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2"/>
  </p:notesMasterIdLst>
  <p:sldIdLst>
    <p:sldId id="256" r:id="rId2"/>
    <p:sldId id="4100" r:id="rId3"/>
    <p:sldId id="260" r:id="rId4"/>
    <p:sldId id="4443" r:id="rId5"/>
    <p:sldId id="295" r:id="rId6"/>
    <p:sldId id="4411" r:id="rId7"/>
    <p:sldId id="294" r:id="rId8"/>
    <p:sldId id="320" r:id="rId9"/>
    <p:sldId id="600" r:id="rId10"/>
    <p:sldId id="599" r:id="rId11"/>
    <p:sldId id="4315" r:id="rId12"/>
    <p:sldId id="4193" r:id="rId13"/>
    <p:sldId id="598" r:id="rId14"/>
    <p:sldId id="258" r:id="rId15"/>
    <p:sldId id="4102" r:id="rId16"/>
    <p:sldId id="4104" r:id="rId17"/>
    <p:sldId id="4200" r:id="rId18"/>
    <p:sldId id="293" r:id="rId19"/>
    <p:sldId id="4103" r:id="rId20"/>
    <p:sldId id="283" r:id="rId21"/>
    <p:sldId id="315" r:id="rId22"/>
    <p:sldId id="4445" r:id="rId23"/>
    <p:sldId id="4386" r:id="rId24"/>
    <p:sldId id="4151" r:id="rId25"/>
    <p:sldId id="290" r:id="rId26"/>
    <p:sldId id="336" r:id="rId27"/>
    <p:sldId id="267" r:id="rId28"/>
    <p:sldId id="264" r:id="rId29"/>
    <p:sldId id="4319" r:id="rId30"/>
    <p:sldId id="4198" r:id="rId31"/>
    <p:sldId id="4194" r:id="rId32"/>
    <p:sldId id="4195" r:id="rId33"/>
    <p:sldId id="292" r:id="rId34"/>
    <p:sldId id="4197" r:id="rId35"/>
    <p:sldId id="4215" r:id="rId36"/>
    <p:sldId id="4203" r:id="rId37"/>
    <p:sldId id="4204" r:id="rId38"/>
    <p:sldId id="4218" r:id="rId39"/>
    <p:sldId id="4345" r:id="rId40"/>
    <p:sldId id="4224" r:id="rId41"/>
  </p:sldIdLst>
  <p:sldSz cx="9144000" cy="5143500" type="screen16x9"/>
  <p:notesSz cx="6858000" cy="9144000"/>
  <p:embeddedFontLst>
    <p:embeddedFont>
      <p:font typeface="ADLaM Display" panose="02010000000000000000" pitchFamily="2" charset="0"/>
      <p:regular r:id="rId43"/>
    </p:embeddedFont>
    <p:embeddedFont>
      <p:font typeface="Aharoni" panose="02010803020104030203" pitchFamily="2" charset="-79"/>
      <p:bold r:id="rId44"/>
    </p:embeddedFont>
    <p:embeddedFont>
      <p:font typeface="Arial Black" panose="020B0A04020102020204" pitchFamily="34" charset="0"/>
      <p:bold r:id="rId45"/>
    </p:embeddedFont>
    <p:embeddedFont>
      <p:font typeface="Arial Rounded MT Bold" panose="020F0704030504030204" pitchFamily="34" charset="0"/>
      <p:regular r:id="rId46"/>
    </p:embeddedFont>
    <p:embeddedFont>
      <p:font typeface="Bookman Old Style" panose="02050604050505020204" pitchFamily="18" charset="0"/>
      <p:regular r:id="rId47"/>
      <p:bold r:id="rId48"/>
      <p:italic r:id="rId49"/>
      <p:boldItalic r:id="rId50"/>
    </p:embeddedFont>
    <p:embeddedFont>
      <p:font typeface="Calibri" panose="020F0502020204030204" pitchFamily="34" charset="0"/>
      <p:regular r:id="rId51"/>
      <p:bold r:id="rId52"/>
      <p:italic r:id="rId53"/>
      <p:boldItalic r:id="rId54"/>
    </p:embeddedFont>
    <p:embeddedFont>
      <p:font typeface="Open Sans" panose="020B0606030504020204" pitchFamily="34" charset="0"/>
      <p:regular r:id="rId55"/>
      <p:bold r:id="rId56"/>
      <p:italic r:id="rId57"/>
      <p:boldItalic r:id="rId58"/>
    </p:embeddedFont>
    <p:embeddedFont>
      <p:font typeface="Open Sans Extrabold" panose="020B0906030804020204" pitchFamily="34" charset="0"/>
      <p:bold r:id="rId59"/>
      <p:boldItalic r:id="rId60"/>
    </p:embeddedFont>
    <p:embeddedFont>
      <p:font typeface="Open Sans Semibold" panose="020B0706030804020204" pitchFamily="34" charset="0"/>
      <p:bold r:id="rId61"/>
      <p:boldItalic r:id="rId62"/>
    </p:embeddedFont>
    <p:embeddedFont>
      <p:font typeface="Poppins" panose="00000500000000000000" pitchFamily="2"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1635" autoAdjust="0"/>
  </p:normalViewPr>
  <p:slideViewPr>
    <p:cSldViewPr snapToGrid="0">
      <p:cViewPr varScale="1">
        <p:scale>
          <a:sx n="108" d="100"/>
          <a:sy n="108" d="100"/>
        </p:scale>
        <p:origin x="658"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notesMaster" Target="notesMasters/notesMaster1.xml"/><Relationship Id="rId47" Type="http://schemas.openxmlformats.org/officeDocument/2006/relationships/font" Target="fonts/font5.fntdata"/><Relationship Id="rId63" Type="http://schemas.openxmlformats.org/officeDocument/2006/relationships/font" Target="fonts/font21.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font" Target="fonts/font24.fntdata"/><Relationship Id="rId5" Type="http://schemas.openxmlformats.org/officeDocument/2006/relationships/slide" Target="slides/slide4.xml"/><Relationship Id="rId61" Type="http://schemas.openxmlformats.org/officeDocument/2006/relationships/font" Target="fonts/font1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62" Type="http://schemas.openxmlformats.org/officeDocument/2006/relationships/font" Target="fonts/font20.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8.fntdata"/><Relationship Id="rId55"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e81b60749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6750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1027474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3084906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9BECCB-3A08-571F-4518-98C6B51BACC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F1742292-E6F4-A982-93B5-71B6245C324F}"/>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FF7FB3C-06EA-A81A-370C-34729A7169A6}"/>
              </a:ext>
            </a:extLst>
          </p:cNvPr>
          <p:cNvSpPr>
            <a:spLocks noGrp="1"/>
          </p:cNvSpPr>
          <p:nvPr>
            <p:ph type="dt" sz="half" idx="10"/>
          </p:nvPr>
        </p:nvSpPr>
        <p:spPr/>
        <p:txBody>
          <a:bodyPr/>
          <a:lstStyle/>
          <a:p>
            <a:fld id="{D6650939-2A54-418C-81D8-BA4E472FD3B8}" type="datetimeFigureOut">
              <a:rPr lang="ru-RU" smtClean="0"/>
              <a:t>17.05.2026</a:t>
            </a:fld>
            <a:endParaRPr lang="ru-RU"/>
          </a:p>
        </p:txBody>
      </p:sp>
      <p:sp>
        <p:nvSpPr>
          <p:cNvPr id="5" name="Espaço Reservado para Rodapé 4">
            <a:extLst>
              <a:ext uri="{FF2B5EF4-FFF2-40B4-BE49-F238E27FC236}">
                <a16:creationId xmlns:a16="http://schemas.microsoft.com/office/drawing/2014/main" id="{A62BA086-3A58-FF8E-EDB0-26949D247DE1}"/>
              </a:ext>
            </a:extLst>
          </p:cNvPr>
          <p:cNvSpPr>
            <a:spLocks noGrp="1"/>
          </p:cNvSpPr>
          <p:nvPr>
            <p:ph type="ftr" sz="quarter" idx="11"/>
          </p:nvPr>
        </p:nvSpPr>
        <p:spPr/>
        <p:txBody>
          <a:bodyPr/>
          <a:lstStyle/>
          <a:p>
            <a:endParaRPr lang="ru-RU"/>
          </a:p>
        </p:txBody>
      </p:sp>
      <p:sp>
        <p:nvSpPr>
          <p:cNvPr id="6" name="Espaço Reservado para Número de Slide 5">
            <a:extLst>
              <a:ext uri="{FF2B5EF4-FFF2-40B4-BE49-F238E27FC236}">
                <a16:creationId xmlns:a16="http://schemas.microsoft.com/office/drawing/2014/main" id="{EE1EB3FD-3057-1438-9B16-4E3986EC7893}"/>
              </a:ext>
            </a:extLst>
          </p:cNvPr>
          <p:cNvSpPr>
            <a:spLocks noGrp="1"/>
          </p:cNvSpPr>
          <p:nvPr>
            <p:ph type="sldNum" sz="quarter" idx="12"/>
          </p:nvPr>
        </p:nvSpPr>
        <p:spPr/>
        <p:txBody>
          <a:bodyPr/>
          <a:lstStyle/>
          <a:p>
            <a:fld id="{868241B4-30B2-4EB1-AF9A-2788D5DA1B36}" type="slidenum">
              <a:rPr lang="ru-RU" smtClean="0"/>
              <a:t>‹nº›</a:t>
            </a:fld>
            <a:endParaRPr lang="ru-RU"/>
          </a:p>
        </p:txBody>
      </p:sp>
    </p:spTree>
    <p:extLst>
      <p:ext uri="{BB962C8B-B14F-4D97-AF65-F5344CB8AC3E}">
        <p14:creationId xmlns:p14="http://schemas.microsoft.com/office/powerpoint/2010/main" val="762683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928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785812" y="2418159"/>
            <a:ext cx="2412617" cy="1519238"/>
          </a:xfrm>
        </p:spPr>
        <p:txBody>
          <a:bodyPr>
            <a:noAutofit/>
          </a:bodyPr>
          <a:lstStyle>
            <a:lvl1pPr marL="0" indent="0">
              <a:buNone/>
              <a:defRPr sz="900"/>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
        <p:nvSpPr>
          <p:cNvPr id="20" name="Text Placeholder 19"/>
          <p:cNvSpPr>
            <a:spLocks noGrp="1"/>
          </p:cNvSpPr>
          <p:nvPr>
            <p:ph type="body" sz="quarter" idx="13" hasCustomPrompt="1"/>
          </p:nvPr>
        </p:nvSpPr>
        <p:spPr>
          <a:xfrm>
            <a:off x="785813" y="1593229"/>
            <a:ext cx="2839879" cy="332456"/>
          </a:xfrm>
        </p:spPr>
        <p:txBody>
          <a:bodyPr>
            <a:noAutofit/>
          </a:bodyPr>
          <a:lstStyle>
            <a:lvl1pPr marL="0" indent="0">
              <a:buNone/>
              <a:defRPr sz="2700">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pPr lvl="0"/>
            <a:r>
              <a:rPr lang="en-US" dirty="0"/>
              <a:t>YOUR</a:t>
            </a:r>
            <a:endParaRPr lang="ru-RU" dirty="0"/>
          </a:p>
        </p:txBody>
      </p:sp>
      <p:sp>
        <p:nvSpPr>
          <p:cNvPr id="21" name="Text Placeholder 19"/>
          <p:cNvSpPr>
            <a:spLocks noGrp="1"/>
          </p:cNvSpPr>
          <p:nvPr>
            <p:ph type="body" sz="quarter" idx="14" hasCustomPrompt="1"/>
          </p:nvPr>
        </p:nvSpPr>
        <p:spPr>
          <a:xfrm>
            <a:off x="785813" y="1925684"/>
            <a:ext cx="2839879" cy="332456"/>
          </a:xfrm>
        </p:spPr>
        <p:txBody>
          <a:bodyPr>
            <a:noAutofit/>
          </a:bodyPr>
          <a:lstStyle>
            <a:lvl1pPr marL="0" indent="0">
              <a:buNone/>
              <a:defRPr sz="2700">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pPr lvl="0"/>
            <a:r>
              <a:rPr lang="en-US" dirty="0"/>
              <a:t>TITLE</a:t>
            </a:r>
            <a:endParaRPr lang="ru-RU" dirty="0"/>
          </a:p>
        </p:txBody>
      </p:sp>
    </p:spTree>
    <p:extLst>
      <p:ext uri="{BB962C8B-B14F-4D97-AF65-F5344CB8AC3E}">
        <p14:creationId xmlns:p14="http://schemas.microsoft.com/office/powerpoint/2010/main" val="3655297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Picture Placeholder 17">
            <a:extLst>
              <a:ext uri="{FF2B5EF4-FFF2-40B4-BE49-F238E27FC236}">
                <a16:creationId xmlns:a16="http://schemas.microsoft.com/office/drawing/2014/main" id="{217394BF-E694-4F68-861B-0208C767FBFE}"/>
              </a:ext>
            </a:extLst>
          </p:cNvPr>
          <p:cNvSpPr>
            <a:spLocks noGrp="1"/>
          </p:cNvSpPr>
          <p:nvPr>
            <p:ph type="pic" sz="quarter" idx="10"/>
          </p:nvPr>
        </p:nvSpPr>
        <p:spPr>
          <a:xfrm>
            <a:off x="2618550" y="735806"/>
            <a:ext cx="1674844" cy="3633422"/>
          </a:xfrm>
          <a:custGeom>
            <a:avLst/>
            <a:gdLst>
              <a:gd name="connsiteX0" fmla="*/ 182633 w 1639888"/>
              <a:gd name="connsiteY0" fmla="*/ 0 h 3557588"/>
              <a:gd name="connsiteX1" fmla="*/ 331022 w 1639888"/>
              <a:gd name="connsiteY1" fmla="*/ 0 h 3557588"/>
              <a:gd name="connsiteX2" fmla="*/ 365265 w 1639888"/>
              <a:gd name="connsiteY2" fmla="*/ 34281 h 3557588"/>
              <a:gd name="connsiteX3" fmla="*/ 365265 w 1639888"/>
              <a:gd name="connsiteY3" fmla="*/ 38090 h 3557588"/>
              <a:gd name="connsiteX4" fmla="*/ 460386 w 1639888"/>
              <a:gd name="connsiteY4" fmla="*/ 133314 h 3557588"/>
              <a:gd name="connsiteX5" fmla="*/ 1183307 w 1639888"/>
              <a:gd name="connsiteY5" fmla="*/ 133314 h 3557588"/>
              <a:gd name="connsiteX6" fmla="*/ 1278428 w 1639888"/>
              <a:gd name="connsiteY6" fmla="*/ 38090 h 3557588"/>
              <a:gd name="connsiteX7" fmla="*/ 1278428 w 1639888"/>
              <a:gd name="connsiteY7" fmla="*/ 34281 h 3557588"/>
              <a:gd name="connsiteX8" fmla="*/ 1308867 w 1639888"/>
              <a:gd name="connsiteY8" fmla="*/ 0 h 3557588"/>
              <a:gd name="connsiteX9" fmla="*/ 1461060 w 1639888"/>
              <a:gd name="connsiteY9" fmla="*/ 0 h 3557588"/>
              <a:gd name="connsiteX10" fmla="*/ 1639888 w 1639888"/>
              <a:gd name="connsiteY10" fmla="*/ 182831 h 3557588"/>
              <a:gd name="connsiteX11" fmla="*/ 1639888 w 1639888"/>
              <a:gd name="connsiteY11" fmla="*/ 3378566 h 3557588"/>
              <a:gd name="connsiteX12" fmla="*/ 1461060 w 1639888"/>
              <a:gd name="connsiteY12" fmla="*/ 3557588 h 3557588"/>
              <a:gd name="connsiteX13" fmla="*/ 182633 w 1639888"/>
              <a:gd name="connsiteY13" fmla="*/ 3557588 h 3557588"/>
              <a:gd name="connsiteX14" fmla="*/ 0 w 1639888"/>
              <a:gd name="connsiteY14" fmla="*/ 3378566 h 3557588"/>
              <a:gd name="connsiteX15" fmla="*/ 0 w 1639888"/>
              <a:gd name="connsiteY15" fmla="*/ 182831 h 3557588"/>
              <a:gd name="connsiteX16" fmla="*/ 182633 w 1639888"/>
              <a:gd name="connsiteY16" fmla="*/ 0 h 355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39888" h="3557588">
                <a:moveTo>
                  <a:pt x="182633" y="0"/>
                </a:moveTo>
                <a:cubicBezTo>
                  <a:pt x="182633" y="0"/>
                  <a:pt x="182633" y="0"/>
                  <a:pt x="331022" y="0"/>
                </a:cubicBezTo>
                <a:cubicBezTo>
                  <a:pt x="350046" y="0"/>
                  <a:pt x="365265" y="15236"/>
                  <a:pt x="365265" y="34281"/>
                </a:cubicBezTo>
                <a:cubicBezTo>
                  <a:pt x="365265" y="34281"/>
                  <a:pt x="365265" y="34281"/>
                  <a:pt x="365265" y="38090"/>
                </a:cubicBezTo>
                <a:cubicBezTo>
                  <a:pt x="365265" y="87607"/>
                  <a:pt x="407119" y="133314"/>
                  <a:pt x="460386" y="133314"/>
                </a:cubicBezTo>
                <a:cubicBezTo>
                  <a:pt x="460386" y="133314"/>
                  <a:pt x="460386" y="133314"/>
                  <a:pt x="1183307" y="133314"/>
                </a:cubicBezTo>
                <a:cubicBezTo>
                  <a:pt x="1236575" y="133314"/>
                  <a:pt x="1278428" y="87607"/>
                  <a:pt x="1278428" y="38090"/>
                </a:cubicBezTo>
                <a:cubicBezTo>
                  <a:pt x="1278428" y="38090"/>
                  <a:pt x="1278428" y="38090"/>
                  <a:pt x="1278428" y="34281"/>
                </a:cubicBezTo>
                <a:cubicBezTo>
                  <a:pt x="1278428" y="15236"/>
                  <a:pt x="1293647" y="0"/>
                  <a:pt x="1308867" y="0"/>
                </a:cubicBezTo>
                <a:cubicBezTo>
                  <a:pt x="1308867" y="0"/>
                  <a:pt x="1308867" y="0"/>
                  <a:pt x="1461060" y="0"/>
                </a:cubicBezTo>
                <a:cubicBezTo>
                  <a:pt x="1559986" y="0"/>
                  <a:pt x="1639888" y="79989"/>
                  <a:pt x="1639888" y="182831"/>
                </a:cubicBezTo>
                <a:cubicBezTo>
                  <a:pt x="1639888" y="182831"/>
                  <a:pt x="1639888" y="182831"/>
                  <a:pt x="1639888" y="3378566"/>
                </a:cubicBezTo>
                <a:cubicBezTo>
                  <a:pt x="1639888" y="3477600"/>
                  <a:pt x="1559986" y="3557588"/>
                  <a:pt x="1461060" y="3557588"/>
                </a:cubicBezTo>
                <a:cubicBezTo>
                  <a:pt x="1461060" y="3557588"/>
                  <a:pt x="1461060" y="3557588"/>
                  <a:pt x="182633" y="3557588"/>
                </a:cubicBezTo>
                <a:cubicBezTo>
                  <a:pt x="83707" y="3557588"/>
                  <a:pt x="0" y="3477600"/>
                  <a:pt x="0" y="3378566"/>
                </a:cubicBezTo>
                <a:cubicBezTo>
                  <a:pt x="0" y="3378566"/>
                  <a:pt x="0" y="3378566"/>
                  <a:pt x="0" y="182831"/>
                </a:cubicBezTo>
                <a:cubicBezTo>
                  <a:pt x="0" y="79989"/>
                  <a:pt x="83707" y="0"/>
                  <a:pt x="182633" y="0"/>
                </a:cubicBezTo>
                <a:close/>
              </a:path>
            </a:pathLst>
          </a:custGeom>
        </p:spPr>
        <p:txBody>
          <a:bodyPr wrap="square">
            <a:noAutofit/>
          </a:bodyPr>
          <a:lstStyle/>
          <a:p>
            <a:endParaRPr lang="ru-RU"/>
          </a:p>
        </p:txBody>
      </p:sp>
    </p:spTree>
    <p:extLst>
      <p:ext uri="{BB962C8B-B14F-4D97-AF65-F5344CB8AC3E}">
        <p14:creationId xmlns:p14="http://schemas.microsoft.com/office/powerpoint/2010/main" val="1240964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2 options">
    <p:spTree>
      <p:nvGrpSpPr>
        <p:cNvPr id="1" name=""/>
        <p:cNvGrpSpPr/>
        <p:nvPr/>
      </p:nvGrpSpPr>
      <p:grpSpPr>
        <a:xfrm>
          <a:off x="0" y="0"/>
          <a:ext cx="0" cy="0"/>
          <a:chOff x="0" y="0"/>
          <a:chExt cx="0" cy="0"/>
        </a:xfrm>
      </p:grpSpPr>
      <p:pic>
        <p:nvPicPr>
          <p:cNvPr id="2" name="Picture 1" hidden="1"/>
          <p:cNvPicPr>
            <a:picLocks noChangeAspect="1"/>
          </p:cNvPicPr>
          <p:nvPr userDrawn="1"/>
        </p:nvPicPr>
        <p:blipFill>
          <a:blip r:embed="rId2"/>
          <a:stretch>
            <a:fillRect/>
          </a:stretch>
        </p:blipFill>
        <p:spPr>
          <a:xfrm>
            <a:off x="2095" y="1798"/>
            <a:ext cx="9134915" cy="5141702"/>
          </a:xfrm>
          <a:prstGeom prst="rect">
            <a:avLst/>
          </a:prstGeom>
        </p:spPr>
      </p:pic>
      <p:sp>
        <p:nvSpPr>
          <p:cNvPr id="22" name="Text Placeholder 33"/>
          <p:cNvSpPr>
            <a:spLocks noGrp="1"/>
          </p:cNvSpPr>
          <p:nvPr>
            <p:ph type="body" sz="quarter" idx="21" hasCustomPrompt="1"/>
          </p:nvPr>
        </p:nvSpPr>
        <p:spPr>
          <a:xfrm>
            <a:off x="1389697" y="863200"/>
            <a:ext cx="1220153" cy="441725"/>
          </a:xfrm>
        </p:spPr>
        <p:txBody>
          <a:bodyPr>
            <a:noAutofit/>
          </a:bodyPr>
          <a:lstStyle>
            <a:lvl1pPr marL="0" indent="0">
              <a:buNone/>
              <a:defRPr sz="675">
                <a:solidFill>
                  <a:schemeClr val="tx1"/>
                </a:solidFill>
              </a:defRPr>
            </a:lvl1pPr>
          </a:lstStyle>
          <a:p>
            <a:pPr lvl="0"/>
            <a:r>
              <a:rPr lang="en-US" dirty="0"/>
              <a:t>Lorem ipsum dolor sit amet, consectetur adipiscing elit, sed do</a:t>
            </a:r>
          </a:p>
        </p:txBody>
      </p:sp>
      <p:sp>
        <p:nvSpPr>
          <p:cNvPr id="23" name="Text Placeholder 36"/>
          <p:cNvSpPr>
            <a:spLocks noGrp="1"/>
          </p:cNvSpPr>
          <p:nvPr>
            <p:ph type="body" sz="quarter" idx="22" hasCustomPrompt="1"/>
          </p:nvPr>
        </p:nvSpPr>
        <p:spPr>
          <a:xfrm>
            <a:off x="1389698" y="660199"/>
            <a:ext cx="1305879" cy="203002"/>
          </a:xfrm>
        </p:spPr>
        <p:txBody>
          <a:bodyPr>
            <a:noAutofit/>
          </a:bodyPr>
          <a:lstStyle>
            <a:lvl1pPr marL="0" indent="0" algn="l">
              <a:buNone/>
              <a:defRPr kumimoji="0" lang="en-US" sz="1050" b="1" i="0" u="none" strike="noStrike" kern="1200" cap="none" normalizeH="0" baseline="0" dirty="0" smtClean="0">
                <a:ln>
                  <a:noFill/>
                </a:ln>
                <a:solidFill>
                  <a:schemeClr val="accent1"/>
                </a:solidFill>
                <a:effectLst/>
                <a:latin typeface="Open Sans" panose="020B0606030504020204" pitchFamily="34" charset="0"/>
                <a:ea typeface="+mn-ea"/>
                <a:cs typeface="+mn-cs"/>
              </a:defRPr>
            </a:lvl1pPr>
            <a:lvl2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1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a:t>
            </a:r>
            <a:r>
              <a:rPr lang="uk-UA" dirty="0"/>
              <a:t>0</a:t>
            </a:r>
            <a:r>
              <a:rPr lang="en-US" dirty="0"/>
              <a:t>1</a:t>
            </a:r>
            <a:endParaRPr lang="ru-RU" dirty="0"/>
          </a:p>
        </p:txBody>
      </p:sp>
      <p:sp>
        <p:nvSpPr>
          <p:cNvPr id="36" name="Text Placeholder 33"/>
          <p:cNvSpPr>
            <a:spLocks noGrp="1"/>
          </p:cNvSpPr>
          <p:nvPr>
            <p:ph type="body" sz="quarter" idx="23" hasCustomPrompt="1"/>
          </p:nvPr>
        </p:nvSpPr>
        <p:spPr>
          <a:xfrm>
            <a:off x="1389697" y="4115988"/>
            <a:ext cx="1220153" cy="441725"/>
          </a:xfrm>
        </p:spPr>
        <p:txBody>
          <a:bodyPr>
            <a:noAutofit/>
          </a:bodyPr>
          <a:lstStyle>
            <a:lvl1pPr marL="0" indent="0">
              <a:buNone/>
              <a:defRPr sz="675">
                <a:solidFill>
                  <a:schemeClr val="tx1"/>
                </a:solidFill>
              </a:defRPr>
            </a:lvl1pPr>
          </a:lstStyle>
          <a:p>
            <a:pPr lvl="0"/>
            <a:r>
              <a:rPr lang="en-US" dirty="0"/>
              <a:t>Lorem ipsum dolor sit amet, consectetur adipiscing elit, sed do</a:t>
            </a:r>
          </a:p>
        </p:txBody>
      </p:sp>
      <p:sp>
        <p:nvSpPr>
          <p:cNvPr id="37" name="Text Placeholder 36"/>
          <p:cNvSpPr>
            <a:spLocks noGrp="1"/>
          </p:cNvSpPr>
          <p:nvPr>
            <p:ph type="body" sz="quarter" idx="24" hasCustomPrompt="1"/>
          </p:nvPr>
        </p:nvSpPr>
        <p:spPr>
          <a:xfrm>
            <a:off x="1389698" y="3912987"/>
            <a:ext cx="1305879" cy="203002"/>
          </a:xfrm>
        </p:spPr>
        <p:txBody>
          <a:bodyPr>
            <a:noAutofit/>
          </a:bodyPr>
          <a:lstStyle>
            <a:lvl1pPr marL="0" indent="0" algn="l">
              <a:buNone/>
              <a:defRPr kumimoji="0" lang="en-US" sz="1050" b="1" i="0" u="none" strike="noStrike" kern="1200" cap="none" normalizeH="0" baseline="0" dirty="0" smtClean="0">
                <a:ln>
                  <a:noFill/>
                </a:ln>
                <a:solidFill>
                  <a:schemeClr val="accent6"/>
                </a:solidFill>
                <a:effectLst/>
                <a:latin typeface="Open Sans" panose="020B0606030504020204" pitchFamily="34" charset="0"/>
                <a:ea typeface="+mn-ea"/>
                <a:cs typeface="+mn-cs"/>
              </a:defRPr>
            </a:lvl1pPr>
            <a:lvl2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1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a:t>
            </a:r>
            <a:r>
              <a:rPr lang="uk-UA" dirty="0"/>
              <a:t>0</a:t>
            </a:r>
            <a:r>
              <a:rPr lang="en-US" dirty="0"/>
              <a:t>6</a:t>
            </a:r>
            <a:endParaRPr lang="ru-RU" dirty="0"/>
          </a:p>
        </p:txBody>
      </p:sp>
      <p:sp>
        <p:nvSpPr>
          <p:cNvPr id="42" name="Text Placeholder 33"/>
          <p:cNvSpPr>
            <a:spLocks noGrp="1"/>
          </p:cNvSpPr>
          <p:nvPr>
            <p:ph type="body" sz="quarter" idx="25" hasCustomPrompt="1"/>
          </p:nvPr>
        </p:nvSpPr>
        <p:spPr>
          <a:xfrm>
            <a:off x="1051560" y="1507927"/>
            <a:ext cx="1220153" cy="441725"/>
          </a:xfrm>
        </p:spPr>
        <p:txBody>
          <a:bodyPr>
            <a:noAutofit/>
          </a:bodyPr>
          <a:lstStyle>
            <a:lvl1pPr marL="0" indent="0">
              <a:buNone/>
              <a:defRPr sz="675">
                <a:solidFill>
                  <a:schemeClr val="tx1"/>
                </a:solidFill>
              </a:defRPr>
            </a:lvl1pPr>
          </a:lstStyle>
          <a:p>
            <a:pPr lvl="0"/>
            <a:r>
              <a:rPr lang="en-US" dirty="0"/>
              <a:t>Lorem ipsum dolor sit amet, consectetur adipiscing elit, sed do</a:t>
            </a:r>
          </a:p>
        </p:txBody>
      </p:sp>
      <p:sp>
        <p:nvSpPr>
          <p:cNvPr id="43" name="Text Placeholder 36"/>
          <p:cNvSpPr>
            <a:spLocks noGrp="1"/>
          </p:cNvSpPr>
          <p:nvPr>
            <p:ph type="body" sz="quarter" idx="26" hasCustomPrompt="1"/>
          </p:nvPr>
        </p:nvSpPr>
        <p:spPr>
          <a:xfrm>
            <a:off x="1051560" y="1304925"/>
            <a:ext cx="1305879" cy="203002"/>
          </a:xfrm>
        </p:spPr>
        <p:txBody>
          <a:bodyPr>
            <a:noAutofit/>
          </a:bodyPr>
          <a:lstStyle>
            <a:lvl1pPr marL="0" indent="0" algn="l">
              <a:buNone/>
              <a:defRPr kumimoji="0" lang="en-US" sz="1050" b="1" i="0" u="none" strike="noStrike" kern="1200" cap="none" normalizeH="0" baseline="0" dirty="0" smtClean="0">
                <a:ln>
                  <a:noFill/>
                </a:ln>
                <a:solidFill>
                  <a:schemeClr val="accent2"/>
                </a:solidFill>
                <a:effectLst/>
                <a:latin typeface="Open Sans" panose="020B0606030504020204" pitchFamily="34" charset="0"/>
                <a:ea typeface="+mn-ea"/>
                <a:cs typeface="+mn-cs"/>
              </a:defRPr>
            </a:lvl1pPr>
            <a:lvl2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1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a:t>
            </a:r>
            <a:r>
              <a:rPr lang="uk-UA" dirty="0"/>
              <a:t>0</a:t>
            </a:r>
            <a:r>
              <a:rPr lang="en-US" dirty="0"/>
              <a:t>2</a:t>
            </a:r>
            <a:endParaRPr lang="ru-RU" dirty="0"/>
          </a:p>
        </p:txBody>
      </p:sp>
      <p:sp>
        <p:nvSpPr>
          <p:cNvPr id="44" name="Text Placeholder 33"/>
          <p:cNvSpPr>
            <a:spLocks noGrp="1"/>
          </p:cNvSpPr>
          <p:nvPr>
            <p:ph type="body" sz="quarter" idx="27" hasCustomPrompt="1"/>
          </p:nvPr>
        </p:nvSpPr>
        <p:spPr>
          <a:xfrm>
            <a:off x="1051560" y="3471262"/>
            <a:ext cx="1220153" cy="441725"/>
          </a:xfrm>
        </p:spPr>
        <p:txBody>
          <a:bodyPr>
            <a:noAutofit/>
          </a:bodyPr>
          <a:lstStyle>
            <a:lvl1pPr marL="0" indent="0">
              <a:buNone/>
              <a:defRPr sz="675">
                <a:solidFill>
                  <a:schemeClr val="tx1"/>
                </a:solidFill>
              </a:defRPr>
            </a:lvl1pPr>
          </a:lstStyle>
          <a:p>
            <a:pPr lvl="0"/>
            <a:r>
              <a:rPr lang="en-US" dirty="0"/>
              <a:t>Lorem ipsum dolor sit amet, consectetur adipiscing elit, sed do</a:t>
            </a:r>
          </a:p>
        </p:txBody>
      </p:sp>
      <p:sp>
        <p:nvSpPr>
          <p:cNvPr id="45" name="Text Placeholder 36"/>
          <p:cNvSpPr>
            <a:spLocks noGrp="1"/>
          </p:cNvSpPr>
          <p:nvPr>
            <p:ph type="body" sz="quarter" idx="28" hasCustomPrompt="1"/>
          </p:nvPr>
        </p:nvSpPr>
        <p:spPr>
          <a:xfrm>
            <a:off x="1051560" y="3268260"/>
            <a:ext cx="1305879" cy="203002"/>
          </a:xfrm>
        </p:spPr>
        <p:txBody>
          <a:bodyPr>
            <a:noAutofit/>
          </a:bodyPr>
          <a:lstStyle>
            <a:lvl1pPr marL="0" indent="0" algn="l">
              <a:buNone/>
              <a:defRPr kumimoji="0" lang="en-US" sz="1050" b="1" i="0" u="none" strike="noStrike" kern="1200" cap="none" normalizeH="0" baseline="0" dirty="0" smtClean="0">
                <a:ln>
                  <a:noFill/>
                </a:ln>
                <a:solidFill>
                  <a:schemeClr val="accent5"/>
                </a:solidFill>
                <a:effectLst/>
                <a:latin typeface="Open Sans" panose="020B0606030504020204" pitchFamily="34" charset="0"/>
                <a:ea typeface="+mn-ea"/>
                <a:cs typeface="+mn-cs"/>
              </a:defRPr>
            </a:lvl1pPr>
            <a:lvl2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1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a:t>
            </a:r>
            <a:r>
              <a:rPr lang="uk-UA" dirty="0"/>
              <a:t>0</a:t>
            </a:r>
            <a:r>
              <a:rPr lang="en-US" dirty="0"/>
              <a:t>5</a:t>
            </a:r>
            <a:endParaRPr lang="ru-RU" dirty="0"/>
          </a:p>
        </p:txBody>
      </p:sp>
      <p:sp>
        <p:nvSpPr>
          <p:cNvPr id="46" name="Text Placeholder 33"/>
          <p:cNvSpPr>
            <a:spLocks noGrp="1"/>
          </p:cNvSpPr>
          <p:nvPr>
            <p:ph type="body" sz="quarter" idx="29" hasCustomPrompt="1"/>
          </p:nvPr>
        </p:nvSpPr>
        <p:spPr>
          <a:xfrm>
            <a:off x="884872" y="2826535"/>
            <a:ext cx="1220153" cy="441725"/>
          </a:xfrm>
        </p:spPr>
        <p:txBody>
          <a:bodyPr>
            <a:noAutofit/>
          </a:bodyPr>
          <a:lstStyle>
            <a:lvl1pPr marL="0" indent="0">
              <a:buNone/>
              <a:defRPr sz="675">
                <a:solidFill>
                  <a:schemeClr val="tx1"/>
                </a:solidFill>
              </a:defRPr>
            </a:lvl1pPr>
          </a:lstStyle>
          <a:p>
            <a:pPr lvl="0"/>
            <a:r>
              <a:rPr lang="en-US" dirty="0"/>
              <a:t>Lorem ipsum dolor sit amet, consectetur adipiscing elit, sed do</a:t>
            </a:r>
          </a:p>
        </p:txBody>
      </p:sp>
      <p:sp>
        <p:nvSpPr>
          <p:cNvPr id="47" name="Text Placeholder 36"/>
          <p:cNvSpPr>
            <a:spLocks noGrp="1"/>
          </p:cNvSpPr>
          <p:nvPr>
            <p:ph type="body" sz="quarter" idx="30" hasCustomPrompt="1"/>
          </p:nvPr>
        </p:nvSpPr>
        <p:spPr>
          <a:xfrm>
            <a:off x="884873" y="2623534"/>
            <a:ext cx="1305879" cy="203002"/>
          </a:xfrm>
        </p:spPr>
        <p:txBody>
          <a:bodyPr>
            <a:noAutofit/>
          </a:bodyPr>
          <a:lstStyle>
            <a:lvl1pPr marL="0" indent="0" algn="l">
              <a:buNone/>
              <a:defRPr kumimoji="0" lang="en-US" sz="1050" b="1" i="0" u="none" strike="noStrike" kern="1200" cap="none" normalizeH="0" baseline="0" dirty="0" smtClean="0">
                <a:ln>
                  <a:noFill/>
                </a:ln>
                <a:solidFill>
                  <a:schemeClr val="accent4"/>
                </a:solidFill>
                <a:effectLst/>
                <a:latin typeface="Open Sans" panose="020B0606030504020204" pitchFamily="34" charset="0"/>
                <a:ea typeface="+mn-ea"/>
                <a:cs typeface="+mn-cs"/>
              </a:defRPr>
            </a:lvl1pPr>
            <a:lvl2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1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a:t>
            </a:r>
            <a:r>
              <a:rPr lang="uk-UA" dirty="0"/>
              <a:t>0</a:t>
            </a:r>
            <a:r>
              <a:rPr lang="en-US" dirty="0"/>
              <a:t>4</a:t>
            </a:r>
            <a:endParaRPr lang="ru-RU" dirty="0"/>
          </a:p>
        </p:txBody>
      </p:sp>
      <p:sp>
        <p:nvSpPr>
          <p:cNvPr id="48" name="Text Placeholder 33"/>
          <p:cNvSpPr>
            <a:spLocks noGrp="1"/>
          </p:cNvSpPr>
          <p:nvPr>
            <p:ph type="body" sz="quarter" idx="31" hasCustomPrompt="1"/>
          </p:nvPr>
        </p:nvSpPr>
        <p:spPr>
          <a:xfrm>
            <a:off x="884872" y="2163949"/>
            <a:ext cx="1220153" cy="441725"/>
          </a:xfrm>
        </p:spPr>
        <p:txBody>
          <a:bodyPr>
            <a:noAutofit/>
          </a:bodyPr>
          <a:lstStyle>
            <a:lvl1pPr marL="0" indent="0">
              <a:buNone/>
              <a:defRPr sz="675">
                <a:solidFill>
                  <a:schemeClr val="tx1"/>
                </a:solidFill>
              </a:defRPr>
            </a:lvl1pPr>
          </a:lstStyle>
          <a:p>
            <a:pPr lvl="0"/>
            <a:r>
              <a:rPr lang="en-US" dirty="0"/>
              <a:t>Lorem ipsum dolor sit amet, consectetur adipiscing elit, sed do</a:t>
            </a:r>
          </a:p>
        </p:txBody>
      </p:sp>
      <p:sp>
        <p:nvSpPr>
          <p:cNvPr id="49" name="Text Placeholder 36"/>
          <p:cNvSpPr>
            <a:spLocks noGrp="1"/>
          </p:cNvSpPr>
          <p:nvPr>
            <p:ph type="body" sz="quarter" idx="32" hasCustomPrompt="1"/>
          </p:nvPr>
        </p:nvSpPr>
        <p:spPr>
          <a:xfrm>
            <a:off x="884873" y="1960947"/>
            <a:ext cx="1305879" cy="203002"/>
          </a:xfrm>
        </p:spPr>
        <p:txBody>
          <a:bodyPr>
            <a:noAutofit/>
          </a:bodyPr>
          <a:lstStyle>
            <a:lvl1pPr marL="0" indent="0" algn="l">
              <a:buNone/>
              <a:defRPr kumimoji="0" lang="en-US" sz="1050" b="1" i="0" u="none" strike="noStrike" kern="1200" cap="none" normalizeH="0" baseline="0" dirty="0" smtClean="0">
                <a:ln>
                  <a:noFill/>
                </a:ln>
                <a:solidFill>
                  <a:schemeClr val="accent3"/>
                </a:solidFill>
                <a:effectLst/>
                <a:latin typeface="Open Sans" panose="020B0606030504020204" pitchFamily="34" charset="0"/>
                <a:ea typeface="+mn-ea"/>
                <a:cs typeface="+mn-cs"/>
              </a:defRPr>
            </a:lvl1pPr>
            <a:lvl2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1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a:t>
            </a:r>
            <a:r>
              <a:rPr lang="uk-UA" dirty="0"/>
              <a:t>0</a:t>
            </a:r>
            <a:r>
              <a:rPr lang="en-US" dirty="0"/>
              <a:t>3</a:t>
            </a:r>
            <a:endParaRPr lang="ru-RU" dirty="0"/>
          </a:p>
        </p:txBody>
      </p:sp>
      <p:sp>
        <p:nvSpPr>
          <p:cNvPr id="50" name="Text Placeholder 33"/>
          <p:cNvSpPr>
            <a:spLocks noGrp="1"/>
          </p:cNvSpPr>
          <p:nvPr>
            <p:ph type="body" sz="quarter" idx="33" hasCustomPrompt="1"/>
          </p:nvPr>
        </p:nvSpPr>
        <p:spPr>
          <a:xfrm>
            <a:off x="6476049" y="863200"/>
            <a:ext cx="1220153" cy="441725"/>
          </a:xfrm>
        </p:spPr>
        <p:txBody>
          <a:bodyPr>
            <a:noAutofit/>
          </a:bodyPr>
          <a:lstStyle>
            <a:lvl1pPr marL="0" indent="0" algn="r">
              <a:buNone/>
              <a:defRPr sz="675">
                <a:solidFill>
                  <a:schemeClr val="tx1"/>
                </a:solidFill>
              </a:defRPr>
            </a:lvl1pPr>
          </a:lstStyle>
          <a:p>
            <a:pPr lvl="0"/>
            <a:r>
              <a:rPr lang="en-US" dirty="0"/>
              <a:t>Lorem ipsum dolor sit amet, consectetur adipiscing elit, sed do</a:t>
            </a:r>
          </a:p>
        </p:txBody>
      </p:sp>
      <p:sp>
        <p:nvSpPr>
          <p:cNvPr id="51" name="Text Placeholder 36"/>
          <p:cNvSpPr>
            <a:spLocks noGrp="1"/>
          </p:cNvSpPr>
          <p:nvPr>
            <p:ph type="body" sz="quarter" idx="34" hasCustomPrompt="1"/>
          </p:nvPr>
        </p:nvSpPr>
        <p:spPr>
          <a:xfrm>
            <a:off x="6385560" y="660199"/>
            <a:ext cx="1305879" cy="203002"/>
          </a:xfrm>
        </p:spPr>
        <p:txBody>
          <a:bodyPr>
            <a:noAutofit/>
          </a:bodyPr>
          <a:lstStyle>
            <a:lvl1pPr marL="0" indent="0" algn="r">
              <a:buNone/>
              <a:defRPr kumimoji="0" lang="en-US" sz="1050" b="1" i="0" u="none" strike="noStrike" kern="1200" cap="none" normalizeH="0" baseline="0" dirty="0" smtClean="0">
                <a:ln>
                  <a:noFill/>
                </a:ln>
                <a:solidFill>
                  <a:schemeClr val="accent1"/>
                </a:solidFill>
                <a:effectLst/>
                <a:latin typeface="Open Sans" panose="020B0606030504020204" pitchFamily="34" charset="0"/>
                <a:ea typeface="+mn-ea"/>
                <a:cs typeface="+mn-cs"/>
              </a:defRPr>
            </a:lvl1pPr>
            <a:lvl2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1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a:t>
            </a:r>
            <a:r>
              <a:rPr lang="uk-UA" dirty="0"/>
              <a:t>0</a:t>
            </a:r>
            <a:r>
              <a:rPr lang="en-US" dirty="0"/>
              <a:t>7</a:t>
            </a:r>
            <a:endParaRPr lang="ru-RU" dirty="0"/>
          </a:p>
        </p:txBody>
      </p:sp>
      <p:sp>
        <p:nvSpPr>
          <p:cNvPr id="53" name="Text Placeholder 33"/>
          <p:cNvSpPr>
            <a:spLocks noGrp="1"/>
          </p:cNvSpPr>
          <p:nvPr>
            <p:ph type="body" sz="quarter" idx="35" hasCustomPrompt="1"/>
          </p:nvPr>
        </p:nvSpPr>
        <p:spPr>
          <a:xfrm>
            <a:off x="6847524" y="1503740"/>
            <a:ext cx="1220153" cy="441725"/>
          </a:xfrm>
        </p:spPr>
        <p:txBody>
          <a:bodyPr>
            <a:noAutofit/>
          </a:bodyPr>
          <a:lstStyle>
            <a:lvl1pPr marL="0" indent="0" algn="r">
              <a:buNone/>
              <a:defRPr sz="675">
                <a:solidFill>
                  <a:schemeClr val="tx1"/>
                </a:solidFill>
              </a:defRPr>
            </a:lvl1pPr>
          </a:lstStyle>
          <a:p>
            <a:pPr lvl="0"/>
            <a:r>
              <a:rPr lang="en-US" dirty="0"/>
              <a:t>Lorem ipsum dolor sit amet, consectetur adipiscing elit, sed do</a:t>
            </a:r>
          </a:p>
        </p:txBody>
      </p:sp>
      <p:sp>
        <p:nvSpPr>
          <p:cNvPr id="54" name="Text Placeholder 36"/>
          <p:cNvSpPr>
            <a:spLocks noGrp="1"/>
          </p:cNvSpPr>
          <p:nvPr>
            <p:ph type="body" sz="quarter" idx="36" hasCustomPrompt="1"/>
          </p:nvPr>
        </p:nvSpPr>
        <p:spPr>
          <a:xfrm>
            <a:off x="6757035" y="1300739"/>
            <a:ext cx="1305879" cy="203002"/>
          </a:xfrm>
        </p:spPr>
        <p:txBody>
          <a:bodyPr>
            <a:noAutofit/>
          </a:bodyPr>
          <a:lstStyle>
            <a:lvl1pPr marL="0" indent="0" algn="r">
              <a:buNone/>
              <a:defRPr kumimoji="0" lang="en-US" sz="1050" b="1" i="0" u="none" strike="noStrike" kern="1200" cap="none" normalizeH="0" baseline="0" dirty="0" smtClean="0">
                <a:ln>
                  <a:noFill/>
                </a:ln>
                <a:solidFill>
                  <a:schemeClr val="accent2"/>
                </a:solidFill>
                <a:effectLst/>
                <a:latin typeface="Open Sans" panose="020B0606030504020204" pitchFamily="34" charset="0"/>
                <a:ea typeface="+mn-ea"/>
                <a:cs typeface="+mn-cs"/>
              </a:defRPr>
            </a:lvl1pPr>
            <a:lvl2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1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a:t>
            </a:r>
            <a:r>
              <a:rPr lang="uk-UA" dirty="0"/>
              <a:t>0</a:t>
            </a:r>
            <a:r>
              <a:rPr lang="en-US" dirty="0"/>
              <a:t>8</a:t>
            </a:r>
            <a:endParaRPr lang="ru-RU" dirty="0"/>
          </a:p>
        </p:txBody>
      </p:sp>
      <p:sp>
        <p:nvSpPr>
          <p:cNvPr id="55" name="Text Placeholder 33"/>
          <p:cNvSpPr>
            <a:spLocks noGrp="1"/>
          </p:cNvSpPr>
          <p:nvPr>
            <p:ph type="body" sz="quarter" idx="37" hasCustomPrompt="1"/>
          </p:nvPr>
        </p:nvSpPr>
        <p:spPr>
          <a:xfrm>
            <a:off x="7014211" y="2162140"/>
            <a:ext cx="1220153" cy="441725"/>
          </a:xfrm>
        </p:spPr>
        <p:txBody>
          <a:bodyPr>
            <a:noAutofit/>
          </a:bodyPr>
          <a:lstStyle>
            <a:lvl1pPr marL="0" indent="0" algn="r">
              <a:buNone/>
              <a:defRPr sz="675">
                <a:solidFill>
                  <a:schemeClr val="tx1"/>
                </a:solidFill>
              </a:defRPr>
            </a:lvl1pPr>
          </a:lstStyle>
          <a:p>
            <a:pPr lvl="0"/>
            <a:r>
              <a:rPr lang="en-US" dirty="0"/>
              <a:t>Lorem ipsum dolor sit amet, consectetur adipiscing elit, sed do</a:t>
            </a:r>
          </a:p>
        </p:txBody>
      </p:sp>
      <p:sp>
        <p:nvSpPr>
          <p:cNvPr id="56" name="Text Placeholder 36"/>
          <p:cNvSpPr>
            <a:spLocks noGrp="1"/>
          </p:cNvSpPr>
          <p:nvPr>
            <p:ph type="body" sz="quarter" idx="38" hasCustomPrompt="1"/>
          </p:nvPr>
        </p:nvSpPr>
        <p:spPr>
          <a:xfrm>
            <a:off x="6923723" y="1959139"/>
            <a:ext cx="1305879" cy="203002"/>
          </a:xfrm>
        </p:spPr>
        <p:txBody>
          <a:bodyPr>
            <a:noAutofit/>
          </a:bodyPr>
          <a:lstStyle>
            <a:lvl1pPr marL="0" indent="0" algn="r">
              <a:buNone/>
              <a:defRPr kumimoji="0" lang="en-US" sz="1050" b="1" i="0" u="none" strike="noStrike" kern="1200" cap="none" normalizeH="0" baseline="0" dirty="0" smtClean="0">
                <a:ln>
                  <a:noFill/>
                </a:ln>
                <a:solidFill>
                  <a:schemeClr val="accent3"/>
                </a:solidFill>
                <a:effectLst/>
                <a:latin typeface="Open Sans" panose="020B0606030504020204" pitchFamily="34" charset="0"/>
                <a:ea typeface="+mn-ea"/>
                <a:cs typeface="+mn-cs"/>
              </a:defRPr>
            </a:lvl1pPr>
            <a:lvl2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1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a:t>
            </a:r>
            <a:r>
              <a:rPr lang="uk-UA" dirty="0"/>
              <a:t>0</a:t>
            </a:r>
            <a:r>
              <a:rPr lang="en-US" dirty="0"/>
              <a:t>9</a:t>
            </a:r>
            <a:endParaRPr lang="ru-RU" dirty="0"/>
          </a:p>
        </p:txBody>
      </p:sp>
      <p:sp>
        <p:nvSpPr>
          <p:cNvPr id="57" name="Text Placeholder 33"/>
          <p:cNvSpPr>
            <a:spLocks noGrp="1"/>
          </p:cNvSpPr>
          <p:nvPr>
            <p:ph type="body" sz="quarter" idx="39" hasCustomPrompt="1"/>
          </p:nvPr>
        </p:nvSpPr>
        <p:spPr>
          <a:xfrm>
            <a:off x="7014213" y="2820541"/>
            <a:ext cx="1220153" cy="441725"/>
          </a:xfrm>
        </p:spPr>
        <p:txBody>
          <a:bodyPr>
            <a:noAutofit/>
          </a:bodyPr>
          <a:lstStyle>
            <a:lvl1pPr marL="0" indent="0" algn="r">
              <a:buNone/>
              <a:defRPr sz="675">
                <a:solidFill>
                  <a:schemeClr val="tx1"/>
                </a:solidFill>
              </a:defRPr>
            </a:lvl1pPr>
          </a:lstStyle>
          <a:p>
            <a:pPr lvl="0"/>
            <a:r>
              <a:rPr lang="en-US" dirty="0"/>
              <a:t>Lorem ipsum dolor sit amet, consectetur adipiscing elit, sed do</a:t>
            </a:r>
          </a:p>
        </p:txBody>
      </p:sp>
      <p:sp>
        <p:nvSpPr>
          <p:cNvPr id="58" name="Text Placeholder 36"/>
          <p:cNvSpPr>
            <a:spLocks noGrp="1"/>
          </p:cNvSpPr>
          <p:nvPr>
            <p:ph type="body" sz="quarter" idx="40" hasCustomPrompt="1"/>
          </p:nvPr>
        </p:nvSpPr>
        <p:spPr>
          <a:xfrm>
            <a:off x="6923724" y="2617539"/>
            <a:ext cx="1305879" cy="203002"/>
          </a:xfrm>
        </p:spPr>
        <p:txBody>
          <a:bodyPr>
            <a:noAutofit/>
          </a:bodyPr>
          <a:lstStyle>
            <a:lvl1pPr marL="0" indent="0" algn="r">
              <a:buNone/>
              <a:defRPr kumimoji="0" lang="en-US" sz="1050" b="1" i="0" u="none" strike="noStrike" kern="1200" cap="none" normalizeH="0" baseline="0" dirty="0" smtClean="0">
                <a:ln>
                  <a:noFill/>
                </a:ln>
                <a:solidFill>
                  <a:schemeClr val="accent4"/>
                </a:solidFill>
                <a:effectLst/>
                <a:latin typeface="Open Sans" panose="020B0606030504020204" pitchFamily="34" charset="0"/>
                <a:ea typeface="+mn-ea"/>
                <a:cs typeface="+mn-cs"/>
              </a:defRPr>
            </a:lvl1pPr>
            <a:lvl2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1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10</a:t>
            </a:r>
            <a:endParaRPr lang="ru-RU" dirty="0"/>
          </a:p>
        </p:txBody>
      </p:sp>
      <p:sp>
        <p:nvSpPr>
          <p:cNvPr id="59" name="Text Placeholder 33"/>
          <p:cNvSpPr>
            <a:spLocks noGrp="1"/>
          </p:cNvSpPr>
          <p:nvPr>
            <p:ph type="body" sz="quarter" idx="41" hasCustomPrompt="1"/>
          </p:nvPr>
        </p:nvSpPr>
        <p:spPr>
          <a:xfrm>
            <a:off x="6847524" y="3478941"/>
            <a:ext cx="1220153" cy="441725"/>
          </a:xfrm>
        </p:spPr>
        <p:txBody>
          <a:bodyPr>
            <a:noAutofit/>
          </a:bodyPr>
          <a:lstStyle>
            <a:lvl1pPr marL="0" indent="0" algn="r">
              <a:buNone/>
              <a:defRPr sz="675">
                <a:solidFill>
                  <a:schemeClr val="tx1"/>
                </a:solidFill>
              </a:defRPr>
            </a:lvl1pPr>
          </a:lstStyle>
          <a:p>
            <a:pPr lvl="0"/>
            <a:r>
              <a:rPr lang="en-US" dirty="0"/>
              <a:t>Lorem ipsum dolor sit amet, consectetur adipiscing elit, sed do</a:t>
            </a:r>
          </a:p>
        </p:txBody>
      </p:sp>
      <p:sp>
        <p:nvSpPr>
          <p:cNvPr id="60" name="Text Placeholder 36"/>
          <p:cNvSpPr>
            <a:spLocks noGrp="1"/>
          </p:cNvSpPr>
          <p:nvPr>
            <p:ph type="body" sz="quarter" idx="42" hasCustomPrompt="1"/>
          </p:nvPr>
        </p:nvSpPr>
        <p:spPr>
          <a:xfrm>
            <a:off x="6757035" y="3275940"/>
            <a:ext cx="1305879" cy="203002"/>
          </a:xfrm>
        </p:spPr>
        <p:txBody>
          <a:bodyPr>
            <a:noAutofit/>
          </a:bodyPr>
          <a:lstStyle>
            <a:lvl1pPr marL="0" indent="0" algn="r">
              <a:buNone/>
              <a:defRPr kumimoji="0" lang="en-US" sz="1050" b="1" i="0" u="none" strike="noStrike" kern="1200" cap="none" normalizeH="0" baseline="0" dirty="0" smtClean="0">
                <a:ln>
                  <a:noFill/>
                </a:ln>
                <a:solidFill>
                  <a:schemeClr val="accent5"/>
                </a:solidFill>
                <a:effectLst/>
                <a:latin typeface="Open Sans" panose="020B0606030504020204" pitchFamily="34" charset="0"/>
                <a:ea typeface="+mn-ea"/>
                <a:cs typeface="+mn-cs"/>
              </a:defRPr>
            </a:lvl1pPr>
            <a:lvl2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1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11</a:t>
            </a:r>
            <a:endParaRPr lang="ru-RU" dirty="0"/>
          </a:p>
        </p:txBody>
      </p:sp>
      <p:sp>
        <p:nvSpPr>
          <p:cNvPr id="25" name="Text Placeholder 33"/>
          <p:cNvSpPr>
            <a:spLocks noGrp="1"/>
          </p:cNvSpPr>
          <p:nvPr>
            <p:ph type="body" sz="quarter" idx="43" hasCustomPrompt="1"/>
          </p:nvPr>
        </p:nvSpPr>
        <p:spPr>
          <a:xfrm>
            <a:off x="6476049" y="4127894"/>
            <a:ext cx="1220153" cy="441725"/>
          </a:xfrm>
        </p:spPr>
        <p:txBody>
          <a:bodyPr>
            <a:noAutofit/>
          </a:bodyPr>
          <a:lstStyle>
            <a:lvl1pPr marL="0" indent="0" algn="r">
              <a:buNone/>
              <a:defRPr sz="675">
                <a:solidFill>
                  <a:schemeClr val="tx1"/>
                </a:solidFill>
              </a:defRPr>
            </a:lvl1pPr>
          </a:lstStyle>
          <a:p>
            <a:pPr lvl="0"/>
            <a:r>
              <a:rPr lang="en-US" dirty="0"/>
              <a:t>Lorem ipsum dolor sit amet, consectetur adipiscing elit, sed do</a:t>
            </a:r>
          </a:p>
        </p:txBody>
      </p:sp>
      <p:sp>
        <p:nvSpPr>
          <p:cNvPr id="26" name="Text Placeholder 36"/>
          <p:cNvSpPr>
            <a:spLocks noGrp="1"/>
          </p:cNvSpPr>
          <p:nvPr>
            <p:ph type="body" sz="quarter" idx="44" hasCustomPrompt="1"/>
          </p:nvPr>
        </p:nvSpPr>
        <p:spPr>
          <a:xfrm>
            <a:off x="6385560" y="3924893"/>
            <a:ext cx="1305879" cy="203002"/>
          </a:xfrm>
        </p:spPr>
        <p:txBody>
          <a:bodyPr>
            <a:noAutofit/>
          </a:bodyPr>
          <a:lstStyle>
            <a:lvl1pPr marL="0" indent="0" algn="r">
              <a:buNone/>
              <a:defRPr kumimoji="0" lang="en-US" sz="1050" b="1" i="0" u="none" strike="noStrike" kern="1200" cap="none" normalizeH="0" baseline="0" dirty="0" smtClean="0">
                <a:ln>
                  <a:noFill/>
                </a:ln>
                <a:solidFill>
                  <a:schemeClr val="accent6"/>
                </a:solidFill>
                <a:effectLst/>
                <a:latin typeface="Open Sans" panose="020B0606030504020204" pitchFamily="34" charset="0"/>
                <a:ea typeface="+mn-ea"/>
                <a:cs typeface="+mn-cs"/>
              </a:defRPr>
            </a:lvl1pPr>
            <a:lvl2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1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a:t>
            </a:r>
            <a:r>
              <a:rPr lang="ru-RU" dirty="0"/>
              <a:t>12</a:t>
            </a:r>
          </a:p>
        </p:txBody>
      </p:sp>
    </p:spTree>
    <p:extLst>
      <p:ext uri="{BB962C8B-B14F-4D97-AF65-F5344CB8AC3E}">
        <p14:creationId xmlns:p14="http://schemas.microsoft.com/office/powerpoint/2010/main" val="3635987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03 Options">
    <p:spTree>
      <p:nvGrpSpPr>
        <p:cNvPr id="1" name=""/>
        <p:cNvGrpSpPr/>
        <p:nvPr/>
      </p:nvGrpSpPr>
      <p:grpSpPr>
        <a:xfrm>
          <a:off x="0" y="0"/>
          <a:ext cx="0" cy="0"/>
          <a:chOff x="0" y="0"/>
          <a:chExt cx="0" cy="0"/>
        </a:xfrm>
      </p:grpSpPr>
      <p:sp>
        <p:nvSpPr>
          <p:cNvPr id="7" name="Text Placeholder 33"/>
          <p:cNvSpPr>
            <a:spLocks noGrp="1"/>
          </p:cNvSpPr>
          <p:nvPr>
            <p:ph type="body" sz="quarter" idx="11" hasCustomPrompt="1"/>
          </p:nvPr>
        </p:nvSpPr>
        <p:spPr>
          <a:xfrm>
            <a:off x="5478304" y="1170383"/>
            <a:ext cx="2891790" cy="726282"/>
          </a:xfrm>
          <a:prstGeom prst="rect">
            <a:avLst/>
          </a:prstGeom>
        </p:spPr>
        <p:txBody>
          <a:bodyPr>
            <a:noAutofit/>
          </a:bodyPr>
          <a:lstStyle>
            <a:lvl1pPr marL="0" indent="0">
              <a:buNone/>
              <a:defRPr sz="825">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8" name="Text Placeholder 36"/>
          <p:cNvSpPr>
            <a:spLocks noGrp="1"/>
          </p:cNvSpPr>
          <p:nvPr>
            <p:ph type="body" sz="quarter" idx="14" hasCustomPrompt="1"/>
          </p:nvPr>
        </p:nvSpPr>
        <p:spPr>
          <a:xfrm>
            <a:off x="5478304" y="864392"/>
            <a:ext cx="1898810" cy="406004"/>
          </a:xfrm>
          <a:prstGeom prst="rect">
            <a:avLst/>
          </a:prstGeom>
        </p:spPr>
        <p:txBody>
          <a:bodyPr>
            <a:noAutofit/>
          </a:bodyPr>
          <a:lstStyle>
            <a:lvl1pPr marL="0" indent="0" algn="l">
              <a:buNone/>
              <a:defRPr kumimoji="0" lang="en-US" sz="15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1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01</a:t>
            </a:r>
            <a:endParaRPr lang="ru-RU" dirty="0"/>
          </a:p>
        </p:txBody>
      </p:sp>
      <p:sp>
        <p:nvSpPr>
          <p:cNvPr id="9" name="Text Placeholder 33"/>
          <p:cNvSpPr>
            <a:spLocks noGrp="1"/>
          </p:cNvSpPr>
          <p:nvPr>
            <p:ph type="body" sz="quarter" idx="15" hasCustomPrompt="1"/>
          </p:nvPr>
        </p:nvSpPr>
        <p:spPr>
          <a:xfrm>
            <a:off x="5478304" y="2516978"/>
            <a:ext cx="2891790" cy="726282"/>
          </a:xfrm>
          <a:prstGeom prst="rect">
            <a:avLst/>
          </a:prstGeom>
        </p:spPr>
        <p:txBody>
          <a:bodyPr>
            <a:noAutofit/>
          </a:bodyPr>
          <a:lstStyle>
            <a:lvl1pPr marL="0" indent="0">
              <a:buNone/>
              <a:defRPr sz="825">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10" name="Text Placeholder 36"/>
          <p:cNvSpPr>
            <a:spLocks noGrp="1"/>
          </p:cNvSpPr>
          <p:nvPr>
            <p:ph type="body" sz="quarter" idx="16" hasCustomPrompt="1"/>
          </p:nvPr>
        </p:nvSpPr>
        <p:spPr>
          <a:xfrm>
            <a:off x="5478304" y="2210987"/>
            <a:ext cx="1898810" cy="406004"/>
          </a:xfrm>
          <a:prstGeom prst="rect">
            <a:avLst/>
          </a:prstGeom>
        </p:spPr>
        <p:txBody>
          <a:bodyPr>
            <a:noAutofit/>
          </a:bodyPr>
          <a:lstStyle>
            <a:lvl1pPr marL="0" indent="0" algn="l">
              <a:buNone/>
              <a:defRPr kumimoji="0" lang="en-US" sz="15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1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02</a:t>
            </a:r>
            <a:endParaRPr lang="ru-RU" dirty="0"/>
          </a:p>
        </p:txBody>
      </p:sp>
      <p:sp>
        <p:nvSpPr>
          <p:cNvPr id="11" name="Text Placeholder 33"/>
          <p:cNvSpPr>
            <a:spLocks noGrp="1"/>
          </p:cNvSpPr>
          <p:nvPr>
            <p:ph type="body" sz="quarter" idx="17" hasCustomPrompt="1"/>
          </p:nvPr>
        </p:nvSpPr>
        <p:spPr>
          <a:xfrm>
            <a:off x="5478304" y="3863573"/>
            <a:ext cx="2891790" cy="726282"/>
          </a:xfrm>
          <a:prstGeom prst="rect">
            <a:avLst/>
          </a:prstGeom>
        </p:spPr>
        <p:txBody>
          <a:bodyPr>
            <a:noAutofit/>
          </a:bodyPr>
          <a:lstStyle>
            <a:lvl1pPr marL="0" indent="0">
              <a:buNone/>
              <a:defRPr sz="825">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12" name="Text Placeholder 36"/>
          <p:cNvSpPr>
            <a:spLocks noGrp="1"/>
          </p:cNvSpPr>
          <p:nvPr>
            <p:ph type="body" sz="quarter" idx="18" hasCustomPrompt="1"/>
          </p:nvPr>
        </p:nvSpPr>
        <p:spPr>
          <a:xfrm>
            <a:off x="5478304" y="3557582"/>
            <a:ext cx="1898810" cy="406004"/>
          </a:xfrm>
          <a:prstGeom prst="rect">
            <a:avLst/>
          </a:prstGeom>
        </p:spPr>
        <p:txBody>
          <a:bodyPr>
            <a:noAutofit/>
          </a:bodyPr>
          <a:lstStyle>
            <a:lvl1pPr marL="0" indent="0" algn="l">
              <a:buNone/>
              <a:defRPr kumimoji="0" lang="en-US" sz="15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1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03</a:t>
            </a:r>
            <a:endParaRPr lang="ru-RU" dirty="0"/>
          </a:p>
        </p:txBody>
      </p:sp>
    </p:spTree>
    <p:extLst>
      <p:ext uri="{BB962C8B-B14F-4D97-AF65-F5344CB8AC3E}">
        <p14:creationId xmlns:p14="http://schemas.microsoft.com/office/powerpoint/2010/main" val="27701508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hank You Slide 06">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BAEA7F8-4AB3-E241-A4B8-7B08C5F56CB7}"/>
              </a:ext>
            </a:extLst>
          </p:cNvPr>
          <p:cNvSpPr>
            <a:spLocks noGrp="1"/>
          </p:cNvSpPr>
          <p:nvPr>
            <p:ph type="pic" sz="quarter" idx="11"/>
          </p:nvPr>
        </p:nvSpPr>
        <p:spPr>
          <a:xfrm>
            <a:off x="4297969" y="1006"/>
            <a:ext cx="4845564" cy="4858820"/>
          </a:xfrm>
          <a:custGeom>
            <a:avLst/>
            <a:gdLst>
              <a:gd name="connsiteX0" fmla="*/ 1815913 w 12918140"/>
              <a:gd name="connsiteY0" fmla="*/ 0 h 12956852"/>
              <a:gd name="connsiteX1" fmla="*/ 12918140 w 12918140"/>
              <a:gd name="connsiteY1" fmla="*/ 0 h 12956852"/>
              <a:gd name="connsiteX2" fmla="*/ 12918140 w 12918140"/>
              <a:gd name="connsiteY2" fmla="*/ 11173307 h 12956852"/>
              <a:gd name="connsiteX3" fmla="*/ 7912548 w 12918140"/>
              <a:gd name="connsiteY3" fmla="*/ 12956852 h 12956852"/>
              <a:gd name="connsiteX4" fmla="*/ 0 w 12918140"/>
              <a:gd name="connsiteY4" fmla="*/ 5044243 h 12956852"/>
              <a:gd name="connsiteX5" fmla="*/ 1815913 w 12918140"/>
              <a:gd name="connsiteY5" fmla="*/ 0 h 1295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8140" h="12956852">
                <a:moveTo>
                  <a:pt x="1815913" y="0"/>
                </a:moveTo>
                <a:lnTo>
                  <a:pt x="12918140" y="0"/>
                </a:lnTo>
                <a:lnTo>
                  <a:pt x="12918140" y="11173307"/>
                </a:lnTo>
                <a:cubicBezTo>
                  <a:pt x="11554336" y="12288022"/>
                  <a:pt x="9811908" y="12956852"/>
                  <a:pt x="7912548" y="12956852"/>
                </a:cubicBezTo>
                <a:cubicBezTo>
                  <a:pt x="3542151" y="12956852"/>
                  <a:pt x="0" y="9413427"/>
                  <a:pt x="0" y="5044243"/>
                </a:cubicBezTo>
                <a:cubicBezTo>
                  <a:pt x="0" y="3127430"/>
                  <a:pt x="682524" y="1370041"/>
                  <a:pt x="1815913" y="0"/>
                </a:cubicBezTo>
                <a:close/>
              </a:path>
            </a:pathLst>
          </a:custGeom>
          <a:solidFill>
            <a:schemeClr val="bg2">
              <a:lumMod val="95000"/>
            </a:schemeClr>
          </a:solidFill>
        </p:spPr>
        <p:txBody>
          <a:bodyPr wrap="square" anchor="ctr">
            <a:noAutofit/>
          </a:bodyPr>
          <a:lstStyle>
            <a:lvl1pPr marL="0" indent="0" algn="ctr">
              <a:buNone/>
              <a:defRPr sz="900"/>
            </a:lvl1pPr>
          </a:lstStyle>
          <a:p>
            <a:endParaRPr lang="en-US"/>
          </a:p>
        </p:txBody>
      </p:sp>
    </p:spTree>
    <p:extLst>
      <p:ext uri="{BB962C8B-B14F-4D97-AF65-F5344CB8AC3E}">
        <p14:creationId xmlns:p14="http://schemas.microsoft.com/office/powerpoint/2010/main" val="485305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19">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2" r:id="rId12"/>
    <p:sldLayoutId id="2147483663" r:id="rId13"/>
    <p:sldLayoutId id="2147483665" r:id="rId14"/>
    <p:sldLayoutId id="2147483666" r:id="rId15"/>
    <p:sldLayoutId id="2147483667" r:id="rId16"/>
    <p:sldLayoutId id="2147483669"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hyperlink" Target="https://www.planalto.gov.br/ccivil_03/_ato2019-2022/2021/lei/l14133.htm#art12vii"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s://www.planalto.gov.br/ccivil_03/_ato2019-2022/2021/lei/l14133.htm#art12vii" TargetMode="External"/><Relationship Id="rId2" Type="http://schemas.openxmlformats.org/officeDocument/2006/relationships/hyperlink" Target="https://www.planalto.gov.br/ccivil_03/_ato2019-2022/2021/lei/l14133.htm#art24"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15.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15.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gif"/><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144000" cy="5143500"/>
          </a:xfrm>
          <a:prstGeom prst="rect">
            <a:avLst/>
          </a:prstGeom>
          <a:noFill/>
          <a:ln>
            <a:noFill/>
          </a:ln>
        </p:spPr>
      </p:pic>
      <p:sp>
        <p:nvSpPr>
          <p:cNvPr id="55" name="Google Shape;55;p13"/>
          <p:cNvSpPr txBox="1"/>
          <p:nvPr/>
        </p:nvSpPr>
        <p:spPr>
          <a:xfrm>
            <a:off x="630033" y="1373038"/>
            <a:ext cx="6622823" cy="723245"/>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pt-BR" sz="3500" b="1" dirty="0">
                <a:solidFill>
                  <a:srgbClr val="FF6C00"/>
                </a:solidFill>
                <a:latin typeface="Aharoni" panose="02010803020104030203" pitchFamily="2" charset="-79"/>
                <a:ea typeface="Montserrat"/>
                <a:cs typeface="Aharoni" panose="02010803020104030203" pitchFamily="2" charset="-79"/>
                <a:sym typeface="Montserrat"/>
              </a:rPr>
              <a:t>ETP e TR – Aulas Práticas;</a:t>
            </a:r>
            <a:endParaRPr sz="3500" b="1" dirty="0">
              <a:solidFill>
                <a:srgbClr val="FF6C00"/>
              </a:solidFill>
              <a:latin typeface="Aharoni" panose="02010803020104030203" pitchFamily="2" charset="-79"/>
              <a:ea typeface="Montserrat"/>
              <a:cs typeface="Aharoni" panose="02010803020104030203" pitchFamily="2" charset="-79"/>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141063" y="1792006"/>
            <a:ext cx="857250" cy="1543050"/>
            <a:chOff x="5551488" y="2841625"/>
            <a:chExt cx="1143000" cy="2057400"/>
          </a:xfrm>
          <a:solidFill>
            <a:srgbClr val="D06B06"/>
          </a:solidFill>
        </p:grpSpPr>
        <p:sp>
          <p:nvSpPr>
            <p:cNvPr id="6" name="Freeform 6"/>
            <p:cNvSpPr>
              <a:spLocks/>
            </p:cNvSpPr>
            <p:nvPr/>
          </p:nvSpPr>
          <p:spPr bwMode="auto">
            <a:xfrm>
              <a:off x="5551488" y="2841625"/>
              <a:ext cx="571500" cy="2057400"/>
            </a:xfrm>
            <a:custGeom>
              <a:avLst/>
              <a:gdLst>
                <a:gd name="T0" fmla="*/ 0 w 150"/>
                <a:gd name="T1" fmla="*/ 0 h 540"/>
                <a:gd name="T2" fmla="*/ 0 w 150"/>
                <a:gd name="T3" fmla="*/ 387 h 540"/>
                <a:gd name="T4" fmla="*/ 150 w 150"/>
                <a:gd name="T5" fmla="*/ 540 h 540"/>
                <a:gd name="T6" fmla="*/ 150 w 150"/>
                <a:gd name="T7" fmla="*/ 39 h 540"/>
                <a:gd name="T8" fmla="*/ 0 w 150"/>
                <a:gd name="T9" fmla="*/ 0 h 540"/>
              </a:gdLst>
              <a:ahLst/>
              <a:cxnLst>
                <a:cxn ang="0">
                  <a:pos x="T0" y="T1"/>
                </a:cxn>
                <a:cxn ang="0">
                  <a:pos x="T2" y="T3"/>
                </a:cxn>
                <a:cxn ang="0">
                  <a:pos x="T4" y="T5"/>
                </a:cxn>
                <a:cxn ang="0">
                  <a:pos x="T6" y="T7"/>
                </a:cxn>
                <a:cxn ang="0">
                  <a:pos x="T8" y="T9"/>
                </a:cxn>
              </a:cxnLst>
              <a:rect l="0" t="0" r="r" b="b"/>
              <a:pathLst>
                <a:path w="150" h="540">
                  <a:moveTo>
                    <a:pt x="0" y="0"/>
                  </a:moveTo>
                  <a:cubicBezTo>
                    <a:pt x="0" y="387"/>
                    <a:pt x="0" y="387"/>
                    <a:pt x="0" y="387"/>
                  </a:cubicBezTo>
                  <a:cubicBezTo>
                    <a:pt x="150" y="540"/>
                    <a:pt x="150" y="540"/>
                    <a:pt x="150" y="540"/>
                  </a:cubicBezTo>
                  <a:cubicBezTo>
                    <a:pt x="150" y="39"/>
                    <a:pt x="150" y="39"/>
                    <a:pt x="150" y="39"/>
                  </a:cubicBezTo>
                  <a:cubicBezTo>
                    <a:pt x="96" y="39"/>
                    <a:pt x="45" y="24"/>
                    <a:pt x="0" y="0"/>
                  </a:cubicBezTo>
                  <a:close/>
                </a:path>
              </a:pathLst>
            </a:custGeom>
            <a:grpFill/>
            <a:ln>
              <a:noFill/>
            </a:ln>
          </p:spPr>
          <p:txBody>
            <a:bodyPr vert="horz" wrap="square" lIns="68580" tIns="34290" rIns="68580" bIns="34290" numCol="1" anchor="t" anchorCtr="0" compatLnSpc="1">
              <a:prstTxWarp prst="textNoShape">
                <a:avLst/>
              </a:prstTxWarp>
            </a:bodyPr>
            <a:lstStyle/>
            <a:p>
              <a:endParaRPr lang="ru-RU" sz="1050"/>
            </a:p>
          </p:txBody>
        </p:sp>
        <p:sp>
          <p:nvSpPr>
            <p:cNvPr id="7" name="Freeform 7"/>
            <p:cNvSpPr>
              <a:spLocks/>
            </p:cNvSpPr>
            <p:nvPr/>
          </p:nvSpPr>
          <p:spPr bwMode="auto">
            <a:xfrm>
              <a:off x="6122988" y="2841625"/>
              <a:ext cx="571500" cy="2057400"/>
            </a:xfrm>
            <a:custGeom>
              <a:avLst/>
              <a:gdLst>
                <a:gd name="T0" fmla="*/ 0 w 150"/>
                <a:gd name="T1" fmla="*/ 39 h 540"/>
                <a:gd name="T2" fmla="*/ 0 w 150"/>
                <a:gd name="T3" fmla="*/ 540 h 540"/>
                <a:gd name="T4" fmla="*/ 150 w 150"/>
                <a:gd name="T5" fmla="*/ 387 h 540"/>
                <a:gd name="T6" fmla="*/ 150 w 150"/>
                <a:gd name="T7" fmla="*/ 0 h 540"/>
                <a:gd name="T8" fmla="*/ 0 w 150"/>
                <a:gd name="T9" fmla="*/ 39 h 540"/>
              </a:gdLst>
              <a:ahLst/>
              <a:cxnLst>
                <a:cxn ang="0">
                  <a:pos x="T0" y="T1"/>
                </a:cxn>
                <a:cxn ang="0">
                  <a:pos x="T2" y="T3"/>
                </a:cxn>
                <a:cxn ang="0">
                  <a:pos x="T4" y="T5"/>
                </a:cxn>
                <a:cxn ang="0">
                  <a:pos x="T6" y="T7"/>
                </a:cxn>
                <a:cxn ang="0">
                  <a:pos x="T8" y="T9"/>
                </a:cxn>
              </a:cxnLst>
              <a:rect l="0" t="0" r="r" b="b"/>
              <a:pathLst>
                <a:path w="150" h="540">
                  <a:moveTo>
                    <a:pt x="0" y="39"/>
                  </a:moveTo>
                  <a:cubicBezTo>
                    <a:pt x="0" y="540"/>
                    <a:pt x="0" y="540"/>
                    <a:pt x="0" y="540"/>
                  </a:cubicBezTo>
                  <a:cubicBezTo>
                    <a:pt x="150" y="387"/>
                    <a:pt x="150" y="387"/>
                    <a:pt x="150" y="387"/>
                  </a:cubicBezTo>
                  <a:cubicBezTo>
                    <a:pt x="150" y="0"/>
                    <a:pt x="150" y="0"/>
                    <a:pt x="150" y="0"/>
                  </a:cubicBezTo>
                  <a:cubicBezTo>
                    <a:pt x="106" y="24"/>
                    <a:pt x="55" y="39"/>
                    <a:pt x="0" y="39"/>
                  </a:cubicBezTo>
                  <a:close/>
                </a:path>
              </a:pathLst>
            </a:custGeom>
            <a:grp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19" name="Group 18"/>
          <p:cNvGrpSpPr/>
          <p:nvPr/>
        </p:nvGrpSpPr>
        <p:grpSpPr>
          <a:xfrm>
            <a:off x="5026888" y="1032387"/>
            <a:ext cx="1550194" cy="1294210"/>
            <a:chOff x="6732588" y="1828800"/>
            <a:chExt cx="2066925" cy="1725613"/>
          </a:xfrm>
          <a:solidFill>
            <a:srgbClr val="FF0000"/>
          </a:solidFill>
        </p:grpSpPr>
        <p:sp>
          <p:nvSpPr>
            <p:cNvPr id="8" name="Freeform 8"/>
            <p:cNvSpPr>
              <a:spLocks/>
            </p:cNvSpPr>
            <p:nvPr/>
          </p:nvSpPr>
          <p:spPr bwMode="auto">
            <a:xfrm>
              <a:off x="6732588" y="2395538"/>
              <a:ext cx="2066925" cy="1158875"/>
            </a:xfrm>
            <a:custGeom>
              <a:avLst/>
              <a:gdLst>
                <a:gd name="T0" fmla="*/ 0 w 543"/>
                <a:gd name="T1" fmla="*/ 111 h 304"/>
                <a:gd name="T2" fmla="*/ 335 w 543"/>
                <a:gd name="T3" fmla="*/ 304 h 304"/>
                <a:gd name="T4" fmla="*/ 543 w 543"/>
                <a:gd name="T5" fmla="*/ 251 h 304"/>
                <a:gd name="T6" fmla="*/ 109 w 543"/>
                <a:gd name="T7" fmla="*/ 0 h 304"/>
                <a:gd name="T8" fmla="*/ 0 w 543"/>
                <a:gd name="T9" fmla="*/ 111 h 304"/>
              </a:gdLst>
              <a:ahLst/>
              <a:cxnLst>
                <a:cxn ang="0">
                  <a:pos x="T0" y="T1"/>
                </a:cxn>
                <a:cxn ang="0">
                  <a:pos x="T2" y="T3"/>
                </a:cxn>
                <a:cxn ang="0">
                  <a:pos x="T4" y="T5"/>
                </a:cxn>
                <a:cxn ang="0">
                  <a:pos x="T6" y="T7"/>
                </a:cxn>
                <a:cxn ang="0">
                  <a:pos x="T8" y="T9"/>
                </a:cxn>
              </a:cxnLst>
              <a:rect l="0" t="0" r="r" b="b"/>
              <a:pathLst>
                <a:path w="543" h="304">
                  <a:moveTo>
                    <a:pt x="0" y="111"/>
                  </a:moveTo>
                  <a:cubicBezTo>
                    <a:pt x="335" y="304"/>
                    <a:pt x="335" y="304"/>
                    <a:pt x="335" y="304"/>
                  </a:cubicBezTo>
                  <a:cubicBezTo>
                    <a:pt x="543" y="251"/>
                    <a:pt x="543" y="251"/>
                    <a:pt x="543" y="251"/>
                  </a:cubicBezTo>
                  <a:cubicBezTo>
                    <a:pt x="109" y="0"/>
                    <a:pt x="109" y="0"/>
                    <a:pt x="109" y="0"/>
                  </a:cubicBezTo>
                  <a:cubicBezTo>
                    <a:pt x="82" y="47"/>
                    <a:pt x="44" y="85"/>
                    <a:pt x="0" y="111"/>
                  </a:cubicBezTo>
                  <a:close/>
                </a:path>
              </a:pathLst>
            </a:custGeom>
            <a:grpFill/>
            <a:ln>
              <a:noFill/>
            </a:ln>
          </p:spPr>
          <p:txBody>
            <a:bodyPr vert="horz" wrap="square" lIns="68580" tIns="34290" rIns="68580" bIns="34290" numCol="1" anchor="t" anchorCtr="0" compatLnSpc="1">
              <a:prstTxWarp prst="textNoShape">
                <a:avLst/>
              </a:prstTxWarp>
            </a:bodyPr>
            <a:lstStyle/>
            <a:p>
              <a:endParaRPr lang="ru-RU" sz="1050"/>
            </a:p>
          </p:txBody>
        </p:sp>
        <p:sp>
          <p:nvSpPr>
            <p:cNvPr id="9" name="Freeform 9"/>
            <p:cNvSpPr>
              <a:spLocks/>
            </p:cNvSpPr>
            <p:nvPr/>
          </p:nvSpPr>
          <p:spPr bwMode="auto">
            <a:xfrm>
              <a:off x="7146925" y="1828800"/>
              <a:ext cx="1652587" cy="1524000"/>
            </a:xfrm>
            <a:custGeom>
              <a:avLst/>
              <a:gdLst>
                <a:gd name="T0" fmla="*/ 0 w 434"/>
                <a:gd name="T1" fmla="*/ 149 h 400"/>
                <a:gd name="T2" fmla="*/ 434 w 434"/>
                <a:gd name="T3" fmla="*/ 400 h 400"/>
                <a:gd name="T4" fmla="*/ 376 w 434"/>
                <a:gd name="T5" fmla="*/ 194 h 400"/>
                <a:gd name="T6" fmla="*/ 41 w 434"/>
                <a:gd name="T7" fmla="*/ 0 h 400"/>
                <a:gd name="T8" fmla="*/ 0 w 434"/>
                <a:gd name="T9" fmla="*/ 149 h 400"/>
              </a:gdLst>
              <a:ahLst/>
              <a:cxnLst>
                <a:cxn ang="0">
                  <a:pos x="T0" y="T1"/>
                </a:cxn>
                <a:cxn ang="0">
                  <a:pos x="T2" y="T3"/>
                </a:cxn>
                <a:cxn ang="0">
                  <a:pos x="T4" y="T5"/>
                </a:cxn>
                <a:cxn ang="0">
                  <a:pos x="T6" y="T7"/>
                </a:cxn>
                <a:cxn ang="0">
                  <a:pos x="T8" y="T9"/>
                </a:cxn>
              </a:cxnLst>
              <a:rect l="0" t="0" r="r" b="b"/>
              <a:pathLst>
                <a:path w="434" h="400">
                  <a:moveTo>
                    <a:pt x="0" y="149"/>
                  </a:moveTo>
                  <a:cubicBezTo>
                    <a:pt x="434" y="400"/>
                    <a:pt x="434" y="400"/>
                    <a:pt x="434" y="400"/>
                  </a:cubicBezTo>
                  <a:cubicBezTo>
                    <a:pt x="376" y="194"/>
                    <a:pt x="376" y="194"/>
                    <a:pt x="376" y="194"/>
                  </a:cubicBezTo>
                  <a:cubicBezTo>
                    <a:pt x="41" y="0"/>
                    <a:pt x="41" y="0"/>
                    <a:pt x="41" y="0"/>
                  </a:cubicBezTo>
                  <a:cubicBezTo>
                    <a:pt x="40" y="51"/>
                    <a:pt x="27" y="102"/>
                    <a:pt x="0" y="149"/>
                  </a:cubicBezTo>
                  <a:close/>
                </a:path>
              </a:pathLst>
            </a:custGeom>
            <a:grp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21" name="Group 20"/>
          <p:cNvGrpSpPr/>
          <p:nvPr/>
        </p:nvGrpSpPr>
        <p:grpSpPr>
          <a:xfrm>
            <a:off x="2562295" y="1032387"/>
            <a:ext cx="1550194" cy="1294210"/>
            <a:chOff x="3446463" y="1828800"/>
            <a:chExt cx="2066925" cy="1725613"/>
          </a:xfrm>
          <a:solidFill>
            <a:srgbClr val="00B050"/>
          </a:solidFill>
        </p:grpSpPr>
        <p:sp>
          <p:nvSpPr>
            <p:cNvPr id="10" name="Freeform 10"/>
            <p:cNvSpPr>
              <a:spLocks/>
            </p:cNvSpPr>
            <p:nvPr/>
          </p:nvSpPr>
          <p:spPr bwMode="auto">
            <a:xfrm>
              <a:off x="3446463" y="2395538"/>
              <a:ext cx="2066925" cy="1158875"/>
            </a:xfrm>
            <a:custGeom>
              <a:avLst/>
              <a:gdLst>
                <a:gd name="T0" fmla="*/ 543 w 543"/>
                <a:gd name="T1" fmla="*/ 111 h 304"/>
                <a:gd name="T2" fmla="*/ 208 w 543"/>
                <a:gd name="T3" fmla="*/ 304 h 304"/>
                <a:gd name="T4" fmla="*/ 0 w 543"/>
                <a:gd name="T5" fmla="*/ 251 h 304"/>
                <a:gd name="T6" fmla="*/ 434 w 543"/>
                <a:gd name="T7" fmla="*/ 0 h 304"/>
                <a:gd name="T8" fmla="*/ 543 w 543"/>
                <a:gd name="T9" fmla="*/ 111 h 304"/>
              </a:gdLst>
              <a:ahLst/>
              <a:cxnLst>
                <a:cxn ang="0">
                  <a:pos x="T0" y="T1"/>
                </a:cxn>
                <a:cxn ang="0">
                  <a:pos x="T2" y="T3"/>
                </a:cxn>
                <a:cxn ang="0">
                  <a:pos x="T4" y="T5"/>
                </a:cxn>
                <a:cxn ang="0">
                  <a:pos x="T6" y="T7"/>
                </a:cxn>
                <a:cxn ang="0">
                  <a:pos x="T8" y="T9"/>
                </a:cxn>
              </a:cxnLst>
              <a:rect l="0" t="0" r="r" b="b"/>
              <a:pathLst>
                <a:path w="543" h="304">
                  <a:moveTo>
                    <a:pt x="543" y="111"/>
                  </a:moveTo>
                  <a:cubicBezTo>
                    <a:pt x="208" y="304"/>
                    <a:pt x="208" y="304"/>
                    <a:pt x="208" y="304"/>
                  </a:cubicBezTo>
                  <a:cubicBezTo>
                    <a:pt x="0" y="251"/>
                    <a:pt x="0" y="251"/>
                    <a:pt x="0" y="251"/>
                  </a:cubicBezTo>
                  <a:cubicBezTo>
                    <a:pt x="434" y="0"/>
                    <a:pt x="434" y="0"/>
                    <a:pt x="434" y="0"/>
                  </a:cubicBezTo>
                  <a:cubicBezTo>
                    <a:pt x="462" y="47"/>
                    <a:pt x="499" y="85"/>
                    <a:pt x="543" y="111"/>
                  </a:cubicBezTo>
                  <a:close/>
                </a:path>
              </a:pathLst>
            </a:custGeom>
            <a:grpFill/>
            <a:ln>
              <a:noFill/>
            </a:ln>
          </p:spPr>
          <p:txBody>
            <a:bodyPr vert="horz" wrap="square" lIns="68580" tIns="34290" rIns="68580" bIns="34290" numCol="1" anchor="t" anchorCtr="0" compatLnSpc="1">
              <a:prstTxWarp prst="textNoShape">
                <a:avLst/>
              </a:prstTxWarp>
            </a:bodyPr>
            <a:lstStyle/>
            <a:p>
              <a:endParaRPr lang="ru-RU" sz="1050"/>
            </a:p>
          </p:txBody>
        </p:sp>
        <p:sp>
          <p:nvSpPr>
            <p:cNvPr id="11" name="Freeform 11"/>
            <p:cNvSpPr>
              <a:spLocks/>
            </p:cNvSpPr>
            <p:nvPr/>
          </p:nvSpPr>
          <p:spPr bwMode="auto">
            <a:xfrm>
              <a:off x="3446463" y="1828800"/>
              <a:ext cx="1652587" cy="1524000"/>
            </a:xfrm>
            <a:custGeom>
              <a:avLst/>
              <a:gdLst>
                <a:gd name="T0" fmla="*/ 434 w 434"/>
                <a:gd name="T1" fmla="*/ 149 h 400"/>
                <a:gd name="T2" fmla="*/ 0 w 434"/>
                <a:gd name="T3" fmla="*/ 400 h 400"/>
                <a:gd name="T4" fmla="*/ 58 w 434"/>
                <a:gd name="T5" fmla="*/ 194 h 400"/>
                <a:gd name="T6" fmla="*/ 393 w 434"/>
                <a:gd name="T7" fmla="*/ 0 h 400"/>
                <a:gd name="T8" fmla="*/ 434 w 434"/>
                <a:gd name="T9" fmla="*/ 149 h 400"/>
              </a:gdLst>
              <a:ahLst/>
              <a:cxnLst>
                <a:cxn ang="0">
                  <a:pos x="T0" y="T1"/>
                </a:cxn>
                <a:cxn ang="0">
                  <a:pos x="T2" y="T3"/>
                </a:cxn>
                <a:cxn ang="0">
                  <a:pos x="T4" y="T5"/>
                </a:cxn>
                <a:cxn ang="0">
                  <a:pos x="T6" y="T7"/>
                </a:cxn>
                <a:cxn ang="0">
                  <a:pos x="T8" y="T9"/>
                </a:cxn>
              </a:cxnLst>
              <a:rect l="0" t="0" r="r" b="b"/>
              <a:pathLst>
                <a:path w="434" h="400">
                  <a:moveTo>
                    <a:pt x="434" y="149"/>
                  </a:moveTo>
                  <a:cubicBezTo>
                    <a:pt x="0" y="400"/>
                    <a:pt x="0" y="400"/>
                    <a:pt x="0" y="400"/>
                  </a:cubicBezTo>
                  <a:cubicBezTo>
                    <a:pt x="58" y="194"/>
                    <a:pt x="58" y="194"/>
                    <a:pt x="58" y="194"/>
                  </a:cubicBezTo>
                  <a:cubicBezTo>
                    <a:pt x="393" y="0"/>
                    <a:pt x="393" y="0"/>
                    <a:pt x="393" y="0"/>
                  </a:cubicBezTo>
                  <a:cubicBezTo>
                    <a:pt x="394" y="51"/>
                    <a:pt x="407" y="102"/>
                    <a:pt x="434" y="149"/>
                  </a:cubicBezTo>
                  <a:close/>
                </a:path>
              </a:pathLst>
            </a:custGeom>
            <a:grpFill/>
            <a:ln>
              <a:noFill/>
            </a:ln>
          </p:spPr>
          <p:txBody>
            <a:bodyPr vert="horz" wrap="square" lIns="68580" tIns="34290" rIns="68580" bIns="34290" numCol="1" anchor="t" anchorCtr="0" compatLnSpc="1">
              <a:prstTxWarp prst="textNoShape">
                <a:avLst/>
              </a:prstTxWarp>
            </a:bodyPr>
            <a:lstStyle/>
            <a:p>
              <a:endParaRPr lang="ru-RU" sz="1050"/>
            </a:p>
          </p:txBody>
        </p:sp>
      </p:grpSp>
      <p:sp>
        <p:nvSpPr>
          <p:cNvPr id="13" name="Rectangle 13"/>
          <p:cNvSpPr>
            <a:spLocks noChangeArrowheads="1"/>
          </p:cNvSpPr>
          <p:nvPr/>
        </p:nvSpPr>
        <p:spPr bwMode="auto">
          <a:xfrm rot="1791082">
            <a:off x="5379425" y="1772695"/>
            <a:ext cx="1344069"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pPr>
            <a:r>
              <a:rPr lang="pt-BR" altLang="ru-RU" sz="1275" b="1" dirty="0">
                <a:solidFill>
                  <a:srgbClr val="FFFFFF"/>
                </a:solidFill>
                <a:latin typeface="Open Sans" panose="020B0606030504020204" pitchFamily="34" charset="0"/>
              </a:rPr>
              <a:t>REALIDADE</a:t>
            </a:r>
            <a:endParaRPr lang="ru-RU" altLang="ru-RU" sz="1350" dirty="0"/>
          </a:p>
        </p:txBody>
      </p:sp>
      <p:sp>
        <p:nvSpPr>
          <p:cNvPr id="14" name="Rectangle 14"/>
          <p:cNvSpPr>
            <a:spLocks noChangeArrowheads="1"/>
          </p:cNvSpPr>
          <p:nvPr/>
        </p:nvSpPr>
        <p:spPr bwMode="auto">
          <a:xfrm rot="19848560">
            <a:off x="2699389" y="1724263"/>
            <a:ext cx="1072409"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pPr>
            <a:r>
              <a:rPr lang="pt-BR" altLang="ru-RU" sz="1275" b="1" dirty="0">
                <a:solidFill>
                  <a:srgbClr val="FFFFFF"/>
                </a:solidFill>
                <a:latin typeface="Open Sans" panose="020B0606030504020204" pitchFamily="34" charset="0"/>
              </a:rPr>
              <a:t>EXPECTATIVA</a:t>
            </a:r>
            <a:endParaRPr lang="ru-RU" altLang="ru-RU" sz="1350" dirty="0"/>
          </a:p>
        </p:txBody>
      </p:sp>
      <p:sp>
        <p:nvSpPr>
          <p:cNvPr id="18" name="Freeform 18"/>
          <p:cNvSpPr>
            <a:spLocks noEditPoints="1"/>
          </p:cNvSpPr>
          <p:nvPr/>
        </p:nvSpPr>
        <p:spPr bwMode="auto">
          <a:xfrm>
            <a:off x="4289728" y="3966496"/>
            <a:ext cx="488156" cy="504825"/>
          </a:xfrm>
          <a:custGeom>
            <a:avLst/>
            <a:gdLst>
              <a:gd name="T0" fmla="*/ 64 w 171"/>
              <a:gd name="T1" fmla="*/ 19 h 177"/>
              <a:gd name="T2" fmla="*/ 150 w 171"/>
              <a:gd name="T3" fmla="*/ 71 h 177"/>
              <a:gd name="T4" fmla="*/ 171 w 171"/>
              <a:gd name="T5" fmla="*/ 114 h 177"/>
              <a:gd name="T6" fmla="*/ 153 w 171"/>
              <a:gd name="T7" fmla="*/ 114 h 177"/>
              <a:gd name="T8" fmla="*/ 153 w 171"/>
              <a:gd name="T9" fmla="*/ 143 h 177"/>
              <a:gd name="T10" fmla="*/ 144 w 171"/>
              <a:gd name="T11" fmla="*/ 153 h 177"/>
              <a:gd name="T12" fmla="*/ 124 w 171"/>
              <a:gd name="T13" fmla="*/ 153 h 177"/>
              <a:gd name="T14" fmla="*/ 124 w 171"/>
              <a:gd name="T15" fmla="*/ 177 h 177"/>
              <a:gd name="T16" fmla="*/ 46 w 171"/>
              <a:gd name="T17" fmla="*/ 177 h 177"/>
              <a:gd name="T18" fmla="*/ 46 w 171"/>
              <a:gd name="T19" fmla="*/ 152 h 177"/>
              <a:gd name="T20" fmla="*/ 38 w 171"/>
              <a:gd name="T21" fmla="*/ 134 h 177"/>
              <a:gd name="T22" fmla="*/ 96 w 171"/>
              <a:gd name="T23" fmla="*/ 80 h 177"/>
              <a:gd name="T24" fmla="*/ 96 w 171"/>
              <a:gd name="T25" fmla="*/ 68 h 177"/>
              <a:gd name="T26" fmla="*/ 82 w 171"/>
              <a:gd name="T27" fmla="*/ 63 h 177"/>
              <a:gd name="T28" fmla="*/ 80 w 171"/>
              <a:gd name="T29" fmla="*/ 58 h 177"/>
              <a:gd name="T30" fmla="*/ 86 w 171"/>
              <a:gd name="T31" fmla="*/ 45 h 177"/>
              <a:gd name="T32" fmla="*/ 77 w 171"/>
              <a:gd name="T33" fmla="*/ 36 h 177"/>
              <a:gd name="T34" fmla="*/ 64 w 171"/>
              <a:gd name="T35" fmla="*/ 42 h 177"/>
              <a:gd name="T36" fmla="*/ 59 w 171"/>
              <a:gd name="T37" fmla="*/ 40 h 177"/>
              <a:gd name="T38" fmla="*/ 54 w 171"/>
              <a:gd name="T39" fmla="*/ 27 h 177"/>
              <a:gd name="T40" fmla="*/ 42 w 171"/>
              <a:gd name="T41" fmla="*/ 27 h 177"/>
              <a:gd name="T42" fmla="*/ 37 w 171"/>
              <a:gd name="T43" fmla="*/ 40 h 177"/>
              <a:gd name="T44" fmla="*/ 32 w 171"/>
              <a:gd name="T45" fmla="*/ 42 h 177"/>
              <a:gd name="T46" fmla="*/ 19 w 171"/>
              <a:gd name="T47" fmla="*/ 36 h 177"/>
              <a:gd name="T48" fmla="*/ 10 w 171"/>
              <a:gd name="T49" fmla="*/ 45 h 177"/>
              <a:gd name="T50" fmla="*/ 16 w 171"/>
              <a:gd name="T51" fmla="*/ 58 h 177"/>
              <a:gd name="T52" fmla="*/ 14 w 171"/>
              <a:gd name="T53" fmla="*/ 63 h 177"/>
              <a:gd name="T54" fmla="*/ 0 w 171"/>
              <a:gd name="T55" fmla="*/ 68 h 177"/>
              <a:gd name="T56" fmla="*/ 0 w 171"/>
              <a:gd name="T57" fmla="*/ 80 h 177"/>
              <a:gd name="T58" fmla="*/ 14 w 171"/>
              <a:gd name="T59" fmla="*/ 86 h 177"/>
              <a:gd name="T60" fmla="*/ 16 w 171"/>
              <a:gd name="T61" fmla="*/ 90 h 177"/>
              <a:gd name="T62" fmla="*/ 10 w 171"/>
              <a:gd name="T63" fmla="*/ 104 h 177"/>
              <a:gd name="T64" fmla="*/ 19 w 171"/>
              <a:gd name="T65" fmla="*/ 112 h 177"/>
              <a:gd name="T66" fmla="*/ 32 w 171"/>
              <a:gd name="T67" fmla="*/ 107 h 177"/>
              <a:gd name="T68" fmla="*/ 37 w 171"/>
              <a:gd name="T69" fmla="*/ 108 h 177"/>
              <a:gd name="T70" fmla="*/ 42 w 171"/>
              <a:gd name="T71" fmla="*/ 122 h 177"/>
              <a:gd name="T72" fmla="*/ 54 w 171"/>
              <a:gd name="T73" fmla="*/ 122 h 177"/>
              <a:gd name="T74" fmla="*/ 59 w 171"/>
              <a:gd name="T75" fmla="*/ 108 h 177"/>
              <a:gd name="T76" fmla="*/ 64 w 171"/>
              <a:gd name="T77" fmla="*/ 107 h 177"/>
              <a:gd name="T78" fmla="*/ 77 w 171"/>
              <a:gd name="T79" fmla="*/ 112 h 177"/>
              <a:gd name="T80" fmla="*/ 86 w 171"/>
              <a:gd name="T81" fmla="*/ 104 h 177"/>
              <a:gd name="T82" fmla="*/ 80 w 171"/>
              <a:gd name="T83" fmla="*/ 90 h 177"/>
              <a:gd name="T84" fmla="*/ 82 w 171"/>
              <a:gd name="T85" fmla="*/ 86 h 177"/>
              <a:gd name="T86" fmla="*/ 96 w 171"/>
              <a:gd name="T87" fmla="*/ 80 h 177"/>
              <a:gd name="T88" fmla="*/ 48 w 171"/>
              <a:gd name="T89" fmla="*/ 54 h 177"/>
              <a:gd name="T90" fmla="*/ 28 w 171"/>
              <a:gd name="T91" fmla="*/ 74 h 177"/>
              <a:gd name="T92" fmla="*/ 48 w 171"/>
              <a:gd name="T93" fmla="*/ 94 h 177"/>
              <a:gd name="T94" fmla="*/ 68 w 171"/>
              <a:gd name="T95" fmla="*/ 74 h 177"/>
              <a:gd name="T96" fmla="*/ 48 w 171"/>
              <a:gd name="T97" fmla="*/ 54 h 177"/>
              <a:gd name="T98" fmla="*/ 124 w 171"/>
              <a:gd name="T99" fmla="*/ 153 h 177"/>
              <a:gd name="T100" fmla="*/ 113 w 171"/>
              <a:gd name="T101" fmla="*/ 153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1" h="177">
                <a:moveTo>
                  <a:pt x="64" y="19"/>
                </a:moveTo>
                <a:cubicBezTo>
                  <a:pt x="159" y="0"/>
                  <a:pt x="150" y="71"/>
                  <a:pt x="150" y="71"/>
                </a:cubicBezTo>
                <a:cubicBezTo>
                  <a:pt x="171" y="114"/>
                  <a:pt x="171" y="114"/>
                  <a:pt x="171" y="114"/>
                </a:cubicBezTo>
                <a:cubicBezTo>
                  <a:pt x="153" y="114"/>
                  <a:pt x="153" y="114"/>
                  <a:pt x="153" y="114"/>
                </a:cubicBezTo>
                <a:cubicBezTo>
                  <a:pt x="153" y="143"/>
                  <a:pt x="153" y="143"/>
                  <a:pt x="153" y="143"/>
                </a:cubicBezTo>
                <a:cubicBezTo>
                  <a:pt x="153" y="148"/>
                  <a:pt x="149" y="153"/>
                  <a:pt x="144" y="153"/>
                </a:cubicBezTo>
                <a:cubicBezTo>
                  <a:pt x="124" y="153"/>
                  <a:pt x="124" y="153"/>
                  <a:pt x="124" y="153"/>
                </a:cubicBezTo>
                <a:cubicBezTo>
                  <a:pt x="124" y="177"/>
                  <a:pt x="124" y="177"/>
                  <a:pt x="124" y="177"/>
                </a:cubicBezTo>
                <a:moveTo>
                  <a:pt x="46" y="177"/>
                </a:moveTo>
                <a:cubicBezTo>
                  <a:pt x="46" y="152"/>
                  <a:pt x="46" y="152"/>
                  <a:pt x="46" y="152"/>
                </a:cubicBezTo>
                <a:cubicBezTo>
                  <a:pt x="38" y="134"/>
                  <a:pt x="38" y="134"/>
                  <a:pt x="38" y="134"/>
                </a:cubicBezTo>
                <a:moveTo>
                  <a:pt x="96" y="80"/>
                </a:moveTo>
                <a:cubicBezTo>
                  <a:pt x="96" y="68"/>
                  <a:pt x="96" y="68"/>
                  <a:pt x="96" y="68"/>
                </a:cubicBezTo>
                <a:cubicBezTo>
                  <a:pt x="82" y="63"/>
                  <a:pt x="82" y="63"/>
                  <a:pt x="82" y="63"/>
                </a:cubicBezTo>
                <a:cubicBezTo>
                  <a:pt x="82" y="61"/>
                  <a:pt x="81" y="60"/>
                  <a:pt x="80" y="58"/>
                </a:cubicBezTo>
                <a:cubicBezTo>
                  <a:pt x="86" y="45"/>
                  <a:pt x="86" y="45"/>
                  <a:pt x="86" y="45"/>
                </a:cubicBezTo>
                <a:cubicBezTo>
                  <a:pt x="77" y="36"/>
                  <a:pt x="77" y="36"/>
                  <a:pt x="77" y="36"/>
                </a:cubicBezTo>
                <a:cubicBezTo>
                  <a:pt x="64" y="42"/>
                  <a:pt x="64" y="42"/>
                  <a:pt x="64" y="42"/>
                </a:cubicBezTo>
                <a:cubicBezTo>
                  <a:pt x="63" y="42"/>
                  <a:pt x="61" y="41"/>
                  <a:pt x="59" y="40"/>
                </a:cubicBezTo>
                <a:cubicBezTo>
                  <a:pt x="54" y="27"/>
                  <a:pt x="54" y="27"/>
                  <a:pt x="54" y="27"/>
                </a:cubicBezTo>
                <a:cubicBezTo>
                  <a:pt x="42" y="27"/>
                  <a:pt x="42" y="27"/>
                  <a:pt x="42" y="27"/>
                </a:cubicBezTo>
                <a:cubicBezTo>
                  <a:pt x="37" y="40"/>
                  <a:pt x="37" y="40"/>
                  <a:pt x="37" y="40"/>
                </a:cubicBezTo>
                <a:cubicBezTo>
                  <a:pt x="35" y="41"/>
                  <a:pt x="33" y="42"/>
                  <a:pt x="32" y="42"/>
                </a:cubicBezTo>
                <a:cubicBezTo>
                  <a:pt x="19" y="36"/>
                  <a:pt x="19" y="36"/>
                  <a:pt x="19" y="36"/>
                </a:cubicBezTo>
                <a:cubicBezTo>
                  <a:pt x="10" y="45"/>
                  <a:pt x="10" y="45"/>
                  <a:pt x="10" y="45"/>
                </a:cubicBezTo>
                <a:cubicBezTo>
                  <a:pt x="16" y="58"/>
                  <a:pt x="16" y="58"/>
                  <a:pt x="16" y="58"/>
                </a:cubicBezTo>
                <a:cubicBezTo>
                  <a:pt x="15" y="60"/>
                  <a:pt x="15" y="61"/>
                  <a:pt x="14" y="63"/>
                </a:cubicBezTo>
                <a:cubicBezTo>
                  <a:pt x="0" y="68"/>
                  <a:pt x="0" y="68"/>
                  <a:pt x="0" y="68"/>
                </a:cubicBezTo>
                <a:cubicBezTo>
                  <a:pt x="0" y="80"/>
                  <a:pt x="0" y="80"/>
                  <a:pt x="0" y="80"/>
                </a:cubicBezTo>
                <a:cubicBezTo>
                  <a:pt x="14" y="86"/>
                  <a:pt x="14" y="86"/>
                  <a:pt x="14" y="86"/>
                </a:cubicBezTo>
                <a:cubicBezTo>
                  <a:pt x="15" y="87"/>
                  <a:pt x="15" y="89"/>
                  <a:pt x="16" y="90"/>
                </a:cubicBezTo>
                <a:cubicBezTo>
                  <a:pt x="10" y="104"/>
                  <a:pt x="10" y="104"/>
                  <a:pt x="10" y="104"/>
                </a:cubicBezTo>
                <a:cubicBezTo>
                  <a:pt x="19" y="112"/>
                  <a:pt x="19" y="112"/>
                  <a:pt x="19" y="112"/>
                </a:cubicBezTo>
                <a:cubicBezTo>
                  <a:pt x="32" y="107"/>
                  <a:pt x="32" y="107"/>
                  <a:pt x="32" y="107"/>
                </a:cubicBezTo>
                <a:cubicBezTo>
                  <a:pt x="33" y="107"/>
                  <a:pt x="35" y="108"/>
                  <a:pt x="37" y="108"/>
                </a:cubicBezTo>
                <a:cubicBezTo>
                  <a:pt x="42" y="122"/>
                  <a:pt x="42" y="122"/>
                  <a:pt x="42" y="122"/>
                </a:cubicBezTo>
                <a:cubicBezTo>
                  <a:pt x="54" y="122"/>
                  <a:pt x="54" y="122"/>
                  <a:pt x="54" y="122"/>
                </a:cubicBezTo>
                <a:cubicBezTo>
                  <a:pt x="59" y="108"/>
                  <a:pt x="59" y="108"/>
                  <a:pt x="59" y="108"/>
                </a:cubicBezTo>
                <a:cubicBezTo>
                  <a:pt x="61" y="108"/>
                  <a:pt x="63" y="107"/>
                  <a:pt x="64" y="107"/>
                </a:cubicBezTo>
                <a:cubicBezTo>
                  <a:pt x="77" y="112"/>
                  <a:pt x="77" y="112"/>
                  <a:pt x="77" y="112"/>
                </a:cubicBezTo>
                <a:cubicBezTo>
                  <a:pt x="86" y="104"/>
                  <a:pt x="86" y="104"/>
                  <a:pt x="86" y="104"/>
                </a:cubicBezTo>
                <a:cubicBezTo>
                  <a:pt x="80" y="90"/>
                  <a:pt x="80" y="90"/>
                  <a:pt x="80" y="90"/>
                </a:cubicBezTo>
                <a:cubicBezTo>
                  <a:pt x="81" y="89"/>
                  <a:pt x="81" y="87"/>
                  <a:pt x="82" y="86"/>
                </a:cubicBezTo>
                <a:lnTo>
                  <a:pt x="96" y="80"/>
                </a:lnTo>
                <a:close/>
                <a:moveTo>
                  <a:pt x="48" y="54"/>
                </a:moveTo>
                <a:cubicBezTo>
                  <a:pt x="37" y="54"/>
                  <a:pt x="28" y="63"/>
                  <a:pt x="28" y="74"/>
                </a:cubicBezTo>
                <a:cubicBezTo>
                  <a:pt x="28" y="85"/>
                  <a:pt x="37" y="94"/>
                  <a:pt x="48" y="94"/>
                </a:cubicBezTo>
                <a:cubicBezTo>
                  <a:pt x="59" y="94"/>
                  <a:pt x="68" y="85"/>
                  <a:pt x="68" y="74"/>
                </a:cubicBezTo>
                <a:cubicBezTo>
                  <a:pt x="68" y="63"/>
                  <a:pt x="59" y="54"/>
                  <a:pt x="48" y="54"/>
                </a:cubicBezTo>
                <a:close/>
                <a:moveTo>
                  <a:pt x="124" y="153"/>
                </a:moveTo>
                <a:cubicBezTo>
                  <a:pt x="113" y="153"/>
                  <a:pt x="113" y="153"/>
                  <a:pt x="113" y="153"/>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24" name="TextBox 23"/>
          <p:cNvSpPr txBox="1"/>
          <p:nvPr/>
        </p:nvSpPr>
        <p:spPr>
          <a:xfrm>
            <a:off x="3110252" y="3367018"/>
            <a:ext cx="2847109" cy="369332"/>
          </a:xfrm>
          <a:prstGeom prst="rect">
            <a:avLst/>
          </a:prstGeom>
          <a:noFill/>
        </p:spPr>
        <p:txBody>
          <a:bodyPr wrap="square" rtlCol="0">
            <a:spAutoFit/>
          </a:bodyPr>
          <a:lstStyle/>
          <a:p>
            <a:pPr algn="ctr"/>
            <a:r>
              <a:rPr lang="en-US" sz="1800" dirty="0" err="1">
                <a:latin typeface="Aharoni" panose="02010803020104030203" pitchFamily="2" charset="-79"/>
                <a:cs typeface="Aharoni" panose="02010803020104030203" pitchFamily="2" charset="-79"/>
              </a:rPr>
              <a:t>Cadeira</a:t>
            </a:r>
            <a:r>
              <a:rPr lang="en-US" sz="1800" dirty="0">
                <a:latin typeface="Aharoni" panose="02010803020104030203" pitchFamily="2" charset="-79"/>
                <a:cs typeface="Aharoni" panose="02010803020104030203" pitchFamily="2" charset="-79"/>
              </a:rPr>
              <a:t> de </a:t>
            </a:r>
            <a:r>
              <a:rPr lang="en-US" sz="1800" dirty="0" err="1">
                <a:latin typeface="Aharoni" panose="02010803020104030203" pitchFamily="2" charset="-79"/>
                <a:cs typeface="Aharoni" panose="02010803020104030203" pitchFamily="2" charset="-79"/>
              </a:rPr>
              <a:t>qualidade</a:t>
            </a:r>
            <a:r>
              <a:rPr lang="en-US" sz="1800" dirty="0">
                <a:latin typeface="Aharoni" panose="02010803020104030203" pitchFamily="2" charset="-79"/>
                <a:cs typeface="Aharoni" panose="02010803020104030203" pitchFamily="2" charset="-79"/>
              </a:rPr>
              <a:t>…</a:t>
            </a:r>
            <a:endParaRPr lang="ru-RU" sz="1800" dirty="0">
              <a:latin typeface="Arial Black" panose="020B0A04020102020204" pitchFamily="34" charset="0"/>
              <a:cs typeface="Aharoni" panose="02010803020104030203" pitchFamily="2" charset="-79"/>
            </a:endParaRPr>
          </a:p>
        </p:txBody>
      </p:sp>
      <p:sp>
        <p:nvSpPr>
          <p:cNvPr id="25" name="Oval 147"/>
          <p:cNvSpPr>
            <a:spLocks noChangeArrowheads="1"/>
          </p:cNvSpPr>
          <p:nvPr/>
        </p:nvSpPr>
        <p:spPr bwMode="auto">
          <a:xfrm>
            <a:off x="3718562" y="151563"/>
            <a:ext cx="1706876" cy="1709068"/>
          </a:xfrm>
          <a:prstGeom prst="ellipse">
            <a:avLst/>
          </a:prstGeom>
          <a:solidFill>
            <a:schemeClr val="bg2">
              <a:lumMod val="90000"/>
              <a:lumOff val="10000"/>
            </a:schemeClr>
          </a:solidFill>
          <a:ln>
            <a:noFill/>
          </a:ln>
          <a:effectLst>
            <a:outerShdw blurRad="355600" dist="114300" dir="2700000" sx="103000" sy="103000" algn="tl" rotWithShape="0">
              <a:srgbClr val="000000">
                <a:alpha val="31000"/>
              </a:srgbClr>
            </a:outerShdw>
          </a:effectLst>
        </p:spPr>
        <p:txBody>
          <a:bodyPr vert="horz" wrap="square" lIns="68580" tIns="34290" rIns="68580" bIns="34290" numCol="1" anchor="t" anchorCtr="0" compatLnSpc="1">
            <a:prstTxWarp prst="textNoShape">
              <a:avLst/>
            </a:prstTxWarp>
          </a:bodyPr>
          <a:lstStyle/>
          <a:p>
            <a:endParaRPr lang="ru-RU" sz="1050"/>
          </a:p>
        </p:txBody>
      </p:sp>
      <p:sp>
        <p:nvSpPr>
          <p:cNvPr id="26" name="Freeform 151"/>
          <p:cNvSpPr>
            <a:spLocks noEditPoints="1"/>
          </p:cNvSpPr>
          <p:nvPr/>
        </p:nvSpPr>
        <p:spPr bwMode="auto">
          <a:xfrm>
            <a:off x="4293081" y="414796"/>
            <a:ext cx="565637" cy="637168"/>
          </a:xfrm>
          <a:custGeom>
            <a:avLst/>
            <a:gdLst>
              <a:gd name="T0" fmla="*/ 68 w 214"/>
              <a:gd name="T1" fmla="*/ 188 h 241"/>
              <a:gd name="T2" fmla="*/ 51 w 214"/>
              <a:gd name="T3" fmla="*/ 145 h 241"/>
              <a:gd name="T4" fmla="*/ 40 w 214"/>
              <a:gd name="T5" fmla="*/ 108 h 241"/>
              <a:gd name="T6" fmla="*/ 107 w 214"/>
              <a:gd name="T7" fmla="*/ 41 h 241"/>
              <a:gd name="T8" fmla="*/ 173 w 214"/>
              <a:gd name="T9" fmla="*/ 108 h 241"/>
              <a:gd name="T10" fmla="*/ 163 w 214"/>
              <a:gd name="T11" fmla="*/ 145 h 241"/>
              <a:gd name="T12" fmla="*/ 145 w 214"/>
              <a:gd name="T13" fmla="*/ 181 h 241"/>
              <a:gd name="T14" fmla="*/ 107 w 214"/>
              <a:gd name="T15" fmla="*/ 67 h 241"/>
              <a:gd name="T16" fmla="*/ 67 w 214"/>
              <a:gd name="T17" fmla="*/ 107 h 241"/>
              <a:gd name="T18" fmla="*/ 107 w 214"/>
              <a:gd name="T19" fmla="*/ 147 h 241"/>
              <a:gd name="T20" fmla="*/ 147 w 214"/>
              <a:gd name="T21" fmla="*/ 107 h 241"/>
              <a:gd name="T22" fmla="*/ 107 w 214"/>
              <a:gd name="T23" fmla="*/ 67 h 241"/>
              <a:gd name="T24" fmla="*/ 91 w 214"/>
              <a:gd name="T25" fmla="*/ 113 h 241"/>
              <a:gd name="T26" fmla="*/ 103 w 214"/>
              <a:gd name="T27" fmla="*/ 127 h 241"/>
              <a:gd name="T28" fmla="*/ 122 w 214"/>
              <a:gd name="T29" fmla="*/ 94 h 241"/>
              <a:gd name="T30" fmla="*/ 107 w 214"/>
              <a:gd name="T31" fmla="*/ 20 h 241"/>
              <a:gd name="T32" fmla="*/ 107 w 214"/>
              <a:gd name="T33" fmla="*/ 0 h 241"/>
              <a:gd name="T34" fmla="*/ 64 w 214"/>
              <a:gd name="T35" fmla="*/ 32 h 241"/>
              <a:gd name="T36" fmla="*/ 53 w 214"/>
              <a:gd name="T37" fmla="*/ 14 h 241"/>
              <a:gd name="T38" fmla="*/ 14 w 214"/>
              <a:gd name="T39" fmla="*/ 53 h 241"/>
              <a:gd name="T40" fmla="*/ 32 w 214"/>
              <a:gd name="T41" fmla="*/ 64 h 241"/>
              <a:gd name="T42" fmla="*/ 0 w 214"/>
              <a:gd name="T43" fmla="*/ 107 h 241"/>
              <a:gd name="T44" fmla="*/ 21 w 214"/>
              <a:gd name="T45" fmla="*/ 107 h 241"/>
              <a:gd name="T46" fmla="*/ 160 w 214"/>
              <a:gd name="T47" fmla="*/ 14 h 241"/>
              <a:gd name="T48" fmla="*/ 150 w 214"/>
              <a:gd name="T49" fmla="*/ 32 h 241"/>
              <a:gd name="T50" fmla="*/ 199 w 214"/>
              <a:gd name="T51" fmla="*/ 53 h 241"/>
              <a:gd name="T52" fmla="*/ 181 w 214"/>
              <a:gd name="T53" fmla="*/ 64 h 241"/>
              <a:gd name="T54" fmla="*/ 193 w 214"/>
              <a:gd name="T55" fmla="*/ 107 h 241"/>
              <a:gd name="T56" fmla="*/ 214 w 214"/>
              <a:gd name="T57" fmla="*/ 107 h 241"/>
              <a:gd name="T58" fmla="*/ 131 w 214"/>
              <a:gd name="T59" fmla="*/ 194 h 241"/>
              <a:gd name="T60" fmla="*/ 78 w 214"/>
              <a:gd name="T61" fmla="*/ 208 h 241"/>
              <a:gd name="T62" fmla="*/ 72 w 214"/>
              <a:gd name="T63" fmla="*/ 217 h 241"/>
              <a:gd name="T64" fmla="*/ 81 w 214"/>
              <a:gd name="T65" fmla="*/ 226 h 241"/>
              <a:gd name="T66" fmla="*/ 85 w 214"/>
              <a:gd name="T67" fmla="*/ 225 h 241"/>
              <a:gd name="T68" fmla="*/ 131 w 214"/>
              <a:gd name="T69" fmla="*/ 212 h 241"/>
              <a:gd name="T70" fmla="*/ 131 w 214"/>
              <a:gd name="T71" fmla="*/ 212 h 241"/>
              <a:gd name="T72" fmla="*/ 133 w 214"/>
              <a:gd name="T73" fmla="*/ 212 h 241"/>
              <a:gd name="T74" fmla="*/ 142 w 214"/>
              <a:gd name="T75" fmla="*/ 221 h 241"/>
              <a:gd name="T76" fmla="*/ 136 w 214"/>
              <a:gd name="T77" fmla="*/ 229 h 241"/>
              <a:gd name="T78" fmla="*/ 91 w 214"/>
              <a:gd name="T79" fmla="*/ 24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4" h="241">
                <a:moveTo>
                  <a:pt x="68" y="188"/>
                </a:moveTo>
                <a:cubicBezTo>
                  <a:pt x="70" y="177"/>
                  <a:pt x="65" y="167"/>
                  <a:pt x="51" y="145"/>
                </a:cubicBezTo>
                <a:cubicBezTo>
                  <a:pt x="44" y="134"/>
                  <a:pt x="40" y="121"/>
                  <a:pt x="40" y="108"/>
                </a:cubicBezTo>
                <a:cubicBezTo>
                  <a:pt x="40" y="71"/>
                  <a:pt x="70" y="41"/>
                  <a:pt x="107" y="41"/>
                </a:cubicBezTo>
                <a:cubicBezTo>
                  <a:pt x="144" y="41"/>
                  <a:pt x="173" y="71"/>
                  <a:pt x="173" y="108"/>
                </a:cubicBezTo>
                <a:cubicBezTo>
                  <a:pt x="173" y="121"/>
                  <a:pt x="170" y="134"/>
                  <a:pt x="163" y="145"/>
                </a:cubicBezTo>
                <a:cubicBezTo>
                  <a:pt x="152" y="162"/>
                  <a:pt x="147" y="172"/>
                  <a:pt x="145" y="181"/>
                </a:cubicBezTo>
                <a:moveTo>
                  <a:pt x="107" y="67"/>
                </a:moveTo>
                <a:cubicBezTo>
                  <a:pt x="85" y="67"/>
                  <a:pt x="67" y="85"/>
                  <a:pt x="67" y="107"/>
                </a:cubicBezTo>
                <a:cubicBezTo>
                  <a:pt x="67" y="129"/>
                  <a:pt x="85" y="147"/>
                  <a:pt x="107" y="147"/>
                </a:cubicBezTo>
                <a:cubicBezTo>
                  <a:pt x="129" y="147"/>
                  <a:pt x="147" y="129"/>
                  <a:pt x="147" y="107"/>
                </a:cubicBezTo>
                <a:cubicBezTo>
                  <a:pt x="147" y="85"/>
                  <a:pt x="129" y="67"/>
                  <a:pt x="107" y="67"/>
                </a:cubicBezTo>
                <a:close/>
                <a:moveTo>
                  <a:pt x="91" y="113"/>
                </a:moveTo>
                <a:cubicBezTo>
                  <a:pt x="103" y="127"/>
                  <a:pt x="103" y="127"/>
                  <a:pt x="103" y="127"/>
                </a:cubicBezTo>
                <a:cubicBezTo>
                  <a:pt x="122" y="94"/>
                  <a:pt x="122" y="94"/>
                  <a:pt x="122" y="94"/>
                </a:cubicBezTo>
                <a:moveTo>
                  <a:pt x="107" y="20"/>
                </a:moveTo>
                <a:cubicBezTo>
                  <a:pt x="107" y="0"/>
                  <a:pt x="107" y="0"/>
                  <a:pt x="107" y="0"/>
                </a:cubicBezTo>
                <a:moveTo>
                  <a:pt x="64" y="32"/>
                </a:moveTo>
                <a:cubicBezTo>
                  <a:pt x="53" y="14"/>
                  <a:pt x="53" y="14"/>
                  <a:pt x="53" y="14"/>
                </a:cubicBezTo>
                <a:moveTo>
                  <a:pt x="14" y="53"/>
                </a:moveTo>
                <a:cubicBezTo>
                  <a:pt x="32" y="64"/>
                  <a:pt x="32" y="64"/>
                  <a:pt x="32" y="64"/>
                </a:cubicBezTo>
                <a:moveTo>
                  <a:pt x="0" y="107"/>
                </a:moveTo>
                <a:cubicBezTo>
                  <a:pt x="21" y="107"/>
                  <a:pt x="21" y="107"/>
                  <a:pt x="21" y="107"/>
                </a:cubicBezTo>
                <a:moveTo>
                  <a:pt x="160" y="14"/>
                </a:moveTo>
                <a:cubicBezTo>
                  <a:pt x="150" y="32"/>
                  <a:pt x="150" y="32"/>
                  <a:pt x="150" y="32"/>
                </a:cubicBezTo>
                <a:moveTo>
                  <a:pt x="199" y="53"/>
                </a:moveTo>
                <a:cubicBezTo>
                  <a:pt x="181" y="64"/>
                  <a:pt x="181" y="64"/>
                  <a:pt x="181" y="64"/>
                </a:cubicBezTo>
                <a:moveTo>
                  <a:pt x="193" y="107"/>
                </a:moveTo>
                <a:cubicBezTo>
                  <a:pt x="214" y="107"/>
                  <a:pt x="214" y="107"/>
                  <a:pt x="214" y="107"/>
                </a:cubicBezTo>
                <a:moveTo>
                  <a:pt x="131" y="194"/>
                </a:moveTo>
                <a:cubicBezTo>
                  <a:pt x="131" y="194"/>
                  <a:pt x="78" y="208"/>
                  <a:pt x="78" y="208"/>
                </a:cubicBezTo>
                <a:cubicBezTo>
                  <a:pt x="75" y="210"/>
                  <a:pt x="72" y="213"/>
                  <a:pt x="72" y="217"/>
                </a:cubicBezTo>
                <a:cubicBezTo>
                  <a:pt x="72" y="222"/>
                  <a:pt x="76" y="226"/>
                  <a:pt x="81" y="226"/>
                </a:cubicBezTo>
                <a:cubicBezTo>
                  <a:pt x="82" y="226"/>
                  <a:pt x="85" y="225"/>
                  <a:pt x="85" y="225"/>
                </a:cubicBezTo>
                <a:cubicBezTo>
                  <a:pt x="131" y="212"/>
                  <a:pt x="131" y="212"/>
                  <a:pt x="131" y="212"/>
                </a:cubicBezTo>
                <a:cubicBezTo>
                  <a:pt x="131" y="212"/>
                  <a:pt x="131" y="212"/>
                  <a:pt x="131" y="212"/>
                </a:cubicBezTo>
                <a:cubicBezTo>
                  <a:pt x="132" y="212"/>
                  <a:pt x="132" y="212"/>
                  <a:pt x="133" y="212"/>
                </a:cubicBezTo>
                <a:cubicBezTo>
                  <a:pt x="138" y="212"/>
                  <a:pt x="142" y="216"/>
                  <a:pt x="142" y="221"/>
                </a:cubicBezTo>
                <a:cubicBezTo>
                  <a:pt x="142" y="224"/>
                  <a:pt x="139" y="228"/>
                  <a:pt x="136" y="229"/>
                </a:cubicBezTo>
                <a:cubicBezTo>
                  <a:pt x="91" y="241"/>
                  <a:pt x="91" y="241"/>
                  <a:pt x="91" y="241"/>
                </a:cubicBezTo>
              </a:path>
            </a:pathLst>
          </a:custGeom>
          <a:noFill/>
          <a:ln w="30163"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27" name="TextBox 26"/>
          <p:cNvSpPr txBox="1"/>
          <p:nvPr/>
        </p:nvSpPr>
        <p:spPr>
          <a:xfrm>
            <a:off x="3728289" y="1069396"/>
            <a:ext cx="1642316" cy="577081"/>
          </a:xfrm>
          <a:prstGeom prst="rect">
            <a:avLst/>
          </a:prstGeom>
          <a:noFill/>
        </p:spPr>
        <p:txBody>
          <a:bodyPr wrap="square" rtlCol="0">
            <a:spAutoFit/>
          </a:bodyPr>
          <a:lstStyle/>
          <a:p>
            <a:pPr algn="ctr"/>
            <a:r>
              <a:rPr lang="en-US" sz="1050" b="1" dirty="0" err="1">
                <a:latin typeface="Open Sans" panose="020B0606030504020204" pitchFamily="34" charset="0"/>
                <a:ea typeface="Open Sans" panose="020B0606030504020204" pitchFamily="34" charset="0"/>
                <a:cs typeface="Open Sans" panose="020B0606030504020204" pitchFamily="34" charset="0"/>
              </a:rPr>
              <a:t>Enquanto</a:t>
            </a:r>
            <a:r>
              <a:rPr lang="en-US" sz="1050" b="1" dirty="0">
                <a:latin typeface="Open Sans" panose="020B0606030504020204" pitchFamily="34" charset="0"/>
                <a:ea typeface="Open Sans" panose="020B0606030504020204" pitchFamily="34" charset="0"/>
                <a:cs typeface="Open Sans" panose="020B0606030504020204" pitchFamily="34" charset="0"/>
              </a:rPr>
              <a:t> </a:t>
            </a:r>
            <a:r>
              <a:rPr lang="en-US" sz="1050" b="1" dirty="0" err="1">
                <a:latin typeface="Open Sans" panose="020B0606030504020204" pitchFamily="34" charset="0"/>
                <a:ea typeface="Open Sans" panose="020B0606030504020204" pitchFamily="34" charset="0"/>
                <a:cs typeface="Open Sans" panose="020B0606030504020204" pitchFamily="34" charset="0"/>
              </a:rPr>
              <a:t>isso</a:t>
            </a:r>
            <a:r>
              <a:rPr lang="en-US" sz="1050" b="1" dirty="0">
                <a:latin typeface="Open Sans" panose="020B0606030504020204" pitchFamily="34" charset="0"/>
                <a:ea typeface="Open Sans" panose="020B0606030504020204" pitchFamily="34" charset="0"/>
                <a:cs typeface="Open Sans" panose="020B0606030504020204" pitchFamily="34" charset="0"/>
              </a:rPr>
              <a:t>, </a:t>
            </a:r>
          </a:p>
          <a:p>
            <a:pPr algn="ctr"/>
            <a:r>
              <a:rPr lang="en-US" sz="1050" b="1" dirty="0">
                <a:latin typeface="Open Sans" panose="020B0606030504020204" pitchFamily="34" charset="0"/>
                <a:ea typeface="Open Sans" panose="020B0606030504020204" pitchFamily="34" charset="0"/>
                <a:cs typeface="Open Sans" panose="020B0606030504020204" pitchFamily="34" charset="0"/>
              </a:rPr>
              <a:t>no “</a:t>
            </a:r>
            <a:r>
              <a:rPr lang="en-US" sz="1050" b="1" dirty="0" err="1">
                <a:latin typeface="Open Sans" panose="020B0606030504020204" pitchFamily="34" charset="0"/>
                <a:ea typeface="Open Sans" panose="020B0606030504020204" pitchFamily="34" charset="0"/>
                <a:cs typeface="Open Sans" panose="020B0606030504020204" pitchFamily="34" charset="0"/>
              </a:rPr>
              <a:t>termo</a:t>
            </a:r>
            <a:r>
              <a:rPr lang="en-US" sz="1050" b="1" dirty="0">
                <a:latin typeface="Open Sans" panose="020B0606030504020204" pitchFamily="34" charset="0"/>
                <a:ea typeface="Open Sans" panose="020B0606030504020204" pitchFamily="34" charset="0"/>
                <a:cs typeface="Open Sans" panose="020B0606030504020204" pitchFamily="34" charset="0"/>
              </a:rPr>
              <a:t> de </a:t>
            </a:r>
            <a:r>
              <a:rPr lang="en-US" sz="1050" b="1" dirty="0" err="1">
                <a:latin typeface="Open Sans" panose="020B0606030504020204" pitchFamily="34" charset="0"/>
                <a:ea typeface="Open Sans" panose="020B0606030504020204" pitchFamily="34" charset="0"/>
                <a:cs typeface="Open Sans" panose="020B0606030504020204" pitchFamily="34" charset="0"/>
              </a:rPr>
              <a:t>referência</a:t>
            </a:r>
            <a:r>
              <a:rPr lang="en-US" sz="1050" b="1" dirty="0">
                <a:latin typeface="Open Sans" panose="020B0606030504020204" pitchFamily="34" charset="0"/>
                <a:ea typeface="Open Sans" panose="020B0606030504020204" pitchFamily="34" charset="0"/>
                <a:cs typeface="Open Sans" panose="020B0606030504020204" pitchFamily="34" charset="0"/>
              </a:rPr>
              <a:t>”</a:t>
            </a:r>
            <a:endParaRPr lang="ru-RU" sz="105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Imagem 3">
            <a:extLst>
              <a:ext uri="{FF2B5EF4-FFF2-40B4-BE49-F238E27FC236}">
                <a16:creationId xmlns:a16="http://schemas.microsoft.com/office/drawing/2014/main" id="{54599EC8-0B12-A768-321C-94E505374868}"/>
              </a:ext>
            </a:extLst>
          </p:cNvPr>
          <p:cNvPicPr>
            <a:picLocks noChangeAspect="1"/>
          </p:cNvPicPr>
          <p:nvPr/>
        </p:nvPicPr>
        <p:blipFill>
          <a:blip r:embed="rId3"/>
          <a:stretch>
            <a:fillRect/>
          </a:stretch>
        </p:blipFill>
        <p:spPr>
          <a:xfrm>
            <a:off x="299123" y="1251224"/>
            <a:ext cx="2119985" cy="29775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Imagem 11">
            <a:extLst>
              <a:ext uri="{FF2B5EF4-FFF2-40B4-BE49-F238E27FC236}">
                <a16:creationId xmlns:a16="http://schemas.microsoft.com/office/drawing/2014/main" id="{5859CBC9-6CCB-0B13-69FE-D6A98F248AED}"/>
              </a:ext>
            </a:extLst>
          </p:cNvPr>
          <p:cNvPicPr>
            <a:picLocks noChangeAspect="1"/>
          </p:cNvPicPr>
          <p:nvPr/>
        </p:nvPicPr>
        <p:blipFill>
          <a:blip r:embed="rId4"/>
          <a:stretch>
            <a:fillRect/>
          </a:stretch>
        </p:blipFill>
        <p:spPr>
          <a:xfrm>
            <a:off x="6691194" y="1176085"/>
            <a:ext cx="2014988" cy="3052647"/>
          </a:xfrm>
          <a:prstGeom prst="ellipse">
            <a:avLst/>
          </a:prstGeom>
          <a:ln>
            <a:noFill/>
          </a:ln>
          <a:effectLst>
            <a:softEdge rad="112500"/>
          </a:effectLst>
        </p:spPr>
      </p:pic>
    </p:spTree>
    <p:extLst>
      <p:ext uri="{BB962C8B-B14F-4D97-AF65-F5344CB8AC3E}">
        <p14:creationId xmlns:p14="http://schemas.microsoft.com/office/powerpoint/2010/main" val="364883271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2" presetClass="entr" presetSubtype="1" fill="hold" grpId="0" nodeType="afterEffect" p14:presetBounceEnd="67000">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14:bounceEnd="67000">
                                          <p:cBhvr additive="base">
                                            <p:cTn id="13" dur="1000" fill="hold"/>
                                            <p:tgtEl>
                                              <p:spTgt spid="26"/>
                                            </p:tgtEl>
                                            <p:attrNameLst>
                                              <p:attrName>ppt_x</p:attrName>
                                            </p:attrNameLst>
                                          </p:cBhvr>
                                          <p:tavLst>
                                            <p:tav tm="0">
                                              <p:val>
                                                <p:strVal val="#ppt_x"/>
                                              </p:val>
                                            </p:tav>
                                            <p:tav tm="100000">
                                              <p:val>
                                                <p:strVal val="#ppt_x"/>
                                              </p:val>
                                            </p:tav>
                                          </p:tavLst>
                                        </p:anim>
                                        <p:anim calcmode="lin" valueType="num" p14:bounceEnd="67000">
                                          <p:cBhvr additive="base">
                                            <p:cTn id="14" dur="1000" fill="hold"/>
                                            <p:tgtEl>
                                              <p:spTgt spid="26"/>
                                            </p:tgtEl>
                                            <p:attrNameLst>
                                              <p:attrName>ppt_y</p:attrName>
                                            </p:attrNameLst>
                                          </p:cBhvr>
                                          <p:tavLst>
                                            <p:tav tm="0">
                                              <p:val>
                                                <p:strVal val="0-#ppt_h/2"/>
                                              </p:val>
                                            </p:tav>
                                            <p:tav tm="100000">
                                              <p:val>
                                                <p:strVal val="#ppt_y"/>
                                              </p:val>
                                            </p:tav>
                                          </p:tavLst>
                                        </p:anim>
                                      </p:childTnLst>
                                    </p:cTn>
                                  </p:par>
                                  <p:par>
                                    <p:cTn id="15" presetID="2" presetClass="entr" presetSubtype="4" fill="hold" grpId="0" nodeType="withEffect" p14:presetBounceEnd="67000">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14:bounceEnd="67000">
                                          <p:cBhvr additive="base">
                                            <p:cTn id="17" dur="1000" fill="hold"/>
                                            <p:tgtEl>
                                              <p:spTgt spid="27"/>
                                            </p:tgtEl>
                                            <p:attrNameLst>
                                              <p:attrName>ppt_x</p:attrName>
                                            </p:attrNameLst>
                                          </p:cBhvr>
                                          <p:tavLst>
                                            <p:tav tm="0">
                                              <p:val>
                                                <p:strVal val="#ppt_x"/>
                                              </p:val>
                                            </p:tav>
                                            <p:tav tm="100000">
                                              <p:val>
                                                <p:strVal val="#ppt_x"/>
                                              </p:val>
                                            </p:tav>
                                          </p:tavLst>
                                        </p:anim>
                                        <p:anim calcmode="lin" valueType="num" p14:bounceEnd="67000">
                                          <p:cBhvr additive="base">
                                            <p:cTn id="18" dur="1000" fill="hold"/>
                                            <p:tgtEl>
                                              <p:spTgt spid="27"/>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14:presetBounceEnd="67000">
                                      <p:stCondLst>
                                        <p:cond delay="150"/>
                                      </p:stCondLst>
                                      <p:childTnLst>
                                        <p:set>
                                          <p:cBhvr>
                                            <p:cTn id="20" dur="1" fill="hold">
                                              <p:stCondLst>
                                                <p:cond delay="0"/>
                                              </p:stCondLst>
                                            </p:cTn>
                                            <p:tgtEl>
                                              <p:spTgt spid="21"/>
                                            </p:tgtEl>
                                            <p:attrNameLst>
                                              <p:attrName>style.visibility</p:attrName>
                                            </p:attrNameLst>
                                          </p:cBhvr>
                                          <p:to>
                                            <p:strVal val="visible"/>
                                          </p:to>
                                        </p:set>
                                        <p:anim calcmode="lin" valueType="num" p14:bounceEnd="67000">
                                          <p:cBhvr additive="base">
                                            <p:cTn id="21" dur="1000" fill="hold"/>
                                            <p:tgtEl>
                                              <p:spTgt spid="21"/>
                                            </p:tgtEl>
                                            <p:attrNameLst>
                                              <p:attrName>ppt_x</p:attrName>
                                            </p:attrNameLst>
                                          </p:cBhvr>
                                          <p:tavLst>
                                            <p:tav tm="0">
                                              <p:val>
                                                <p:strVal val="0-#ppt_w/2"/>
                                              </p:val>
                                            </p:tav>
                                            <p:tav tm="100000">
                                              <p:val>
                                                <p:strVal val="#ppt_x"/>
                                              </p:val>
                                            </p:tav>
                                          </p:tavLst>
                                        </p:anim>
                                        <p:anim calcmode="lin" valueType="num" p14:bounceEnd="67000">
                                          <p:cBhvr additive="base">
                                            <p:cTn id="22" dur="10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7000">
                                      <p:stCondLst>
                                        <p:cond delay="300"/>
                                      </p:stCondLst>
                                      <p:childTnLst>
                                        <p:set>
                                          <p:cBhvr>
                                            <p:cTn id="24" dur="1" fill="hold">
                                              <p:stCondLst>
                                                <p:cond delay="0"/>
                                              </p:stCondLst>
                                            </p:cTn>
                                            <p:tgtEl>
                                              <p:spTgt spid="20"/>
                                            </p:tgtEl>
                                            <p:attrNameLst>
                                              <p:attrName>style.visibility</p:attrName>
                                            </p:attrNameLst>
                                          </p:cBhvr>
                                          <p:to>
                                            <p:strVal val="visible"/>
                                          </p:to>
                                        </p:set>
                                        <p:anim calcmode="lin" valueType="num" p14:bounceEnd="67000">
                                          <p:cBhvr additive="base">
                                            <p:cTn id="25" dur="1000" fill="hold"/>
                                            <p:tgtEl>
                                              <p:spTgt spid="20"/>
                                            </p:tgtEl>
                                            <p:attrNameLst>
                                              <p:attrName>ppt_x</p:attrName>
                                            </p:attrNameLst>
                                          </p:cBhvr>
                                          <p:tavLst>
                                            <p:tav tm="0">
                                              <p:val>
                                                <p:strVal val="#ppt_x"/>
                                              </p:val>
                                            </p:tav>
                                            <p:tav tm="100000">
                                              <p:val>
                                                <p:strVal val="#ppt_x"/>
                                              </p:val>
                                            </p:tav>
                                          </p:tavLst>
                                        </p:anim>
                                        <p:anim calcmode="lin" valueType="num" p14:bounceEnd="67000">
                                          <p:cBhvr additive="base">
                                            <p:cTn id="26" dur="10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6" fill="hold" nodeType="withEffect" p14:presetBounceEnd="67000">
                                      <p:stCondLst>
                                        <p:cond delay="450"/>
                                      </p:stCondLst>
                                      <p:childTnLst>
                                        <p:set>
                                          <p:cBhvr>
                                            <p:cTn id="28" dur="1" fill="hold">
                                              <p:stCondLst>
                                                <p:cond delay="0"/>
                                              </p:stCondLst>
                                            </p:cTn>
                                            <p:tgtEl>
                                              <p:spTgt spid="19"/>
                                            </p:tgtEl>
                                            <p:attrNameLst>
                                              <p:attrName>style.visibility</p:attrName>
                                            </p:attrNameLst>
                                          </p:cBhvr>
                                          <p:to>
                                            <p:strVal val="visible"/>
                                          </p:to>
                                        </p:set>
                                        <p:anim calcmode="lin" valueType="num" p14:bounceEnd="67000">
                                          <p:cBhvr additive="base">
                                            <p:cTn id="29" dur="1000" fill="hold"/>
                                            <p:tgtEl>
                                              <p:spTgt spid="19"/>
                                            </p:tgtEl>
                                            <p:attrNameLst>
                                              <p:attrName>ppt_x</p:attrName>
                                            </p:attrNameLst>
                                          </p:cBhvr>
                                          <p:tavLst>
                                            <p:tav tm="0">
                                              <p:val>
                                                <p:strVal val="1+#ppt_w/2"/>
                                              </p:val>
                                            </p:tav>
                                            <p:tav tm="100000">
                                              <p:val>
                                                <p:strVal val="#ppt_x"/>
                                              </p:val>
                                            </p:tav>
                                          </p:tavLst>
                                        </p:anim>
                                        <p:anim calcmode="lin" valueType="num" p14:bounceEnd="67000">
                                          <p:cBhvr additive="base">
                                            <p:cTn id="30" dur="1000" fill="hold"/>
                                            <p:tgtEl>
                                              <p:spTgt spid="19"/>
                                            </p:tgtEl>
                                            <p:attrNameLst>
                                              <p:attrName>ppt_y</p:attrName>
                                            </p:attrNameLst>
                                          </p:cBhvr>
                                          <p:tavLst>
                                            <p:tav tm="0">
                                              <p:val>
                                                <p:strVal val="1+#ppt_h/2"/>
                                              </p:val>
                                            </p:tav>
                                            <p:tav tm="100000">
                                              <p:val>
                                                <p:strVal val="#ppt_y"/>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par>
                                    <p:cTn id="36" presetID="53" presetClass="entr" presetSubtype="16" fill="hold" grpId="0" nodeType="withEffect">
                                      <p:stCondLst>
                                        <p:cond delay="100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animEffect transition="in" filter="fade">
                                          <p:cBhvr>
                                            <p:cTn id="45" dur="500"/>
                                            <p:tgtEl>
                                              <p:spTgt spid="18"/>
                                            </p:tgtEl>
                                          </p:cBhvr>
                                        </p:animEffect>
                                      </p:childTnLst>
                                    </p:cTn>
                                  </p:par>
                                  <p:par>
                                    <p:cTn id="46" presetID="2" presetClass="entr" presetSubtype="4" fill="hold" grpId="0" nodeType="withEffect" p14:presetBounceEnd="67000">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14:bounceEnd="67000">
                                          <p:cBhvr additive="base">
                                            <p:cTn id="48" dur="1000" fill="hold"/>
                                            <p:tgtEl>
                                              <p:spTgt spid="24"/>
                                            </p:tgtEl>
                                            <p:attrNameLst>
                                              <p:attrName>ppt_x</p:attrName>
                                            </p:attrNameLst>
                                          </p:cBhvr>
                                          <p:tavLst>
                                            <p:tav tm="0">
                                              <p:val>
                                                <p:strVal val="#ppt_x"/>
                                              </p:val>
                                            </p:tav>
                                            <p:tav tm="100000">
                                              <p:val>
                                                <p:strVal val="#ppt_x"/>
                                              </p:val>
                                            </p:tav>
                                          </p:tavLst>
                                        </p:anim>
                                        <p:anim calcmode="lin" valueType="num" p14:bounceEnd="67000">
                                          <p:cBhvr additive="base">
                                            <p:cTn id="49"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500"/>
                                            <p:tgtEl>
                                              <p:spTgt spid="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animBg="1"/>
          <p:bldP spid="24" grpId="0"/>
          <p:bldP spid="25" grpId="0" animBg="1"/>
          <p:bldP spid="26" grpId="0" animBg="1"/>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1000" fill="hold"/>
                                            <p:tgtEl>
                                              <p:spTgt spid="26"/>
                                            </p:tgtEl>
                                            <p:attrNameLst>
                                              <p:attrName>ppt_x</p:attrName>
                                            </p:attrNameLst>
                                          </p:cBhvr>
                                          <p:tavLst>
                                            <p:tav tm="0">
                                              <p:val>
                                                <p:strVal val="#ppt_x"/>
                                              </p:val>
                                            </p:tav>
                                            <p:tav tm="100000">
                                              <p:val>
                                                <p:strVal val="#ppt_x"/>
                                              </p:val>
                                            </p:tav>
                                          </p:tavLst>
                                        </p:anim>
                                        <p:anim calcmode="lin" valueType="num">
                                          <p:cBhvr additive="base">
                                            <p:cTn id="14" dur="1000" fill="hold"/>
                                            <p:tgtEl>
                                              <p:spTgt spid="26"/>
                                            </p:tgtEl>
                                            <p:attrNameLst>
                                              <p:attrName>ppt_y</p:attrName>
                                            </p:attrNameLst>
                                          </p:cBhvr>
                                          <p:tavLst>
                                            <p:tav tm="0">
                                              <p:val>
                                                <p:strVal val="0-#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1000" fill="hold"/>
                                            <p:tgtEl>
                                              <p:spTgt spid="27"/>
                                            </p:tgtEl>
                                            <p:attrNameLst>
                                              <p:attrName>ppt_x</p:attrName>
                                            </p:attrNameLst>
                                          </p:cBhvr>
                                          <p:tavLst>
                                            <p:tav tm="0">
                                              <p:val>
                                                <p:strVal val="#ppt_x"/>
                                              </p:val>
                                            </p:tav>
                                            <p:tav tm="100000">
                                              <p:val>
                                                <p:strVal val="#ppt_x"/>
                                              </p:val>
                                            </p:tav>
                                          </p:tavLst>
                                        </p:anim>
                                        <p:anim calcmode="lin" valueType="num">
                                          <p:cBhvr additive="base">
                                            <p:cTn id="18" dur="1000" fill="hold"/>
                                            <p:tgtEl>
                                              <p:spTgt spid="27"/>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15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1000" fill="hold"/>
                                            <p:tgtEl>
                                              <p:spTgt spid="21"/>
                                            </p:tgtEl>
                                            <p:attrNameLst>
                                              <p:attrName>ppt_x</p:attrName>
                                            </p:attrNameLst>
                                          </p:cBhvr>
                                          <p:tavLst>
                                            <p:tav tm="0">
                                              <p:val>
                                                <p:strVal val="0-#ppt_w/2"/>
                                              </p:val>
                                            </p:tav>
                                            <p:tav tm="100000">
                                              <p:val>
                                                <p:strVal val="#ppt_x"/>
                                              </p:val>
                                            </p:tav>
                                          </p:tavLst>
                                        </p:anim>
                                        <p:anim calcmode="lin" valueType="num">
                                          <p:cBhvr additive="base">
                                            <p:cTn id="22" dur="10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1000" fill="hold"/>
                                            <p:tgtEl>
                                              <p:spTgt spid="20"/>
                                            </p:tgtEl>
                                            <p:attrNameLst>
                                              <p:attrName>ppt_x</p:attrName>
                                            </p:attrNameLst>
                                          </p:cBhvr>
                                          <p:tavLst>
                                            <p:tav tm="0">
                                              <p:val>
                                                <p:strVal val="#ppt_x"/>
                                              </p:val>
                                            </p:tav>
                                            <p:tav tm="100000">
                                              <p:val>
                                                <p:strVal val="#ppt_x"/>
                                              </p:val>
                                            </p:tav>
                                          </p:tavLst>
                                        </p:anim>
                                        <p:anim calcmode="lin" valueType="num">
                                          <p:cBhvr additive="base">
                                            <p:cTn id="26" dur="10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6" fill="hold" nodeType="withEffect">
                                      <p:stCondLst>
                                        <p:cond delay="45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1000" fill="hold"/>
                                            <p:tgtEl>
                                              <p:spTgt spid="19"/>
                                            </p:tgtEl>
                                            <p:attrNameLst>
                                              <p:attrName>ppt_x</p:attrName>
                                            </p:attrNameLst>
                                          </p:cBhvr>
                                          <p:tavLst>
                                            <p:tav tm="0">
                                              <p:val>
                                                <p:strVal val="1+#ppt_w/2"/>
                                              </p:val>
                                            </p:tav>
                                            <p:tav tm="100000">
                                              <p:val>
                                                <p:strVal val="#ppt_x"/>
                                              </p:val>
                                            </p:tav>
                                          </p:tavLst>
                                        </p:anim>
                                        <p:anim calcmode="lin" valueType="num">
                                          <p:cBhvr additive="base">
                                            <p:cTn id="30" dur="1000" fill="hold"/>
                                            <p:tgtEl>
                                              <p:spTgt spid="19"/>
                                            </p:tgtEl>
                                            <p:attrNameLst>
                                              <p:attrName>ppt_y</p:attrName>
                                            </p:attrNameLst>
                                          </p:cBhvr>
                                          <p:tavLst>
                                            <p:tav tm="0">
                                              <p:val>
                                                <p:strVal val="1+#ppt_h/2"/>
                                              </p:val>
                                            </p:tav>
                                            <p:tav tm="100000">
                                              <p:val>
                                                <p:strVal val="#ppt_y"/>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par>
                                    <p:cTn id="36" presetID="53" presetClass="entr" presetSubtype="16" fill="hold" grpId="0" nodeType="withEffect">
                                      <p:stCondLst>
                                        <p:cond delay="100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animEffect transition="in" filter="fade">
                                          <p:cBhvr>
                                            <p:cTn id="45" dur="500"/>
                                            <p:tgtEl>
                                              <p:spTgt spid="18"/>
                                            </p:tgtEl>
                                          </p:cBhvr>
                                        </p:animEffect>
                                      </p:childTnLst>
                                    </p:cTn>
                                  </p:par>
                                  <p:par>
                                    <p:cTn id="46" presetID="2" presetClass="entr" presetSubtype="4"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1000" fill="hold"/>
                                            <p:tgtEl>
                                              <p:spTgt spid="24"/>
                                            </p:tgtEl>
                                            <p:attrNameLst>
                                              <p:attrName>ppt_x</p:attrName>
                                            </p:attrNameLst>
                                          </p:cBhvr>
                                          <p:tavLst>
                                            <p:tav tm="0">
                                              <p:val>
                                                <p:strVal val="#ppt_x"/>
                                              </p:val>
                                            </p:tav>
                                            <p:tav tm="100000">
                                              <p:val>
                                                <p:strVal val="#ppt_x"/>
                                              </p:val>
                                            </p:tav>
                                          </p:tavLst>
                                        </p:anim>
                                        <p:anim calcmode="lin" valueType="num">
                                          <p:cBhvr additive="base">
                                            <p:cTn id="49"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500"/>
                                            <p:tgtEl>
                                              <p:spTgt spid="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animBg="1"/>
          <p:bldP spid="24" grpId="0"/>
          <p:bldP spid="25" grpId="0" animBg="1"/>
          <p:bldP spid="26" grpId="0" animBg="1"/>
          <p:bldP spid="27"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141063" y="1792006"/>
            <a:ext cx="857250" cy="1543050"/>
            <a:chOff x="5551488" y="2841625"/>
            <a:chExt cx="1143000" cy="2057400"/>
          </a:xfrm>
          <a:solidFill>
            <a:srgbClr val="D06B06"/>
          </a:solidFill>
        </p:grpSpPr>
        <p:sp>
          <p:nvSpPr>
            <p:cNvPr id="6" name="Freeform 6"/>
            <p:cNvSpPr>
              <a:spLocks/>
            </p:cNvSpPr>
            <p:nvPr/>
          </p:nvSpPr>
          <p:spPr bwMode="auto">
            <a:xfrm>
              <a:off x="5551488" y="2841625"/>
              <a:ext cx="571500" cy="2057400"/>
            </a:xfrm>
            <a:custGeom>
              <a:avLst/>
              <a:gdLst>
                <a:gd name="T0" fmla="*/ 0 w 150"/>
                <a:gd name="T1" fmla="*/ 0 h 540"/>
                <a:gd name="T2" fmla="*/ 0 w 150"/>
                <a:gd name="T3" fmla="*/ 387 h 540"/>
                <a:gd name="T4" fmla="*/ 150 w 150"/>
                <a:gd name="T5" fmla="*/ 540 h 540"/>
                <a:gd name="T6" fmla="*/ 150 w 150"/>
                <a:gd name="T7" fmla="*/ 39 h 540"/>
                <a:gd name="T8" fmla="*/ 0 w 150"/>
                <a:gd name="T9" fmla="*/ 0 h 540"/>
              </a:gdLst>
              <a:ahLst/>
              <a:cxnLst>
                <a:cxn ang="0">
                  <a:pos x="T0" y="T1"/>
                </a:cxn>
                <a:cxn ang="0">
                  <a:pos x="T2" y="T3"/>
                </a:cxn>
                <a:cxn ang="0">
                  <a:pos x="T4" y="T5"/>
                </a:cxn>
                <a:cxn ang="0">
                  <a:pos x="T6" y="T7"/>
                </a:cxn>
                <a:cxn ang="0">
                  <a:pos x="T8" y="T9"/>
                </a:cxn>
              </a:cxnLst>
              <a:rect l="0" t="0" r="r" b="b"/>
              <a:pathLst>
                <a:path w="150" h="540">
                  <a:moveTo>
                    <a:pt x="0" y="0"/>
                  </a:moveTo>
                  <a:cubicBezTo>
                    <a:pt x="0" y="387"/>
                    <a:pt x="0" y="387"/>
                    <a:pt x="0" y="387"/>
                  </a:cubicBezTo>
                  <a:cubicBezTo>
                    <a:pt x="150" y="540"/>
                    <a:pt x="150" y="540"/>
                    <a:pt x="150" y="540"/>
                  </a:cubicBezTo>
                  <a:cubicBezTo>
                    <a:pt x="150" y="39"/>
                    <a:pt x="150" y="39"/>
                    <a:pt x="150" y="39"/>
                  </a:cubicBezTo>
                  <a:cubicBezTo>
                    <a:pt x="96" y="39"/>
                    <a:pt x="45" y="24"/>
                    <a:pt x="0" y="0"/>
                  </a:cubicBezTo>
                  <a:close/>
                </a:path>
              </a:pathLst>
            </a:custGeom>
            <a:grpFill/>
            <a:ln>
              <a:noFill/>
            </a:ln>
          </p:spPr>
          <p:txBody>
            <a:bodyPr vert="horz" wrap="square" lIns="68580" tIns="34290" rIns="68580" bIns="34290" numCol="1" anchor="t" anchorCtr="0" compatLnSpc="1">
              <a:prstTxWarp prst="textNoShape">
                <a:avLst/>
              </a:prstTxWarp>
            </a:bodyPr>
            <a:lstStyle/>
            <a:p>
              <a:endParaRPr lang="ru-RU" sz="1050"/>
            </a:p>
          </p:txBody>
        </p:sp>
        <p:sp>
          <p:nvSpPr>
            <p:cNvPr id="7" name="Freeform 7"/>
            <p:cNvSpPr>
              <a:spLocks/>
            </p:cNvSpPr>
            <p:nvPr/>
          </p:nvSpPr>
          <p:spPr bwMode="auto">
            <a:xfrm>
              <a:off x="6122988" y="2841625"/>
              <a:ext cx="571500" cy="2057400"/>
            </a:xfrm>
            <a:custGeom>
              <a:avLst/>
              <a:gdLst>
                <a:gd name="T0" fmla="*/ 0 w 150"/>
                <a:gd name="T1" fmla="*/ 39 h 540"/>
                <a:gd name="T2" fmla="*/ 0 w 150"/>
                <a:gd name="T3" fmla="*/ 540 h 540"/>
                <a:gd name="T4" fmla="*/ 150 w 150"/>
                <a:gd name="T5" fmla="*/ 387 h 540"/>
                <a:gd name="T6" fmla="*/ 150 w 150"/>
                <a:gd name="T7" fmla="*/ 0 h 540"/>
                <a:gd name="T8" fmla="*/ 0 w 150"/>
                <a:gd name="T9" fmla="*/ 39 h 540"/>
              </a:gdLst>
              <a:ahLst/>
              <a:cxnLst>
                <a:cxn ang="0">
                  <a:pos x="T0" y="T1"/>
                </a:cxn>
                <a:cxn ang="0">
                  <a:pos x="T2" y="T3"/>
                </a:cxn>
                <a:cxn ang="0">
                  <a:pos x="T4" y="T5"/>
                </a:cxn>
                <a:cxn ang="0">
                  <a:pos x="T6" y="T7"/>
                </a:cxn>
                <a:cxn ang="0">
                  <a:pos x="T8" y="T9"/>
                </a:cxn>
              </a:cxnLst>
              <a:rect l="0" t="0" r="r" b="b"/>
              <a:pathLst>
                <a:path w="150" h="540">
                  <a:moveTo>
                    <a:pt x="0" y="39"/>
                  </a:moveTo>
                  <a:cubicBezTo>
                    <a:pt x="0" y="540"/>
                    <a:pt x="0" y="540"/>
                    <a:pt x="0" y="540"/>
                  </a:cubicBezTo>
                  <a:cubicBezTo>
                    <a:pt x="150" y="387"/>
                    <a:pt x="150" y="387"/>
                    <a:pt x="150" y="387"/>
                  </a:cubicBezTo>
                  <a:cubicBezTo>
                    <a:pt x="150" y="0"/>
                    <a:pt x="150" y="0"/>
                    <a:pt x="150" y="0"/>
                  </a:cubicBezTo>
                  <a:cubicBezTo>
                    <a:pt x="106" y="24"/>
                    <a:pt x="55" y="39"/>
                    <a:pt x="0" y="39"/>
                  </a:cubicBezTo>
                  <a:close/>
                </a:path>
              </a:pathLst>
            </a:custGeom>
            <a:grp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19" name="Group 18"/>
          <p:cNvGrpSpPr/>
          <p:nvPr/>
        </p:nvGrpSpPr>
        <p:grpSpPr>
          <a:xfrm>
            <a:off x="5026888" y="1032387"/>
            <a:ext cx="1550194" cy="1294210"/>
            <a:chOff x="6732588" y="1828800"/>
            <a:chExt cx="2066925" cy="1725613"/>
          </a:xfrm>
          <a:solidFill>
            <a:srgbClr val="FF0000"/>
          </a:solidFill>
        </p:grpSpPr>
        <p:sp>
          <p:nvSpPr>
            <p:cNvPr id="8" name="Freeform 8"/>
            <p:cNvSpPr>
              <a:spLocks/>
            </p:cNvSpPr>
            <p:nvPr/>
          </p:nvSpPr>
          <p:spPr bwMode="auto">
            <a:xfrm>
              <a:off x="6732588" y="2395538"/>
              <a:ext cx="2066925" cy="1158875"/>
            </a:xfrm>
            <a:custGeom>
              <a:avLst/>
              <a:gdLst>
                <a:gd name="T0" fmla="*/ 0 w 543"/>
                <a:gd name="T1" fmla="*/ 111 h 304"/>
                <a:gd name="T2" fmla="*/ 335 w 543"/>
                <a:gd name="T3" fmla="*/ 304 h 304"/>
                <a:gd name="T4" fmla="*/ 543 w 543"/>
                <a:gd name="T5" fmla="*/ 251 h 304"/>
                <a:gd name="T6" fmla="*/ 109 w 543"/>
                <a:gd name="T7" fmla="*/ 0 h 304"/>
                <a:gd name="T8" fmla="*/ 0 w 543"/>
                <a:gd name="T9" fmla="*/ 111 h 304"/>
              </a:gdLst>
              <a:ahLst/>
              <a:cxnLst>
                <a:cxn ang="0">
                  <a:pos x="T0" y="T1"/>
                </a:cxn>
                <a:cxn ang="0">
                  <a:pos x="T2" y="T3"/>
                </a:cxn>
                <a:cxn ang="0">
                  <a:pos x="T4" y="T5"/>
                </a:cxn>
                <a:cxn ang="0">
                  <a:pos x="T6" y="T7"/>
                </a:cxn>
                <a:cxn ang="0">
                  <a:pos x="T8" y="T9"/>
                </a:cxn>
              </a:cxnLst>
              <a:rect l="0" t="0" r="r" b="b"/>
              <a:pathLst>
                <a:path w="543" h="304">
                  <a:moveTo>
                    <a:pt x="0" y="111"/>
                  </a:moveTo>
                  <a:cubicBezTo>
                    <a:pt x="335" y="304"/>
                    <a:pt x="335" y="304"/>
                    <a:pt x="335" y="304"/>
                  </a:cubicBezTo>
                  <a:cubicBezTo>
                    <a:pt x="543" y="251"/>
                    <a:pt x="543" y="251"/>
                    <a:pt x="543" y="251"/>
                  </a:cubicBezTo>
                  <a:cubicBezTo>
                    <a:pt x="109" y="0"/>
                    <a:pt x="109" y="0"/>
                    <a:pt x="109" y="0"/>
                  </a:cubicBezTo>
                  <a:cubicBezTo>
                    <a:pt x="82" y="47"/>
                    <a:pt x="44" y="85"/>
                    <a:pt x="0" y="111"/>
                  </a:cubicBezTo>
                  <a:close/>
                </a:path>
              </a:pathLst>
            </a:custGeom>
            <a:grpFill/>
            <a:ln>
              <a:noFill/>
            </a:ln>
          </p:spPr>
          <p:txBody>
            <a:bodyPr vert="horz" wrap="square" lIns="68580" tIns="34290" rIns="68580" bIns="34290" numCol="1" anchor="t" anchorCtr="0" compatLnSpc="1">
              <a:prstTxWarp prst="textNoShape">
                <a:avLst/>
              </a:prstTxWarp>
            </a:bodyPr>
            <a:lstStyle/>
            <a:p>
              <a:endParaRPr lang="ru-RU" sz="1050"/>
            </a:p>
          </p:txBody>
        </p:sp>
        <p:sp>
          <p:nvSpPr>
            <p:cNvPr id="9" name="Freeform 9"/>
            <p:cNvSpPr>
              <a:spLocks/>
            </p:cNvSpPr>
            <p:nvPr/>
          </p:nvSpPr>
          <p:spPr bwMode="auto">
            <a:xfrm>
              <a:off x="7146925" y="1828800"/>
              <a:ext cx="1652587" cy="1524000"/>
            </a:xfrm>
            <a:custGeom>
              <a:avLst/>
              <a:gdLst>
                <a:gd name="T0" fmla="*/ 0 w 434"/>
                <a:gd name="T1" fmla="*/ 149 h 400"/>
                <a:gd name="T2" fmla="*/ 434 w 434"/>
                <a:gd name="T3" fmla="*/ 400 h 400"/>
                <a:gd name="T4" fmla="*/ 376 w 434"/>
                <a:gd name="T5" fmla="*/ 194 h 400"/>
                <a:gd name="T6" fmla="*/ 41 w 434"/>
                <a:gd name="T7" fmla="*/ 0 h 400"/>
                <a:gd name="T8" fmla="*/ 0 w 434"/>
                <a:gd name="T9" fmla="*/ 149 h 400"/>
              </a:gdLst>
              <a:ahLst/>
              <a:cxnLst>
                <a:cxn ang="0">
                  <a:pos x="T0" y="T1"/>
                </a:cxn>
                <a:cxn ang="0">
                  <a:pos x="T2" y="T3"/>
                </a:cxn>
                <a:cxn ang="0">
                  <a:pos x="T4" y="T5"/>
                </a:cxn>
                <a:cxn ang="0">
                  <a:pos x="T6" y="T7"/>
                </a:cxn>
                <a:cxn ang="0">
                  <a:pos x="T8" y="T9"/>
                </a:cxn>
              </a:cxnLst>
              <a:rect l="0" t="0" r="r" b="b"/>
              <a:pathLst>
                <a:path w="434" h="400">
                  <a:moveTo>
                    <a:pt x="0" y="149"/>
                  </a:moveTo>
                  <a:cubicBezTo>
                    <a:pt x="434" y="400"/>
                    <a:pt x="434" y="400"/>
                    <a:pt x="434" y="400"/>
                  </a:cubicBezTo>
                  <a:cubicBezTo>
                    <a:pt x="376" y="194"/>
                    <a:pt x="376" y="194"/>
                    <a:pt x="376" y="194"/>
                  </a:cubicBezTo>
                  <a:cubicBezTo>
                    <a:pt x="41" y="0"/>
                    <a:pt x="41" y="0"/>
                    <a:pt x="41" y="0"/>
                  </a:cubicBezTo>
                  <a:cubicBezTo>
                    <a:pt x="40" y="51"/>
                    <a:pt x="27" y="102"/>
                    <a:pt x="0" y="149"/>
                  </a:cubicBezTo>
                  <a:close/>
                </a:path>
              </a:pathLst>
            </a:custGeom>
            <a:grp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21" name="Group 20"/>
          <p:cNvGrpSpPr/>
          <p:nvPr/>
        </p:nvGrpSpPr>
        <p:grpSpPr>
          <a:xfrm>
            <a:off x="2562295" y="1032387"/>
            <a:ext cx="1550194" cy="1294210"/>
            <a:chOff x="3446463" y="1828800"/>
            <a:chExt cx="2066925" cy="1725613"/>
          </a:xfrm>
          <a:solidFill>
            <a:srgbClr val="00B050"/>
          </a:solidFill>
        </p:grpSpPr>
        <p:sp>
          <p:nvSpPr>
            <p:cNvPr id="10" name="Freeform 10"/>
            <p:cNvSpPr>
              <a:spLocks/>
            </p:cNvSpPr>
            <p:nvPr/>
          </p:nvSpPr>
          <p:spPr bwMode="auto">
            <a:xfrm>
              <a:off x="3446463" y="2395538"/>
              <a:ext cx="2066925" cy="1158875"/>
            </a:xfrm>
            <a:custGeom>
              <a:avLst/>
              <a:gdLst>
                <a:gd name="T0" fmla="*/ 543 w 543"/>
                <a:gd name="T1" fmla="*/ 111 h 304"/>
                <a:gd name="T2" fmla="*/ 208 w 543"/>
                <a:gd name="T3" fmla="*/ 304 h 304"/>
                <a:gd name="T4" fmla="*/ 0 w 543"/>
                <a:gd name="T5" fmla="*/ 251 h 304"/>
                <a:gd name="T6" fmla="*/ 434 w 543"/>
                <a:gd name="T7" fmla="*/ 0 h 304"/>
                <a:gd name="T8" fmla="*/ 543 w 543"/>
                <a:gd name="T9" fmla="*/ 111 h 304"/>
              </a:gdLst>
              <a:ahLst/>
              <a:cxnLst>
                <a:cxn ang="0">
                  <a:pos x="T0" y="T1"/>
                </a:cxn>
                <a:cxn ang="0">
                  <a:pos x="T2" y="T3"/>
                </a:cxn>
                <a:cxn ang="0">
                  <a:pos x="T4" y="T5"/>
                </a:cxn>
                <a:cxn ang="0">
                  <a:pos x="T6" y="T7"/>
                </a:cxn>
                <a:cxn ang="0">
                  <a:pos x="T8" y="T9"/>
                </a:cxn>
              </a:cxnLst>
              <a:rect l="0" t="0" r="r" b="b"/>
              <a:pathLst>
                <a:path w="543" h="304">
                  <a:moveTo>
                    <a:pt x="543" y="111"/>
                  </a:moveTo>
                  <a:cubicBezTo>
                    <a:pt x="208" y="304"/>
                    <a:pt x="208" y="304"/>
                    <a:pt x="208" y="304"/>
                  </a:cubicBezTo>
                  <a:cubicBezTo>
                    <a:pt x="0" y="251"/>
                    <a:pt x="0" y="251"/>
                    <a:pt x="0" y="251"/>
                  </a:cubicBezTo>
                  <a:cubicBezTo>
                    <a:pt x="434" y="0"/>
                    <a:pt x="434" y="0"/>
                    <a:pt x="434" y="0"/>
                  </a:cubicBezTo>
                  <a:cubicBezTo>
                    <a:pt x="462" y="47"/>
                    <a:pt x="499" y="85"/>
                    <a:pt x="543" y="111"/>
                  </a:cubicBezTo>
                  <a:close/>
                </a:path>
              </a:pathLst>
            </a:custGeom>
            <a:grpFill/>
            <a:ln>
              <a:noFill/>
            </a:ln>
          </p:spPr>
          <p:txBody>
            <a:bodyPr vert="horz" wrap="square" lIns="68580" tIns="34290" rIns="68580" bIns="34290" numCol="1" anchor="t" anchorCtr="0" compatLnSpc="1">
              <a:prstTxWarp prst="textNoShape">
                <a:avLst/>
              </a:prstTxWarp>
            </a:bodyPr>
            <a:lstStyle/>
            <a:p>
              <a:endParaRPr lang="ru-RU" sz="1050"/>
            </a:p>
          </p:txBody>
        </p:sp>
        <p:sp>
          <p:nvSpPr>
            <p:cNvPr id="11" name="Freeform 11"/>
            <p:cNvSpPr>
              <a:spLocks/>
            </p:cNvSpPr>
            <p:nvPr/>
          </p:nvSpPr>
          <p:spPr bwMode="auto">
            <a:xfrm>
              <a:off x="3446463" y="1828800"/>
              <a:ext cx="1652587" cy="1524000"/>
            </a:xfrm>
            <a:custGeom>
              <a:avLst/>
              <a:gdLst>
                <a:gd name="T0" fmla="*/ 434 w 434"/>
                <a:gd name="T1" fmla="*/ 149 h 400"/>
                <a:gd name="T2" fmla="*/ 0 w 434"/>
                <a:gd name="T3" fmla="*/ 400 h 400"/>
                <a:gd name="T4" fmla="*/ 58 w 434"/>
                <a:gd name="T5" fmla="*/ 194 h 400"/>
                <a:gd name="T6" fmla="*/ 393 w 434"/>
                <a:gd name="T7" fmla="*/ 0 h 400"/>
                <a:gd name="T8" fmla="*/ 434 w 434"/>
                <a:gd name="T9" fmla="*/ 149 h 400"/>
              </a:gdLst>
              <a:ahLst/>
              <a:cxnLst>
                <a:cxn ang="0">
                  <a:pos x="T0" y="T1"/>
                </a:cxn>
                <a:cxn ang="0">
                  <a:pos x="T2" y="T3"/>
                </a:cxn>
                <a:cxn ang="0">
                  <a:pos x="T4" y="T5"/>
                </a:cxn>
                <a:cxn ang="0">
                  <a:pos x="T6" y="T7"/>
                </a:cxn>
                <a:cxn ang="0">
                  <a:pos x="T8" y="T9"/>
                </a:cxn>
              </a:cxnLst>
              <a:rect l="0" t="0" r="r" b="b"/>
              <a:pathLst>
                <a:path w="434" h="400">
                  <a:moveTo>
                    <a:pt x="434" y="149"/>
                  </a:moveTo>
                  <a:cubicBezTo>
                    <a:pt x="0" y="400"/>
                    <a:pt x="0" y="400"/>
                    <a:pt x="0" y="400"/>
                  </a:cubicBezTo>
                  <a:cubicBezTo>
                    <a:pt x="58" y="194"/>
                    <a:pt x="58" y="194"/>
                    <a:pt x="58" y="194"/>
                  </a:cubicBezTo>
                  <a:cubicBezTo>
                    <a:pt x="393" y="0"/>
                    <a:pt x="393" y="0"/>
                    <a:pt x="393" y="0"/>
                  </a:cubicBezTo>
                  <a:cubicBezTo>
                    <a:pt x="394" y="51"/>
                    <a:pt x="407" y="102"/>
                    <a:pt x="434" y="149"/>
                  </a:cubicBezTo>
                  <a:close/>
                </a:path>
              </a:pathLst>
            </a:custGeom>
            <a:grpFill/>
            <a:ln>
              <a:noFill/>
            </a:ln>
          </p:spPr>
          <p:txBody>
            <a:bodyPr vert="horz" wrap="square" lIns="68580" tIns="34290" rIns="68580" bIns="34290" numCol="1" anchor="t" anchorCtr="0" compatLnSpc="1">
              <a:prstTxWarp prst="textNoShape">
                <a:avLst/>
              </a:prstTxWarp>
            </a:bodyPr>
            <a:lstStyle/>
            <a:p>
              <a:endParaRPr lang="ru-RU" sz="1050"/>
            </a:p>
          </p:txBody>
        </p:sp>
      </p:grpSp>
      <p:sp>
        <p:nvSpPr>
          <p:cNvPr id="13" name="Rectangle 13"/>
          <p:cNvSpPr>
            <a:spLocks noChangeArrowheads="1"/>
          </p:cNvSpPr>
          <p:nvPr/>
        </p:nvSpPr>
        <p:spPr bwMode="auto">
          <a:xfrm rot="1791082">
            <a:off x="5379425" y="1772695"/>
            <a:ext cx="1344069"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pPr>
            <a:r>
              <a:rPr lang="pt-BR" altLang="ru-RU" sz="1275" b="1" dirty="0">
                <a:solidFill>
                  <a:srgbClr val="FFFFFF"/>
                </a:solidFill>
                <a:latin typeface="Open Sans" panose="020B0606030504020204" pitchFamily="34" charset="0"/>
              </a:rPr>
              <a:t>REALIDADE</a:t>
            </a:r>
            <a:endParaRPr lang="ru-RU" altLang="ru-RU" sz="1350" dirty="0"/>
          </a:p>
        </p:txBody>
      </p:sp>
      <p:sp>
        <p:nvSpPr>
          <p:cNvPr id="14" name="Rectangle 14"/>
          <p:cNvSpPr>
            <a:spLocks noChangeArrowheads="1"/>
          </p:cNvSpPr>
          <p:nvPr/>
        </p:nvSpPr>
        <p:spPr bwMode="auto">
          <a:xfrm rot="19848560">
            <a:off x="2699389" y="1724263"/>
            <a:ext cx="1072409"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pPr>
            <a:r>
              <a:rPr lang="pt-BR" altLang="ru-RU" sz="1275" b="1" dirty="0">
                <a:solidFill>
                  <a:srgbClr val="FFFFFF"/>
                </a:solidFill>
                <a:latin typeface="Open Sans" panose="020B0606030504020204" pitchFamily="34" charset="0"/>
              </a:rPr>
              <a:t>EXPECTATIVA</a:t>
            </a:r>
            <a:endParaRPr lang="ru-RU" altLang="ru-RU" sz="1350" dirty="0"/>
          </a:p>
        </p:txBody>
      </p:sp>
      <p:sp>
        <p:nvSpPr>
          <p:cNvPr id="18" name="Freeform 18"/>
          <p:cNvSpPr>
            <a:spLocks noEditPoints="1"/>
          </p:cNvSpPr>
          <p:nvPr/>
        </p:nvSpPr>
        <p:spPr bwMode="auto">
          <a:xfrm>
            <a:off x="4289728" y="3966496"/>
            <a:ext cx="488156" cy="504825"/>
          </a:xfrm>
          <a:custGeom>
            <a:avLst/>
            <a:gdLst>
              <a:gd name="T0" fmla="*/ 64 w 171"/>
              <a:gd name="T1" fmla="*/ 19 h 177"/>
              <a:gd name="T2" fmla="*/ 150 w 171"/>
              <a:gd name="T3" fmla="*/ 71 h 177"/>
              <a:gd name="T4" fmla="*/ 171 w 171"/>
              <a:gd name="T5" fmla="*/ 114 h 177"/>
              <a:gd name="T6" fmla="*/ 153 w 171"/>
              <a:gd name="T7" fmla="*/ 114 h 177"/>
              <a:gd name="T8" fmla="*/ 153 w 171"/>
              <a:gd name="T9" fmla="*/ 143 h 177"/>
              <a:gd name="T10" fmla="*/ 144 w 171"/>
              <a:gd name="T11" fmla="*/ 153 h 177"/>
              <a:gd name="T12" fmla="*/ 124 w 171"/>
              <a:gd name="T13" fmla="*/ 153 h 177"/>
              <a:gd name="T14" fmla="*/ 124 w 171"/>
              <a:gd name="T15" fmla="*/ 177 h 177"/>
              <a:gd name="T16" fmla="*/ 46 w 171"/>
              <a:gd name="T17" fmla="*/ 177 h 177"/>
              <a:gd name="T18" fmla="*/ 46 w 171"/>
              <a:gd name="T19" fmla="*/ 152 h 177"/>
              <a:gd name="T20" fmla="*/ 38 w 171"/>
              <a:gd name="T21" fmla="*/ 134 h 177"/>
              <a:gd name="T22" fmla="*/ 96 w 171"/>
              <a:gd name="T23" fmla="*/ 80 h 177"/>
              <a:gd name="T24" fmla="*/ 96 w 171"/>
              <a:gd name="T25" fmla="*/ 68 h 177"/>
              <a:gd name="T26" fmla="*/ 82 w 171"/>
              <a:gd name="T27" fmla="*/ 63 h 177"/>
              <a:gd name="T28" fmla="*/ 80 w 171"/>
              <a:gd name="T29" fmla="*/ 58 h 177"/>
              <a:gd name="T30" fmla="*/ 86 w 171"/>
              <a:gd name="T31" fmla="*/ 45 h 177"/>
              <a:gd name="T32" fmla="*/ 77 w 171"/>
              <a:gd name="T33" fmla="*/ 36 h 177"/>
              <a:gd name="T34" fmla="*/ 64 w 171"/>
              <a:gd name="T35" fmla="*/ 42 h 177"/>
              <a:gd name="T36" fmla="*/ 59 w 171"/>
              <a:gd name="T37" fmla="*/ 40 h 177"/>
              <a:gd name="T38" fmla="*/ 54 w 171"/>
              <a:gd name="T39" fmla="*/ 27 h 177"/>
              <a:gd name="T40" fmla="*/ 42 w 171"/>
              <a:gd name="T41" fmla="*/ 27 h 177"/>
              <a:gd name="T42" fmla="*/ 37 w 171"/>
              <a:gd name="T43" fmla="*/ 40 h 177"/>
              <a:gd name="T44" fmla="*/ 32 w 171"/>
              <a:gd name="T45" fmla="*/ 42 h 177"/>
              <a:gd name="T46" fmla="*/ 19 w 171"/>
              <a:gd name="T47" fmla="*/ 36 h 177"/>
              <a:gd name="T48" fmla="*/ 10 w 171"/>
              <a:gd name="T49" fmla="*/ 45 h 177"/>
              <a:gd name="T50" fmla="*/ 16 w 171"/>
              <a:gd name="T51" fmla="*/ 58 h 177"/>
              <a:gd name="T52" fmla="*/ 14 w 171"/>
              <a:gd name="T53" fmla="*/ 63 h 177"/>
              <a:gd name="T54" fmla="*/ 0 w 171"/>
              <a:gd name="T55" fmla="*/ 68 h 177"/>
              <a:gd name="T56" fmla="*/ 0 w 171"/>
              <a:gd name="T57" fmla="*/ 80 h 177"/>
              <a:gd name="T58" fmla="*/ 14 w 171"/>
              <a:gd name="T59" fmla="*/ 86 h 177"/>
              <a:gd name="T60" fmla="*/ 16 w 171"/>
              <a:gd name="T61" fmla="*/ 90 h 177"/>
              <a:gd name="T62" fmla="*/ 10 w 171"/>
              <a:gd name="T63" fmla="*/ 104 h 177"/>
              <a:gd name="T64" fmla="*/ 19 w 171"/>
              <a:gd name="T65" fmla="*/ 112 h 177"/>
              <a:gd name="T66" fmla="*/ 32 w 171"/>
              <a:gd name="T67" fmla="*/ 107 h 177"/>
              <a:gd name="T68" fmla="*/ 37 w 171"/>
              <a:gd name="T69" fmla="*/ 108 h 177"/>
              <a:gd name="T70" fmla="*/ 42 w 171"/>
              <a:gd name="T71" fmla="*/ 122 h 177"/>
              <a:gd name="T72" fmla="*/ 54 w 171"/>
              <a:gd name="T73" fmla="*/ 122 h 177"/>
              <a:gd name="T74" fmla="*/ 59 w 171"/>
              <a:gd name="T75" fmla="*/ 108 h 177"/>
              <a:gd name="T76" fmla="*/ 64 w 171"/>
              <a:gd name="T77" fmla="*/ 107 h 177"/>
              <a:gd name="T78" fmla="*/ 77 w 171"/>
              <a:gd name="T79" fmla="*/ 112 h 177"/>
              <a:gd name="T80" fmla="*/ 86 w 171"/>
              <a:gd name="T81" fmla="*/ 104 h 177"/>
              <a:gd name="T82" fmla="*/ 80 w 171"/>
              <a:gd name="T83" fmla="*/ 90 h 177"/>
              <a:gd name="T84" fmla="*/ 82 w 171"/>
              <a:gd name="T85" fmla="*/ 86 h 177"/>
              <a:gd name="T86" fmla="*/ 96 w 171"/>
              <a:gd name="T87" fmla="*/ 80 h 177"/>
              <a:gd name="T88" fmla="*/ 48 w 171"/>
              <a:gd name="T89" fmla="*/ 54 h 177"/>
              <a:gd name="T90" fmla="*/ 28 w 171"/>
              <a:gd name="T91" fmla="*/ 74 h 177"/>
              <a:gd name="T92" fmla="*/ 48 w 171"/>
              <a:gd name="T93" fmla="*/ 94 h 177"/>
              <a:gd name="T94" fmla="*/ 68 w 171"/>
              <a:gd name="T95" fmla="*/ 74 h 177"/>
              <a:gd name="T96" fmla="*/ 48 w 171"/>
              <a:gd name="T97" fmla="*/ 54 h 177"/>
              <a:gd name="T98" fmla="*/ 124 w 171"/>
              <a:gd name="T99" fmla="*/ 153 h 177"/>
              <a:gd name="T100" fmla="*/ 113 w 171"/>
              <a:gd name="T101" fmla="*/ 153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1" h="177">
                <a:moveTo>
                  <a:pt x="64" y="19"/>
                </a:moveTo>
                <a:cubicBezTo>
                  <a:pt x="159" y="0"/>
                  <a:pt x="150" y="71"/>
                  <a:pt x="150" y="71"/>
                </a:cubicBezTo>
                <a:cubicBezTo>
                  <a:pt x="171" y="114"/>
                  <a:pt x="171" y="114"/>
                  <a:pt x="171" y="114"/>
                </a:cubicBezTo>
                <a:cubicBezTo>
                  <a:pt x="153" y="114"/>
                  <a:pt x="153" y="114"/>
                  <a:pt x="153" y="114"/>
                </a:cubicBezTo>
                <a:cubicBezTo>
                  <a:pt x="153" y="143"/>
                  <a:pt x="153" y="143"/>
                  <a:pt x="153" y="143"/>
                </a:cubicBezTo>
                <a:cubicBezTo>
                  <a:pt x="153" y="148"/>
                  <a:pt x="149" y="153"/>
                  <a:pt x="144" y="153"/>
                </a:cubicBezTo>
                <a:cubicBezTo>
                  <a:pt x="124" y="153"/>
                  <a:pt x="124" y="153"/>
                  <a:pt x="124" y="153"/>
                </a:cubicBezTo>
                <a:cubicBezTo>
                  <a:pt x="124" y="177"/>
                  <a:pt x="124" y="177"/>
                  <a:pt x="124" y="177"/>
                </a:cubicBezTo>
                <a:moveTo>
                  <a:pt x="46" y="177"/>
                </a:moveTo>
                <a:cubicBezTo>
                  <a:pt x="46" y="152"/>
                  <a:pt x="46" y="152"/>
                  <a:pt x="46" y="152"/>
                </a:cubicBezTo>
                <a:cubicBezTo>
                  <a:pt x="38" y="134"/>
                  <a:pt x="38" y="134"/>
                  <a:pt x="38" y="134"/>
                </a:cubicBezTo>
                <a:moveTo>
                  <a:pt x="96" y="80"/>
                </a:moveTo>
                <a:cubicBezTo>
                  <a:pt x="96" y="68"/>
                  <a:pt x="96" y="68"/>
                  <a:pt x="96" y="68"/>
                </a:cubicBezTo>
                <a:cubicBezTo>
                  <a:pt x="82" y="63"/>
                  <a:pt x="82" y="63"/>
                  <a:pt x="82" y="63"/>
                </a:cubicBezTo>
                <a:cubicBezTo>
                  <a:pt x="82" y="61"/>
                  <a:pt x="81" y="60"/>
                  <a:pt x="80" y="58"/>
                </a:cubicBezTo>
                <a:cubicBezTo>
                  <a:pt x="86" y="45"/>
                  <a:pt x="86" y="45"/>
                  <a:pt x="86" y="45"/>
                </a:cubicBezTo>
                <a:cubicBezTo>
                  <a:pt x="77" y="36"/>
                  <a:pt x="77" y="36"/>
                  <a:pt x="77" y="36"/>
                </a:cubicBezTo>
                <a:cubicBezTo>
                  <a:pt x="64" y="42"/>
                  <a:pt x="64" y="42"/>
                  <a:pt x="64" y="42"/>
                </a:cubicBezTo>
                <a:cubicBezTo>
                  <a:pt x="63" y="42"/>
                  <a:pt x="61" y="41"/>
                  <a:pt x="59" y="40"/>
                </a:cubicBezTo>
                <a:cubicBezTo>
                  <a:pt x="54" y="27"/>
                  <a:pt x="54" y="27"/>
                  <a:pt x="54" y="27"/>
                </a:cubicBezTo>
                <a:cubicBezTo>
                  <a:pt x="42" y="27"/>
                  <a:pt x="42" y="27"/>
                  <a:pt x="42" y="27"/>
                </a:cubicBezTo>
                <a:cubicBezTo>
                  <a:pt x="37" y="40"/>
                  <a:pt x="37" y="40"/>
                  <a:pt x="37" y="40"/>
                </a:cubicBezTo>
                <a:cubicBezTo>
                  <a:pt x="35" y="41"/>
                  <a:pt x="33" y="42"/>
                  <a:pt x="32" y="42"/>
                </a:cubicBezTo>
                <a:cubicBezTo>
                  <a:pt x="19" y="36"/>
                  <a:pt x="19" y="36"/>
                  <a:pt x="19" y="36"/>
                </a:cubicBezTo>
                <a:cubicBezTo>
                  <a:pt x="10" y="45"/>
                  <a:pt x="10" y="45"/>
                  <a:pt x="10" y="45"/>
                </a:cubicBezTo>
                <a:cubicBezTo>
                  <a:pt x="16" y="58"/>
                  <a:pt x="16" y="58"/>
                  <a:pt x="16" y="58"/>
                </a:cubicBezTo>
                <a:cubicBezTo>
                  <a:pt x="15" y="60"/>
                  <a:pt x="15" y="61"/>
                  <a:pt x="14" y="63"/>
                </a:cubicBezTo>
                <a:cubicBezTo>
                  <a:pt x="0" y="68"/>
                  <a:pt x="0" y="68"/>
                  <a:pt x="0" y="68"/>
                </a:cubicBezTo>
                <a:cubicBezTo>
                  <a:pt x="0" y="80"/>
                  <a:pt x="0" y="80"/>
                  <a:pt x="0" y="80"/>
                </a:cubicBezTo>
                <a:cubicBezTo>
                  <a:pt x="14" y="86"/>
                  <a:pt x="14" y="86"/>
                  <a:pt x="14" y="86"/>
                </a:cubicBezTo>
                <a:cubicBezTo>
                  <a:pt x="15" y="87"/>
                  <a:pt x="15" y="89"/>
                  <a:pt x="16" y="90"/>
                </a:cubicBezTo>
                <a:cubicBezTo>
                  <a:pt x="10" y="104"/>
                  <a:pt x="10" y="104"/>
                  <a:pt x="10" y="104"/>
                </a:cubicBezTo>
                <a:cubicBezTo>
                  <a:pt x="19" y="112"/>
                  <a:pt x="19" y="112"/>
                  <a:pt x="19" y="112"/>
                </a:cubicBezTo>
                <a:cubicBezTo>
                  <a:pt x="32" y="107"/>
                  <a:pt x="32" y="107"/>
                  <a:pt x="32" y="107"/>
                </a:cubicBezTo>
                <a:cubicBezTo>
                  <a:pt x="33" y="107"/>
                  <a:pt x="35" y="108"/>
                  <a:pt x="37" y="108"/>
                </a:cubicBezTo>
                <a:cubicBezTo>
                  <a:pt x="42" y="122"/>
                  <a:pt x="42" y="122"/>
                  <a:pt x="42" y="122"/>
                </a:cubicBezTo>
                <a:cubicBezTo>
                  <a:pt x="54" y="122"/>
                  <a:pt x="54" y="122"/>
                  <a:pt x="54" y="122"/>
                </a:cubicBezTo>
                <a:cubicBezTo>
                  <a:pt x="59" y="108"/>
                  <a:pt x="59" y="108"/>
                  <a:pt x="59" y="108"/>
                </a:cubicBezTo>
                <a:cubicBezTo>
                  <a:pt x="61" y="108"/>
                  <a:pt x="63" y="107"/>
                  <a:pt x="64" y="107"/>
                </a:cubicBezTo>
                <a:cubicBezTo>
                  <a:pt x="77" y="112"/>
                  <a:pt x="77" y="112"/>
                  <a:pt x="77" y="112"/>
                </a:cubicBezTo>
                <a:cubicBezTo>
                  <a:pt x="86" y="104"/>
                  <a:pt x="86" y="104"/>
                  <a:pt x="86" y="104"/>
                </a:cubicBezTo>
                <a:cubicBezTo>
                  <a:pt x="80" y="90"/>
                  <a:pt x="80" y="90"/>
                  <a:pt x="80" y="90"/>
                </a:cubicBezTo>
                <a:cubicBezTo>
                  <a:pt x="81" y="89"/>
                  <a:pt x="81" y="87"/>
                  <a:pt x="82" y="86"/>
                </a:cubicBezTo>
                <a:lnTo>
                  <a:pt x="96" y="80"/>
                </a:lnTo>
                <a:close/>
                <a:moveTo>
                  <a:pt x="48" y="54"/>
                </a:moveTo>
                <a:cubicBezTo>
                  <a:pt x="37" y="54"/>
                  <a:pt x="28" y="63"/>
                  <a:pt x="28" y="74"/>
                </a:cubicBezTo>
                <a:cubicBezTo>
                  <a:pt x="28" y="85"/>
                  <a:pt x="37" y="94"/>
                  <a:pt x="48" y="94"/>
                </a:cubicBezTo>
                <a:cubicBezTo>
                  <a:pt x="59" y="94"/>
                  <a:pt x="68" y="85"/>
                  <a:pt x="68" y="74"/>
                </a:cubicBezTo>
                <a:cubicBezTo>
                  <a:pt x="68" y="63"/>
                  <a:pt x="59" y="54"/>
                  <a:pt x="48" y="54"/>
                </a:cubicBezTo>
                <a:close/>
                <a:moveTo>
                  <a:pt x="124" y="153"/>
                </a:moveTo>
                <a:cubicBezTo>
                  <a:pt x="113" y="153"/>
                  <a:pt x="113" y="153"/>
                  <a:pt x="113" y="153"/>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24" name="TextBox 23"/>
          <p:cNvSpPr txBox="1"/>
          <p:nvPr/>
        </p:nvSpPr>
        <p:spPr>
          <a:xfrm>
            <a:off x="3110252" y="3367018"/>
            <a:ext cx="3061948" cy="369332"/>
          </a:xfrm>
          <a:prstGeom prst="rect">
            <a:avLst/>
          </a:prstGeom>
          <a:noFill/>
        </p:spPr>
        <p:txBody>
          <a:bodyPr wrap="square" rtlCol="0">
            <a:spAutoFit/>
          </a:bodyPr>
          <a:lstStyle/>
          <a:p>
            <a:pPr algn="ctr"/>
            <a:r>
              <a:rPr lang="en-US" sz="1800" dirty="0" err="1">
                <a:latin typeface="Aharoni" panose="02010803020104030203" pitchFamily="2" charset="-79"/>
                <a:cs typeface="Aharoni" panose="02010803020104030203" pitchFamily="2" charset="-79"/>
              </a:rPr>
              <a:t>Sabão</a:t>
            </a:r>
            <a:r>
              <a:rPr lang="en-US" sz="1800" dirty="0">
                <a:latin typeface="Aharoni" panose="02010803020104030203" pitchFamily="2" charset="-79"/>
                <a:cs typeface="Aharoni" panose="02010803020104030203" pitchFamily="2" charset="-79"/>
              </a:rPr>
              <a:t> </a:t>
            </a:r>
            <a:r>
              <a:rPr lang="en-US" sz="1800" dirty="0" err="1">
                <a:latin typeface="Aharoni" panose="02010803020104030203" pitchFamily="2" charset="-79"/>
                <a:cs typeface="Aharoni" panose="02010803020104030203" pitchFamily="2" charset="-79"/>
              </a:rPr>
              <a:t>em</a:t>
            </a:r>
            <a:r>
              <a:rPr lang="en-US" sz="1800" dirty="0">
                <a:latin typeface="Aharoni" panose="02010803020104030203" pitchFamily="2" charset="-79"/>
                <a:cs typeface="Aharoni" panose="02010803020104030203" pitchFamily="2" charset="-79"/>
              </a:rPr>
              <a:t> </a:t>
            </a:r>
            <a:r>
              <a:rPr lang="en-US" sz="1800" dirty="0" err="1">
                <a:latin typeface="Aharoni" panose="02010803020104030203" pitchFamily="2" charset="-79"/>
                <a:cs typeface="Aharoni" panose="02010803020104030203" pitchFamily="2" charset="-79"/>
              </a:rPr>
              <a:t>pó</a:t>
            </a:r>
            <a:r>
              <a:rPr lang="en-US" sz="1800" dirty="0">
                <a:latin typeface="Aharoni" panose="02010803020104030203" pitchFamily="2" charset="-79"/>
                <a:cs typeface="Aharoni" panose="02010803020104030203" pitchFamily="2" charset="-79"/>
              </a:rPr>
              <a:t> </a:t>
            </a:r>
            <a:r>
              <a:rPr lang="en-US" sz="1800" dirty="0" err="1">
                <a:latin typeface="Aharoni" panose="02010803020104030203" pitchFamily="2" charset="-79"/>
                <a:cs typeface="Aharoni" panose="02010803020104030203" pitchFamily="2" charset="-79"/>
              </a:rPr>
              <a:t>excelente</a:t>
            </a:r>
            <a:r>
              <a:rPr lang="en-US" sz="1800" dirty="0">
                <a:latin typeface="Aharoni" panose="02010803020104030203" pitchFamily="2" charset="-79"/>
                <a:cs typeface="Aharoni" panose="02010803020104030203" pitchFamily="2" charset="-79"/>
              </a:rPr>
              <a:t>…</a:t>
            </a:r>
            <a:endParaRPr lang="ru-RU" sz="1800" dirty="0">
              <a:latin typeface="Arial Black" panose="020B0A04020102020204" pitchFamily="34" charset="0"/>
              <a:cs typeface="Aharoni" panose="02010803020104030203" pitchFamily="2" charset="-79"/>
            </a:endParaRPr>
          </a:p>
        </p:txBody>
      </p:sp>
      <p:sp>
        <p:nvSpPr>
          <p:cNvPr id="25" name="Oval 147"/>
          <p:cNvSpPr>
            <a:spLocks noChangeArrowheads="1"/>
          </p:cNvSpPr>
          <p:nvPr/>
        </p:nvSpPr>
        <p:spPr bwMode="auto">
          <a:xfrm>
            <a:off x="3718562" y="151563"/>
            <a:ext cx="1706876" cy="1709068"/>
          </a:xfrm>
          <a:prstGeom prst="ellipse">
            <a:avLst/>
          </a:prstGeom>
          <a:solidFill>
            <a:schemeClr val="bg2">
              <a:lumMod val="90000"/>
              <a:lumOff val="10000"/>
            </a:schemeClr>
          </a:solidFill>
          <a:ln>
            <a:noFill/>
          </a:ln>
          <a:effectLst>
            <a:outerShdw blurRad="355600" dist="114300" dir="2700000" sx="103000" sy="103000" algn="tl" rotWithShape="0">
              <a:srgbClr val="000000">
                <a:alpha val="31000"/>
              </a:srgbClr>
            </a:outerShdw>
          </a:effectLst>
        </p:spPr>
        <p:txBody>
          <a:bodyPr vert="horz" wrap="square" lIns="68580" tIns="34290" rIns="68580" bIns="34290" numCol="1" anchor="t" anchorCtr="0" compatLnSpc="1">
            <a:prstTxWarp prst="textNoShape">
              <a:avLst/>
            </a:prstTxWarp>
          </a:bodyPr>
          <a:lstStyle/>
          <a:p>
            <a:endParaRPr lang="ru-RU" sz="1050"/>
          </a:p>
        </p:txBody>
      </p:sp>
      <p:sp>
        <p:nvSpPr>
          <p:cNvPr id="26" name="Freeform 151"/>
          <p:cNvSpPr>
            <a:spLocks noEditPoints="1"/>
          </p:cNvSpPr>
          <p:nvPr/>
        </p:nvSpPr>
        <p:spPr bwMode="auto">
          <a:xfrm>
            <a:off x="4293081" y="414796"/>
            <a:ext cx="565637" cy="637168"/>
          </a:xfrm>
          <a:custGeom>
            <a:avLst/>
            <a:gdLst>
              <a:gd name="T0" fmla="*/ 68 w 214"/>
              <a:gd name="T1" fmla="*/ 188 h 241"/>
              <a:gd name="T2" fmla="*/ 51 w 214"/>
              <a:gd name="T3" fmla="*/ 145 h 241"/>
              <a:gd name="T4" fmla="*/ 40 w 214"/>
              <a:gd name="T5" fmla="*/ 108 h 241"/>
              <a:gd name="T6" fmla="*/ 107 w 214"/>
              <a:gd name="T7" fmla="*/ 41 h 241"/>
              <a:gd name="T8" fmla="*/ 173 w 214"/>
              <a:gd name="T9" fmla="*/ 108 h 241"/>
              <a:gd name="T10" fmla="*/ 163 w 214"/>
              <a:gd name="T11" fmla="*/ 145 h 241"/>
              <a:gd name="T12" fmla="*/ 145 w 214"/>
              <a:gd name="T13" fmla="*/ 181 h 241"/>
              <a:gd name="T14" fmla="*/ 107 w 214"/>
              <a:gd name="T15" fmla="*/ 67 h 241"/>
              <a:gd name="T16" fmla="*/ 67 w 214"/>
              <a:gd name="T17" fmla="*/ 107 h 241"/>
              <a:gd name="T18" fmla="*/ 107 w 214"/>
              <a:gd name="T19" fmla="*/ 147 h 241"/>
              <a:gd name="T20" fmla="*/ 147 w 214"/>
              <a:gd name="T21" fmla="*/ 107 h 241"/>
              <a:gd name="T22" fmla="*/ 107 w 214"/>
              <a:gd name="T23" fmla="*/ 67 h 241"/>
              <a:gd name="T24" fmla="*/ 91 w 214"/>
              <a:gd name="T25" fmla="*/ 113 h 241"/>
              <a:gd name="T26" fmla="*/ 103 w 214"/>
              <a:gd name="T27" fmla="*/ 127 h 241"/>
              <a:gd name="T28" fmla="*/ 122 w 214"/>
              <a:gd name="T29" fmla="*/ 94 h 241"/>
              <a:gd name="T30" fmla="*/ 107 w 214"/>
              <a:gd name="T31" fmla="*/ 20 h 241"/>
              <a:gd name="T32" fmla="*/ 107 w 214"/>
              <a:gd name="T33" fmla="*/ 0 h 241"/>
              <a:gd name="T34" fmla="*/ 64 w 214"/>
              <a:gd name="T35" fmla="*/ 32 h 241"/>
              <a:gd name="T36" fmla="*/ 53 w 214"/>
              <a:gd name="T37" fmla="*/ 14 h 241"/>
              <a:gd name="T38" fmla="*/ 14 w 214"/>
              <a:gd name="T39" fmla="*/ 53 h 241"/>
              <a:gd name="T40" fmla="*/ 32 w 214"/>
              <a:gd name="T41" fmla="*/ 64 h 241"/>
              <a:gd name="T42" fmla="*/ 0 w 214"/>
              <a:gd name="T43" fmla="*/ 107 h 241"/>
              <a:gd name="T44" fmla="*/ 21 w 214"/>
              <a:gd name="T45" fmla="*/ 107 h 241"/>
              <a:gd name="T46" fmla="*/ 160 w 214"/>
              <a:gd name="T47" fmla="*/ 14 h 241"/>
              <a:gd name="T48" fmla="*/ 150 w 214"/>
              <a:gd name="T49" fmla="*/ 32 h 241"/>
              <a:gd name="T50" fmla="*/ 199 w 214"/>
              <a:gd name="T51" fmla="*/ 53 h 241"/>
              <a:gd name="T52" fmla="*/ 181 w 214"/>
              <a:gd name="T53" fmla="*/ 64 h 241"/>
              <a:gd name="T54" fmla="*/ 193 w 214"/>
              <a:gd name="T55" fmla="*/ 107 h 241"/>
              <a:gd name="T56" fmla="*/ 214 w 214"/>
              <a:gd name="T57" fmla="*/ 107 h 241"/>
              <a:gd name="T58" fmla="*/ 131 w 214"/>
              <a:gd name="T59" fmla="*/ 194 h 241"/>
              <a:gd name="T60" fmla="*/ 78 w 214"/>
              <a:gd name="T61" fmla="*/ 208 h 241"/>
              <a:gd name="T62" fmla="*/ 72 w 214"/>
              <a:gd name="T63" fmla="*/ 217 h 241"/>
              <a:gd name="T64" fmla="*/ 81 w 214"/>
              <a:gd name="T65" fmla="*/ 226 h 241"/>
              <a:gd name="T66" fmla="*/ 85 w 214"/>
              <a:gd name="T67" fmla="*/ 225 h 241"/>
              <a:gd name="T68" fmla="*/ 131 w 214"/>
              <a:gd name="T69" fmla="*/ 212 h 241"/>
              <a:gd name="T70" fmla="*/ 131 w 214"/>
              <a:gd name="T71" fmla="*/ 212 h 241"/>
              <a:gd name="T72" fmla="*/ 133 w 214"/>
              <a:gd name="T73" fmla="*/ 212 h 241"/>
              <a:gd name="T74" fmla="*/ 142 w 214"/>
              <a:gd name="T75" fmla="*/ 221 h 241"/>
              <a:gd name="T76" fmla="*/ 136 w 214"/>
              <a:gd name="T77" fmla="*/ 229 h 241"/>
              <a:gd name="T78" fmla="*/ 91 w 214"/>
              <a:gd name="T79" fmla="*/ 24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4" h="241">
                <a:moveTo>
                  <a:pt x="68" y="188"/>
                </a:moveTo>
                <a:cubicBezTo>
                  <a:pt x="70" y="177"/>
                  <a:pt x="65" y="167"/>
                  <a:pt x="51" y="145"/>
                </a:cubicBezTo>
                <a:cubicBezTo>
                  <a:pt x="44" y="134"/>
                  <a:pt x="40" y="121"/>
                  <a:pt x="40" y="108"/>
                </a:cubicBezTo>
                <a:cubicBezTo>
                  <a:pt x="40" y="71"/>
                  <a:pt x="70" y="41"/>
                  <a:pt x="107" y="41"/>
                </a:cubicBezTo>
                <a:cubicBezTo>
                  <a:pt x="144" y="41"/>
                  <a:pt x="173" y="71"/>
                  <a:pt x="173" y="108"/>
                </a:cubicBezTo>
                <a:cubicBezTo>
                  <a:pt x="173" y="121"/>
                  <a:pt x="170" y="134"/>
                  <a:pt x="163" y="145"/>
                </a:cubicBezTo>
                <a:cubicBezTo>
                  <a:pt x="152" y="162"/>
                  <a:pt x="147" y="172"/>
                  <a:pt x="145" y="181"/>
                </a:cubicBezTo>
                <a:moveTo>
                  <a:pt x="107" y="67"/>
                </a:moveTo>
                <a:cubicBezTo>
                  <a:pt x="85" y="67"/>
                  <a:pt x="67" y="85"/>
                  <a:pt x="67" y="107"/>
                </a:cubicBezTo>
                <a:cubicBezTo>
                  <a:pt x="67" y="129"/>
                  <a:pt x="85" y="147"/>
                  <a:pt x="107" y="147"/>
                </a:cubicBezTo>
                <a:cubicBezTo>
                  <a:pt x="129" y="147"/>
                  <a:pt x="147" y="129"/>
                  <a:pt x="147" y="107"/>
                </a:cubicBezTo>
                <a:cubicBezTo>
                  <a:pt x="147" y="85"/>
                  <a:pt x="129" y="67"/>
                  <a:pt x="107" y="67"/>
                </a:cubicBezTo>
                <a:close/>
                <a:moveTo>
                  <a:pt x="91" y="113"/>
                </a:moveTo>
                <a:cubicBezTo>
                  <a:pt x="103" y="127"/>
                  <a:pt x="103" y="127"/>
                  <a:pt x="103" y="127"/>
                </a:cubicBezTo>
                <a:cubicBezTo>
                  <a:pt x="122" y="94"/>
                  <a:pt x="122" y="94"/>
                  <a:pt x="122" y="94"/>
                </a:cubicBezTo>
                <a:moveTo>
                  <a:pt x="107" y="20"/>
                </a:moveTo>
                <a:cubicBezTo>
                  <a:pt x="107" y="0"/>
                  <a:pt x="107" y="0"/>
                  <a:pt x="107" y="0"/>
                </a:cubicBezTo>
                <a:moveTo>
                  <a:pt x="64" y="32"/>
                </a:moveTo>
                <a:cubicBezTo>
                  <a:pt x="53" y="14"/>
                  <a:pt x="53" y="14"/>
                  <a:pt x="53" y="14"/>
                </a:cubicBezTo>
                <a:moveTo>
                  <a:pt x="14" y="53"/>
                </a:moveTo>
                <a:cubicBezTo>
                  <a:pt x="32" y="64"/>
                  <a:pt x="32" y="64"/>
                  <a:pt x="32" y="64"/>
                </a:cubicBezTo>
                <a:moveTo>
                  <a:pt x="0" y="107"/>
                </a:moveTo>
                <a:cubicBezTo>
                  <a:pt x="21" y="107"/>
                  <a:pt x="21" y="107"/>
                  <a:pt x="21" y="107"/>
                </a:cubicBezTo>
                <a:moveTo>
                  <a:pt x="160" y="14"/>
                </a:moveTo>
                <a:cubicBezTo>
                  <a:pt x="150" y="32"/>
                  <a:pt x="150" y="32"/>
                  <a:pt x="150" y="32"/>
                </a:cubicBezTo>
                <a:moveTo>
                  <a:pt x="199" y="53"/>
                </a:moveTo>
                <a:cubicBezTo>
                  <a:pt x="181" y="64"/>
                  <a:pt x="181" y="64"/>
                  <a:pt x="181" y="64"/>
                </a:cubicBezTo>
                <a:moveTo>
                  <a:pt x="193" y="107"/>
                </a:moveTo>
                <a:cubicBezTo>
                  <a:pt x="214" y="107"/>
                  <a:pt x="214" y="107"/>
                  <a:pt x="214" y="107"/>
                </a:cubicBezTo>
                <a:moveTo>
                  <a:pt x="131" y="194"/>
                </a:moveTo>
                <a:cubicBezTo>
                  <a:pt x="131" y="194"/>
                  <a:pt x="78" y="208"/>
                  <a:pt x="78" y="208"/>
                </a:cubicBezTo>
                <a:cubicBezTo>
                  <a:pt x="75" y="210"/>
                  <a:pt x="72" y="213"/>
                  <a:pt x="72" y="217"/>
                </a:cubicBezTo>
                <a:cubicBezTo>
                  <a:pt x="72" y="222"/>
                  <a:pt x="76" y="226"/>
                  <a:pt x="81" y="226"/>
                </a:cubicBezTo>
                <a:cubicBezTo>
                  <a:pt x="82" y="226"/>
                  <a:pt x="85" y="225"/>
                  <a:pt x="85" y="225"/>
                </a:cubicBezTo>
                <a:cubicBezTo>
                  <a:pt x="131" y="212"/>
                  <a:pt x="131" y="212"/>
                  <a:pt x="131" y="212"/>
                </a:cubicBezTo>
                <a:cubicBezTo>
                  <a:pt x="131" y="212"/>
                  <a:pt x="131" y="212"/>
                  <a:pt x="131" y="212"/>
                </a:cubicBezTo>
                <a:cubicBezTo>
                  <a:pt x="132" y="212"/>
                  <a:pt x="132" y="212"/>
                  <a:pt x="133" y="212"/>
                </a:cubicBezTo>
                <a:cubicBezTo>
                  <a:pt x="138" y="212"/>
                  <a:pt x="142" y="216"/>
                  <a:pt x="142" y="221"/>
                </a:cubicBezTo>
                <a:cubicBezTo>
                  <a:pt x="142" y="224"/>
                  <a:pt x="139" y="228"/>
                  <a:pt x="136" y="229"/>
                </a:cubicBezTo>
                <a:cubicBezTo>
                  <a:pt x="91" y="241"/>
                  <a:pt x="91" y="241"/>
                  <a:pt x="91" y="241"/>
                </a:cubicBezTo>
              </a:path>
            </a:pathLst>
          </a:custGeom>
          <a:noFill/>
          <a:ln w="30163"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27" name="TextBox 26"/>
          <p:cNvSpPr txBox="1"/>
          <p:nvPr/>
        </p:nvSpPr>
        <p:spPr>
          <a:xfrm>
            <a:off x="3728289" y="1069396"/>
            <a:ext cx="1642316" cy="577081"/>
          </a:xfrm>
          <a:prstGeom prst="rect">
            <a:avLst/>
          </a:prstGeom>
          <a:noFill/>
        </p:spPr>
        <p:txBody>
          <a:bodyPr wrap="square" rtlCol="0">
            <a:spAutoFit/>
          </a:bodyPr>
          <a:lstStyle/>
          <a:p>
            <a:pPr algn="ctr"/>
            <a:r>
              <a:rPr lang="en-US" sz="1050" b="1" dirty="0" err="1">
                <a:latin typeface="Open Sans" panose="020B0606030504020204" pitchFamily="34" charset="0"/>
                <a:ea typeface="Open Sans" panose="020B0606030504020204" pitchFamily="34" charset="0"/>
                <a:cs typeface="Open Sans" panose="020B0606030504020204" pitchFamily="34" charset="0"/>
              </a:rPr>
              <a:t>Enquanto</a:t>
            </a:r>
            <a:r>
              <a:rPr lang="en-US" sz="1050" b="1" dirty="0">
                <a:latin typeface="Open Sans" panose="020B0606030504020204" pitchFamily="34" charset="0"/>
                <a:ea typeface="Open Sans" panose="020B0606030504020204" pitchFamily="34" charset="0"/>
                <a:cs typeface="Open Sans" panose="020B0606030504020204" pitchFamily="34" charset="0"/>
              </a:rPr>
              <a:t> </a:t>
            </a:r>
            <a:r>
              <a:rPr lang="en-US" sz="1050" b="1" dirty="0" err="1">
                <a:latin typeface="Open Sans" panose="020B0606030504020204" pitchFamily="34" charset="0"/>
                <a:ea typeface="Open Sans" panose="020B0606030504020204" pitchFamily="34" charset="0"/>
                <a:cs typeface="Open Sans" panose="020B0606030504020204" pitchFamily="34" charset="0"/>
              </a:rPr>
              <a:t>isso</a:t>
            </a:r>
            <a:r>
              <a:rPr lang="en-US" sz="1050" b="1" dirty="0">
                <a:latin typeface="Open Sans" panose="020B0606030504020204" pitchFamily="34" charset="0"/>
                <a:ea typeface="Open Sans" panose="020B0606030504020204" pitchFamily="34" charset="0"/>
                <a:cs typeface="Open Sans" panose="020B0606030504020204" pitchFamily="34" charset="0"/>
              </a:rPr>
              <a:t>, </a:t>
            </a:r>
          </a:p>
          <a:p>
            <a:pPr algn="ctr"/>
            <a:r>
              <a:rPr lang="en-US" sz="1050" b="1" dirty="0">
                <a:latin typeface="Open Sans" panose="020B0606030504020204" pitchFamily="34" charset="0"/>
                <a:ea typeface="Open Sans" panose="020B0606030504020204" pitchFamily="34" charset="0"/>
                <a:cs typeface="Open Sans" panose="020B0606030504020204" pitchFamily="34" charset="0"/>
              </a:rPr>
              <a:t>no “</a:t>
            </a:r>
            <a:r>
              <a:rPr lang="en-US" sz="1050" b="1" dirty="0" err="1">
                <a:latin typeface="Open Sans" panose="020B0606030504020204" pitchFamily="34" charset="0"/>
                <a:ea typeface="Open Sans" panose="020B0606030504020204" pitchFamily="34" charset="0"/>
                <a:cs typeface="Open Sans" panose="020B0606030504020204" pitchFamily="34" charset="0"/>
              </a:rPr>
              <a:t>termo</a:t>
            </a:r>
            <a:r>
              <a:rPr lang="en-US" sz="1050" b="1" dirty="0">
                <a:latin typeface="Open Sans" panose="020B0606030504020204" pitchFamily="34" charset="0"/>
                <a:ea typeface="Open Sans" panose="020B0606030504020204" pitchFamily="34" charset="0"/>
                <a:cs typeface="Open Sans" panose="020B0606030504020204" pitchFamily="34" charset="0"/>
              </a:rPr>
              <a:t> de </a:t>
            </a:r>
            <a:r>
              <a:rPr lang="en-US" sz="1050" b="1" dirty="0" err="1">
                <a:latin typeface="Open Sans" panose="020B0606030504020204" pitchFamily="34" charset="0"/>
                <a:ea typeface="Open Sans" panose="020B0606030504020204" pitchFamily="34" charset="0"/>
                <a:cs typeface="Open Sans" panose="020B0606030504020204" pitchFamily="34" charset="0"/>
              </a:rPr>
              <a:t>referência</a:t>
            </a:r>
            <a:r>
              <a:rPr lang="en-US" sz="1050" b="1" dirty="0">
                <a:latin typeface="Open Sans" panose="020B0606030504020204" pitchFamily="34" charset="0"/>
                <a:ea typeface="Open Sans" panose="020B0606030504020204" pitchFamily="34" charset="0"/>
                <a:cs typeface="Open Sans" panose="020B0606030504020204" pitchFamily="34" charset="0"/>
              </a:rPr>
              <a:t>”</a:t>
            </a:r>
            <a:endParaRPr lang="ru-RU" sz="105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30" name="Picture 6" descr="Lava-Roupas Pó Omo Lavagem Perfeita Caixa 800g - giassi - Giassi  Supermercados">
            <a:extLst>
              <a:ext uri="{FF2B5EF4-FFF2-40B4-BE49-F238E27FC236}">
                <a16:creationId xmlns:a16="http://schemas.microsoft.com/office/drawing/2014/main" id="{8DFB5552-9ECD-482A-BA5C-283B06F838F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604" t="9321" r="4276" b="12588"/>
          <a:stretch/>
        </p:blipFill>
        <p:spPr bwMode="auto">
          <a:xfrm>
            <a:off x="549709" y="1753801"/>
            <a:ext cx="1781398" cy="2144132"/>
          </a:xfrm>
          <a:prstGeom prst="ellipse">
            <a:avLst/>
          </a:prstGeom>
          <a:noFill/>
          <a:extLst>
            <a:ext uri="{909E8E84-426E-40DD-AFC4-6F175D3DCCD1}">
              <a14:hiddenFill xmlns:a14="http://schemas.microsoft.com/office/drawing/2010/main">
                <a:solidFill>
                  <a:srgbClr val="FFFFFF"/>
                </a:solidFill>
              </a14:hiddenFill>
            </a:ext>
          </a:extLst>
        </p:spPr>
      </p:pic>
      <p:pic>
        <p:nvPicPr>
          <p:cNvPr id="1026" name="Picture 2" descr="Roupa limpinha e cheirosa: sabões por finalidade e os mais vendidos -  Portal Mie">
            <a:extLst>
              <a:ext uri="{FF2B5EF4-FFF2-40B4-BE49-F238E27FC236}">
                <a16:creationId xmlns:a16="http://schemas.microsoft.com/office/drawing/2014/main" id="{BB9D35C2-C331-190E-7BEA-6DA44C5CF8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21" r="18645"/>
          <a:stretch/>
        </p:blipFill>
        <p:spPr bwMode="auto">
          <a:xfrm>
            <a:off x="6659200" y="1618935"/>
            <a:ext cx="2012629" cy="21805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5677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2" presetClass="entr" presetSubtype="1" fill="hold" grpId="0" nodeType="afterEffect" p14:presetBounceEnd="67000">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14:bounceEnd="67000">
                                          <p:cBhvr additive="base">
                                            <p:cTn id="13" dur="1000" fill="hold"/>
                                            <p:tgtEl>
                                              <p:spTgt spid="26"/>
                                            </p:tgtEl>
                                            <p:attrNameLst>
                                              <p:attrName>ppt_x</p:attrName>
                                            </p:attrNameLst>
                                          </p:cBhvr>
                                          <p:tavLst>
                                            <p:tav tm="0">
                                              <p:val>
                                                <p:strVal val="#ppt_x"/>
                                              </p:val>
                                            </p:tav>
                                            <p:tav tm="100000">
                                              <p:val>
                                                <p:strVal val="#ppt_x"/>
                                              </p:val>
                                            </p:tav>
                                          </p:tavLst>
                                        </p:anim>
                                        <p:anim calcmode="lin" valueType="num" p14:bounceEnd="67000">
                                          <p:cBhvr additive="base">
                                            <p:cTn id="14" dur="1000" fill="hold"/>
                                            <p:tgtEl>
                                              <p:spTgt spid="26"/>
                                            </p:tgtEl>
                                            <p:attrNameLst>
                                              <p:attrName>ppt_y</p:attrName>
                                            </p:attrNameLst>
                                          </p:cBhvr>
                                          <p:tavLst>
                                            <p:tav tm="0">
                                              <p:val>
                                                <p:strVal val="0-#ppt_h/2"/>
                                              </p:val>
                                            </p:tav>
                                            <p:tav tm="100000">
                                              <p:val>
                                                <p:strVal val="#ppt_y"/>
                                              </p:val>
                                            </p:tav>
                                          </p:tavLst>
                                        </p:anim>
                                      </p:childTnLst>
                                    </p:cTn>
                                  </p:par>
                                  <p:par>
                                    <p:cTn id="15" presetID="2" presetClass="entr" presetSubtype="4" fill="hold" grpId="0" nodeType="withEffect" p14:presetBounceEnd="67000">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14:bounceEnd="67000">
                                          <p:cBhvr additive="base">
                                            <p:cTn id="17" dur="1000" fill="hold"/>
                                            <p:tgtEl>
                                              <p:spTgt spid="27"/>
                                            </p:tgtEl>
                                            <p:attrNameLst>
                                              <p:attrName>ppt_x</p:attrName>
                                            </p:attrNameLst>
                                          </p:cBhvr>
                                          <p:tavLst>
                                            <p:tav tm="0">
                                              <p:val>
                                                <p:strVal val="#ppt_x"/>
                                              </p:val>
                                            </p:tav>
                                            <p:tav tm="100000">
                                              <p:val>
                                                <p:strVal val="#ppt_x"/>
                                              </p:val>
                                            </p:tav>
                                          </p:tavLst>
                                        </p:anim>
                                        <p:anim calcmode="lin" valueType="num" p14:bounceEnd="67000">
                                          <p:cBhvr additive="base">
                                            <p:cTn id="18" dur="1000" fill="hold"/>
                                            <p:tgtEl>
                                              <p:spTgt spid="27"/>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14:presetBounceEnd="67000">
                                      <p:stCondLst>
                                        <p:cond delay="150"/>
                                      </p:stCondLst>
                                      <p:childTnLst>
                                        <p:set>
                                          <p:cBhvr>
                                            <p:cTn id="20" dur="1" fill="hold">
                                              <p:stCondLst>
                                                <p:cond delay="0"/>
                                              </p:stCondLst>
                                            </p:cTn>
                                            <p:tgtEl>
                                              <p:spTgt spid="21"/>
                                            </p:tgtEl>
                                            <p:attrNameLst>
                                              <p:attrName>style.visibility</p:attrName>
                                            </p:attrNameLst>
                                          </p:cBhvr>
                                          <p:to>
                                            <p:strVal val="visible"/>
                                          </p:to>
                                        </p:set>
                                        <p:anim calcmode="lin" valueType="num" p14:bounceEnd="67000">
                                          <p:cBhvr additive="base">
                                            <p:cTn id="21" dur="1000" fill="hold"/>
                                            <p:tgtEl>
                                              <p:spTgt spid="21"/>
                                            </p:tgtEl>
                                            <p:attrNameLst>
                                              <p:attrName>ppt_x</p:attrName>
                                            </p:attrNameLst>
                                          </p:cBhvr>
                                          <p:tavLst>
                                            <p:tav tm="0">
                                              <p:val>
                                                <p:strVal val="0-#ppt_w/2"/>
                                              </p:val>
                                            </p:tav>
                                            <p:tav tm="100000">
                                              <p:val>
                                                <p:strVal val="#ppt_x"/>
                                              </p:val>
                                            </p:tav>
                                          </p:tavLst>
                                        </p:anim>
                                        <p:anim calcmode="lin" valueType="num" p14:bounceEnd="67000">
                                          <p:cBhvr additive="base">
                                            <p:cTn id="22" dur="10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7000">
                                      <p:stCondLst>
                                        <p:cond delay="300"/>
                                      </p:stCondLst>
                                      <p:childTnLst>
                                        <p:set>
                                          <p:cBhvr>
                                            <p:cTn id="24" dur="1" fill="hold">
                                              <p:stCondLst>
                                                <p:cond delay="0"/>
                                              </p:stCondLst>
                                            </p:cTn>
                                            <p:tgtEl>
                                              <p:spTgt spid="20"/>
                                            </p:tgtEl>
                                            <p:attrNameLst>
                                              <p:attrName>style.visibility</p:attrName>
                                            </p:attrNameLst>
                                          </p:cBhvr>
                                          <p:to>
                                            <p:strVal val="visible"/>
                                          </p:to>
                                        </p:set>
                                        <p:anim calcmode="lin" valueType="num" p14:bounceEnd="67000">
                                          <p:cBhvr additive="base">
                                            <p:cTn id="25" dur="1000" fill="hold"/>
                                            <p:tgtEl>
                                              <p:spTgt spid="20"/>
                                            </p:tgtEl>
                                            <p:attrNameLst>
                                              <p:attrName>ppt_x</p:attrName>
                                            </p:attrNameLst>
                                          </p:cBhvr>
                                          <p:tavLst>
                                            <p:tav tm="0">
                                              <p:val>
                                                <p:strVal val="#ppt_x"/>
                                              </p:val>
                                            </p:tav>
                                            <p:tav tm="100000">
                                              <p:val>
                                                <p:strVal val="#ppt_x"/>
                                              </p:val>
                                            </p:tav>
                                          </p:tavLst>
                                        </p:anim>
                                        <p:anim calcmode="lin" valueType="num" p14:bounceEnd="67000">
                                          <p:cBhvr additive="base">
                                            <p:cTn id="26" dur="10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6" fill="hold" nodeType="withEffect" p14:presetBounceEnd="67000">
                                      <p:stCondLst>
                                        <p:cond delay="450"/>
                                      </p:stCondLst>
                                      <p:childTnLst>
                                        <p:set>
                                          <p:cBhvr>
                                            <p:cTn id="28" dur="1" fill="hold">
                                              <p:stCondLst>
                                                <p:cond delay="0"/>
                                              </p:stCondLst>
                                            </p:cTn>
                                            <p:tgtEl>
                                              <p:spTgt spid="19"/>
                                            </p:tgtEl>
                                            <p:attrNameLst>
                                              <p:attrName>style.visibility</p:attrName>
                                            </p:attrNameLst>
                                          </p:cBhvr>
                                          <p:to>
                                            <p:strVal val="visible"/>
                                          </p:to>
                                        </p:set>
                                        <p:anim calcmode="lin" valueType="num" p14:bounceEnd="67000">
                                          <p:cBhvr additive="base">
                                            <p:cTn id="29" dur="1000" fill="hold"/>
                                            <p:tgtEl>
                                              <p:spTgt spid="19"/>
                                            </p:tgtEl>
                                            <p:attrNameLst>
                                              <p:attrName>ppt_x</p:attrName>
                                            </p:attrNameLst>
                                          </p:cBhvr>
                                          <p:tavLst>
                                            <p:tav tm="0">
                                              <p:val>
                                                <p:strVal val="1+#ppt_w/2"/>
                                              </p:val>
                                            </p:tav>
                                            <p:tav tm="100000">
                                              <p:val>
                                                <p:strVal val="#ppt_x"/>
                                              </p:val>
                                            </p:tav>
                                          </p:tavLst>
                                        </p:anim>
                                        <p:anim calcmode="lin" valueType="num" p14:bounceEnd="67000">
                                          <p:cBhvr additive="base">
                                            <p:cTn id="30" dur="1000" fill="hold"/>
                                            <p:tgtEl>
                                              <p:spTgt spid="19"/>
                                            </p:tgtEl>
                                            <p:attrNameLst>
                                              <p:attrName>ppt_y</p:attrName>
                                            </p:attrNameLst>
                                          </p:cBhvr>
                                          <p:tavLst>
                                            <p:tav tm="0">
                                              <p:val>
                                                <p:strVal val="1+#ppt_h/2"/>
                                              </p:val>
                                            </p:tav>
                                            <p:tav tm="100000">
                                              <p:val>
                                                <p:strVal val="#ppt_y"/>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par>
                                    <p:cTn id="36" presetID="53" presetClass="entr" presetSubtype="16" fill="hold" grpId="0" nodeType="withEffect">
                                      <p:stCondLst>
                                        <p:cond delay="100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animEffect transition="in" filter="fade">
                                          <p:cBhvr>
                                            <p:cTn id="45" dur="500"/>
                                            <p:tgtEl>
                                              <p:spTgt spid="18"/>
                                            </p:tgtEl>
                                          </p:cBhvr>
                                        </p:animEffect>
                                      </p:childTnLst>
                                    </p:cTn>
                                  </p:par>
                                  <p:par>
                                    <p:cTn id="46" presetID="2" presetClass="entr" presetSubtype="4" fill="hold" grpId="0" nodeType="withEffect" p14:presetBounceEnd="67000">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14:bounceEnd="67000">
                                          <p:cBhvr additive="base">
                                            <p:cTn id="48" dur="1000" fill="hold"/>
                                            <p:tgtEl>
                                              <p:spTgt spid="24"/>
                                            </p:tgtEl>
                                            <p:attrNameLst>
                                              <p:attrName>ppt_x</p:attrName>
                                            </p:attrNameLst>
                                          </p:cBhvr>
                                          <p:tavLst>
                                            <p:tav tm="0">
                                              <p:val>
                                                <p:strVal val="#ppt_x"/>
                                              </p:val>
                                            </p:tav>
                                            <p:tav tm="100000">
                                              <p:val>
                                                <p:strVal val="#ppt_x"/>
                                              </p:val>
                                            </p:tav>
                                          </p:tavLst>
                                        </p:anim>
                                        <p:anim calcmode="lin" valueType="num" p14:bounceEnd="67000">
                                          <p:cBhvr additive="base">
                                            <p:cTn id="49"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1030"/>
                                            </p:tgtEl>
                                            <p:attrNameLst>
                                              <p:attrName>style.visibility</p:attrName>
                                            </p:attrNameLst>
                                          </p:cBhvr>
                                          <p:to>
                                            <p:strVal val="visible"/>
                                          </p:to>
                                        </p:set>
                                        <p:animEffect transition="in" filter="randombar(horizontal)">
                                          <p:cBhvr>
                                            <p:cTn id="54" dur="500"/>
                                            <p:tgtEl>
                                              <p:spTgt spid="1030"/>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1026"/>
                                            </p:tgtEl>
                                            <p:attrNameLst>
                                              <p:attrName>style.visibility</p:attrName>
                                            </p:attrNameLst>
                                          </p:cBhvr>
                                          <p:to>
                                            <p:strVal val="visible"/>
                                          </p:to>
                                        </p:set>
                                        <p:anim calcmode="lin" valueType="num">
                                          <p:cBhvr>
                                            <p:cTn id="59" dur="500" fill="hold"/>
                                            <p:tgtEl>
                                              <p:spTgt spid="1026"/>
                                            </p:tgtEl>
                                            <p:attrNameLst>
                                              <p:attrName>ppt_w</p:attrName>
                                            </p:attrNameLst>
                                          </p:cBhvr>
                                          <p:tavLst>
                                            <p:tav tm="0">
                                              <p:val>
                                                <p:fltVal val="0"/>
                                              </p:val>
                                            </p:tav>
                                            <p:tav tm="100000">
                                              <p:val>
                                                <p:strVal val="#ppt_w"/>
                                              </p:val>
                                            </p:tav>
                                          </p:tavLst>
                                        </p:anim>
                                        <p:anim calcmode="lin" valueType="num">
                                          <p:cBhvr>
                                            <p:cTn id="60" dur="500" fill="hold"/>
                                            <p:tgtEl>
                                              <p:spTgt spid="1026"/>
                                            </p:tgtEl>
                                            <p:attrNameLst>
                                              <p:attrName>ppt_h</p:attrName>
                                            </p:attrNameLst>
                                          </p:cBhvr>
                                          <p:tavLst>
                                            <p:tav tm="0">
                                              <p:val>
                                                <p:fltVal val="0"/>
                                              </p:val>
                                            </p:tav>
                                            <p:tav tm="100000">
                                              <p:val>
                                                <p:strVal val="#ppt_h"/>
                                              </p:val>
                                            </p:tav>
                                          </p:tavLst>
                                        </p:anim>
                                        <p:animEffect transition="in" filter="fade">
                                          <p:cBhvr>
                                            <p:cTn id="6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animBg="1"/>
          <p:bldP spid="24" grpId="0"/>
          <p:bldP spid="25" grpId="0" animBg="1"/>
          <p:bldP spid="26" grpId="0" animBg="1"/>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1000" fill="hold"/>
                                            <p:tgtEl>
                                              <p:spTgt spid="26"/>
                                            </p:tgtEl>
                                            <p:attrNameLst>
                                              <p:attrName>ppt_x</p:attrName>
                                            </p:attrNameLst>
                                          </p:cBhvr>
                                          <p:tavLst>
                                            <p:tav tm="0">
                                              <p:val>
                                                <p:strVal val="#ppt_x"/>
                                              </p:val>
                                            </p:tav>
                                            <p:tav tm="100000">
                                              <p:val>
                                                <p:strVal val="#ppt_x"/>
                                              </p:val>
                                            </p:tav>
                                          </p:tavLst>
                                        </p:anim>
                                        <p:anim calcmode="lin" valueType="num">
                                          <p:cBhvr additive="base">
                                            <p:cTn id="14" dur="1000" fill="hold"/>
                                            <p:tgtEl>
                                              <p:spTgt spid="26"/>
                                            </p:tgtEl>
                                            <p:attrNameLst>
                                              <p:attrName>ppt_y</p:attrName>
                                            </p:attrNameLst>
                                          </p:cBhvr>
                                          <p:tavLst>
                                            <p:tav tm="0">
                                              <p:val>
                                                <p:strVal val="0-#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1000" fill="hold"/>
                                            <p:tgtEl>
                                              <p:spTgt spid="27"/>
                                            </p:tgtEl>
                                            <p:attrNameLst>
                                              <p:attrName>ppt_x</p:attrName>
                                            </p:attrNameLst>
                                          </p:cBhvr>
                                          <p:tavLst>
                                            <p:tav tm="0">
                                              <p:val>
                                                <p:strVal val="#ppt_x"/>
                                              </p:val>
                                            </p:tav>
                                            <p:tav tm="100000">
                                              <p:val>
                                                <p:strVal val="#ppt_x"/>
                                              </p:val>
                                            </p:tav>
                                          </p:tavLst>
                                        </p:anim>
                                        <p:anim calcmode="lin" valueType="num">
                                          <p:cBhvr additive="base">
                                            <p:cTn id="18" dur="1000" fill="hold"/>
                                            <p:tgtEl>
                                              <p:spTgt spid="27"/>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15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1000" fill="hold"/>
                                            <p:tgtEl>
                                              <p:spTgt spid="21"/>
                                            </p:tgtEl>
                                            <p:attrNameLst>
                                              <p:attrName>ppt_x</p:attrName>
                                            </p:attrNameLst>
                                          </p:cBhvr>
                                          <p:tavLst>
                                            <p:tav tm="0">
                                              <p:val>
                                                <p:strVal val="0-#ppt_w/2"/>
                                              </p:val>
                                            </p:tav>
                                            <p:tav tm="100000">
                                              <p:val>
                                                <p:strVal val="#ppt_x"/>
                                              </p:val>
                                            </p:tav>
                                          </p:tavLst>
                                        </p:anim>
                                        <p:anim calcmode="lin" valueType="num">
                                          <p:cBhvr additive="base">
                                            <p:cTn id="22" dur="10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1000" fill="hold"/>
                                            <p:tgtEl>
                                              <p:spTgt spid="20"/>
                                            </p:tgtEl>
                                            <p:attrNameLst>
                                              <p:attrName>ppt_x</p:attrName>
                                            </p:attrNameLst>
                                          </p:cBhvr>
                                          <p:tavLst>
                                            <p:tav tm="0">
                                              <p:val>
                                                <p:strVal val="#ppt_x"/>
                                              </p:val>
                                            </p:tav>
                                            <p:tav tm="100000">
                                              <p:val>
                                                <p:strVal val="#ppt_x"/>
                                              </p:val>
                                            </p:tav>
                                          </p:tavLst>
                                        </p:anim>
                                        <p:anim calcmode="lin" valueType="num">
                                          <p:cBhvr additive="base">
                                            <p:cTn id="26" dur="10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6" fill="hold" nodeType="withEffect">
                                      <p:stCondLst>
                                        <p:cond delay="45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1000" fill="hold"/>
                                            <p:tgtEl>
                                              <p:spTgt spid="19"/>
                                            </p:tgtEl>
                                            <p:attrNameLst>
                                              <p:attrName>ppt_x</p:attrName>
                                            </p:attrNameLst>
                                          </p:cBhvr>
                                          <p:tavLst>
                                            <p:tav tm="0">
                                              <p:val>
                                                <p:strVal val="1+#ppt_w/2"/>
                                              </p:val>
                                            </p:tav>
                                            <p:tav tm="100000">
                                              <p:val>
                                                <p:strVal val="#ppt_x"/>
                                              </p:val>
                                            </p:tav>
                                          </p:tavLst>
                                        </p:anim>
                                        <p:anim calcmode="lin" valueType="num">
                                          <p:cBhvr additive="base">
                                            <p:cTn id="30" dur="1000" fill="hold"/>
                                            <p:tgtEl>
                                              <p:spTgt spid="19"/>
                                            </p:tgtEl>
                                            <p:attrNameLst>
                                              <p:attrName>ppt_y</p:attrName>
                                            </p:attrNameLst>
                                          </p:cBhvr>
                                          <p:tavLst>
                                            <p:tav tm="0">
                                              <p:val>
                                                <p:strVal val="1+#ppt_h/2"/>
                                              </p:val>
                                            </p:tav>
                                            <p:tav tm="100000">
                                              <p:val>
                                                <p:strVal val="#ppt_y"/>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par>
                                    <p:cTn id="36" presetID="53" presetClass="entr" presetSubtype="16" fill="hold" grpId="0" nodeType="withEffect">
                                      <p:stCondLst>
                                        <p:cond delay="100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animEffect transition="in" filter="fade">
                                          <p:cBhvr>
                                            <p:cTn id="45" dur="500"/>
                                            <p:tgtEl>
                                              <p:spTgt spid="18"/>
                                            </p:tgtEl>
                                          </p:cBhvr>
                                        </p:animEffect>
                                      </p:childTnLst>
                                    </p:cTn>
                                  </p:par>
                                  <p:par>
                                    <p:cTn id="46" presetID="2" presetClass="entr" presetSubtype="4"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1000" fill="hold"/>
                                            <p:tgtEl>
                                              <p:spTgt spid="24"/>
                                            </p:tgtEl>
                                            <p:attrNameLst>
                                              <p:attrName>ppt_x</p:attrName>
                                            </p:attrNameLst>
                                          </p:cBhvr>
                                          <p:tavLst>
                                            <p:tav tm="0">
                                              <p:val>
                                                <p:strVal val="#ppt_x"/>
                                              </p:val>
                                            </p:tav>
                                            <p:tav tm="100000">
                                              <p:val>
                                                <p:strVal val="#ppt_x"/>
                                              </p:val>
                                            </p:tav>
                                          </p:tavLst>
                                        </p:anim>
                                        <p:anim calcmode="lin" valueType="num">
                                          <p:cBhvr additive="base">
                                            <p:cTn id="49"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1030"/>
                                            </p:tgtEl>
                                            <p:attrNameLst>
                                              <p:attrName>style.visibility</p:attrName>
                                            </p:attrNameLst>
                                          </p:cBhvr>
                                          <p:to>
                                            <p:strVal val="visible"/>
                                          </p:to>
                                        </p:set>
                                        <p:animEffect transition="in" filter="randombar(horizontal)">
                                          <p:cBhvr>
                                            <p:cTn id="54" dur="500"/>
                                            <p:tgtEl>
                                              <p:spTgt spid="1030"/>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1026"/>
                                            </p:tgtEl>
                                            <p:attrNameLst>
                                              <p:attrName>style.visibility</p:attrName>
                                            </p:attrNameLst>
                                          </p:cBhvr>
                                          <p:to>
                                            <p:strVal val="visible"/>
                                          </p:to>
                                        </p:set>
                                        <p:anim calcmode="lin" valueType="num">
                                          <p:cBhvr>
                                            <p:cTn id="59" dur="500" fill="hold"/>
                                            <p:tgtEl>
                                              <p:spTgt spid="1026"/>
                                            </p:tgtEl>
                                            <p:attrNameLst>
                                              <p:attrName>ppt_w</p:attrName>
                                            </p:attrNameLst>
                                          </p:cBhvr>
                                          <p:tavLst>
                                            <p:tav tm="0">
                                              <p:val>
                                                <p:fltVal val="0"/>
                                              </p:val>
                                            </p:tav>
                                            <p:tav tm="100000">
                                              <p:val>
                                                <p:strVal val="#ppt_w"/>
                                              </p:val>
                                            </p:tav>
                                          </p:tavLst>
                                        </p:anim>
                                        <p:anim calcmode="lin" valueType="num">
                                          <p:cBhvr>
                                            <p:cTn id="60" dur="500" fill="hold"/>
                                            <p:tgtEl>
                                              <p:spTgt spid="1026"/>
                                            </p:tgtEl>
                                            <p:attrNameLst>
                                              <p:attrName>ppt_h</p:attrName>
                                            </p:attrNameLst>
                                          </p:cBhvr>
                                          <p:tavLst>
                                            <p:tav tm="0">
                                              <p:val>
                                                <p:fltVal val="0"/>
                                              </p:val>
                                            </p:tav>
                                            <p:tav tm="100000">
                                              <p:val>
                                                <p:strVal val="#ppt_h"/>
                                              </p:val>
                                            </p:tav>
                                          </p:tavLst>
                                        </p:anim>
                                        <p:animEffect transition="in" filter="fade">
                                          <p:cBhvr>
                                            <p:cTn id="6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animBg="1"/>
          <p:bldP spid="24" grpId="0"/>
          <p:bldP spid="25" grpId="0" animBg="1"/>
          <p:bldP spid="26" grpId="0" animBg="1"/>
          <p:bldP spid="27"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117112" y="1669719"/>
            <a:ext cx="857250" cy="1543050"/>
            <a:chOff x="5551488" y="2841625"/>
            <a:chExt cx="1143000" cy="2057400"/>
          </a:xfrm>
          <a:solidFill>
            <a:srgbClr val="D06B06"/>
          </a:solidFill>
        </p:grpSpPr>
        <p:sp>
          <p:nvSpPr>
            <p:cNvPr id="6" name="Freeform 6"/>
            <p:cNvSpPr>
              <a:spLocks/>
            </p:cNvSpPr>
            <p:nvPr/>
          </p:nvSpPr>
          <p:spPr bwMode="auto">
            <a:xfrm>
              <a:off x="5551488" y="2841625"/>
              <a:ext cx="571500" cy="2057400"/>
            </a:xfrm>
            <a:custGeom>
              <a:avLst/>
              <a:gdLst>
                <a:gd name="T0" fmla="*/ 0 w 150"/>
                <a:gd name="T1" fmla="*/ 0 h 540"/>
                <a:gd name="T2" fmla="*/ 0 w 150"/>
                <a:gd name="T3" fmla="*/ 387 h 540"/>
                <a:gd name="T4" fmla="*/ 150 w 150"/>
                <a:gd name="T5" fmla="*/ 540 h 540"/>
                <a:gd name="T6" fmla="*/ 150 w 150"/>
                <a:gd name="T7" fmla="*/ 39 h 540"/>
                <a:gd name="T8" fmla="*/ 0 w 150"/>
                <a:gd name="T9" fmla="*/ 0 h 540"/>
              </a:gdLst>
              <a:ahLst/>
              <a:cxnLst>
                <a:cxn ang="0">
                  <a:pos x="T0" y="T1"/>
                </a:cxn>
                <a:cxn ang="0">
                  <a:pos x="T2" y="T3"/>
                </a:cxn>
                <a:cxn ang="0">
                  <a:pos x="T4" y="T5"/>
                </a:cxn>
                <a:cxn ang="0">
                  <a:pos x="T6" y="T7"/>
                </a:cxn>
                <a:cxn ang="0">
                  <a:pos x="T8" y="T9"/>
                </a:cxn>
              </a:cxnLst>
              <a:rect l="0" t="0" r="r" b="b"/>
              <a:pathLst>
                <a:path w="150" h="540">
                  <a:moveTo>
                    <a:pt x="0" y="0"/>
                  </a:moveTo>
                  <a:cubicBezTo>
                    <a:pt x="0" y="387"/>
                    <a:pt x="0" y="387"/>
                    <a:pt x="0" y="387"/>
                  </a:cubicBezTo>
                  <a:cubicBezTo>
                    <a:pt x="150" y="540"/>
                    <a:pt x="150" y="540"/>
                    <a:pt x="150" y="540"/>
                  </a:cubicBezTo>
                  <a:cubicBezTo>
                    <a:pt x="150" y="39"/>
                    <a:pt x="150" y="39"/>
                    <a:pt x="150" y="39"/>
                  </a:cubicBezTo>
                  <a:cubicBezTo>
                    <a:pt x="96" y="39"/>
                    <a:pt x="45" y="24"/>
                    <a:pt x="0" y="0"/>
                  </a:cubicBezTo>
                  <a:close/>
                </a:path>
              </a:pathLst>
            </a:custGeom>
            <a:grpFill/>
            <a:ln>
              <a:noFill/>
            </a:ln>
          </p:spPr>
          <p:txBody>
            <a:bodyPr vert="horz" wrap="square" lIns="68580" tIns="34290" rIns="68580" bIns="34290" numCol="1" anchor="t" anchorCtr="0" compatLnSpc="1">
              <a:prstTxWarp prst="textNoShape">
                <a:avLst/>
              </a:prstTxWarp>
            </a:bodyPr>
            <a:lstStyle/>
            <a:p>
              <a:endParaRPr lang="ru-RU" sz="1050"/>
            </a:p>
          </p:txBody>
        </p:sp>
        <p:sp>
          <p:nvSpPr>
            <p:cNvPr id="7" name="Freeform 7"/>
            <p:cNvSpPr>
              <a:spLocks/>
            </p:cNvSpPr>
            <p:nvPr/>
          </p:nvSpPr>
          <p:spPr bwMode="auto">
            <a:xfrm>
              <a:off x="6122988" y="2841625"/>
              <a:ext cx="571500" cy="2057400"/>
            </a:xfrm>
            <a:custGeom>
              <a:avLst/>
              <a:gdLst>
                <a:gd name="T0" fmla="*/ 0 w 150"/>
                <a:gd name="T1" fmla="*/ 39 h 540"/>
                <a:gd name="T2" fmla="*/ 0 w 150"/>
                <a:gd name="T3" fmla="*/ 540 h 540"/>
                <a:gd name="T4" fmla="*/ 150 w 150"/>
                <a:gd name="T5" fmla="*/ 387 h 540"/>
                <a:gd name="T6" fmla="*/ 150 w 150"/>
                <a:gd name="T7" fmla="*/ 0 h 540"/>
                <a:gd name="T8" fmla="*/ 0 w 150"/>
                <a:gd name="T9" fmla="*/ 39 h 540"/>
              </a:gdLst>
              <a:ahLst/>
              <a:cxnLst>
                <a:cxn ang="0">
                  <a:pos x="T0" y="T1"/>
                </a:cxn>
                <a:cxn ang="0">
                  <a:pos x="T2" y="T3"/>
                </a:cxn>
                <a:cxn ang="0">
                  <a:pos x="T4" y="T5"/>
                </a:cxn>
                <a:cxn ang="0">
                  <a:pos x="T6" y="T7"/>
                </a:cxn>
                <a:cxn ang="0">
                  <a:pos x="T8" y="T9"/>
                </a:cxn>
              </a:cxnLst>
              <a:rect l="0" t="0" r="r" b="b"/>
              <a:pathLst>
                <a:path w="150" h="540">
                  <a:moveTo>
                    <a:pt x="0" y="39"/>
                  </a:moveTo>
                  <a:cubicBezTo>
                    <a:pt x="0" y="540"/>
                    <a:pt x="0" y="540"/>
                    <a:pt x="0" y="540"/>
                  </a:cubicBezTo>
                  <a:cubicBezTo>
                    <a:pt x="150" y="387"/>
                    <a:pt x="150" y="387"/>
                    <a:pt x="150" y="387"/>
                  </a:cubicBezTo>
                  <a:cubicBezTo>
                    <a:pt x="150" y="0"/>
                    <a:pt x="150" y="0"/>
                    <a:pt x="150" y="0"/>
                  </a:cubicBezTo>
                  <a:cubicBezTo>
                    <a:pt x="106" y="24"/>
                    <a:pt x="55" y="39"/>
                    <a:pt x="0" y="39"/>
                  </a:cubicBezTo>
                  <a:close/>
                </a:path>
              </a:pathLst>
            </a:custGeom>
            <a:grp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19" name="Group 18"/>
          <p:cNvGrpSpPr/>
          <p:nvPr/>
        </p:nvGrpSpPr>
        <p:grpSpPr>
          <a:xfrm>
            <a:off x="5002937" y="910101"/>
            <a:ext cx="1550194" cy="1294210"/>
            <a:chOff x="6732588" y="1828800"/>
            <a:chExt cx="2066925" cy="1725613"/>
          </a:xfrm>
          <a:solidFill>
            <a:srgbClr val="FF0000"/>
          </a:solidFill>
        </p:grpSpPr>
        <p:sp>
          <p:nvSpPr>
            <p:cNvPr id="8" name="Freeform 8"/>
            <p:cNvSpPr>
              <a:spLocks/>
            </p:cNvSpPr>
            <p:nvPr/>
          </p:nvSpPr>
          <p:spPr bwMode="auto">
            <a:xfrm>
              <a:off x="6732588" y="2395538"/>
              <a:ext cx="2066925" cy="1158875"/>
            </a:xfrm>
            <a:custGeom>
              <a:avLst/>
              <a:gdLst>
                <a:gd name="T0" fmla="*/ 0 w 543"/>
                <a:gd name="T1" fmla="*/ 111 h 304"/>
                <a:gd name="T2" fmla="*/ 335 w 543"/>
                <a:gd name="T3" fmla="*/ 304 h 304"/>
                <a:gd name="T4" fmla="*/ 543 w 543"/>
                <a:gd name="T5" fmla="*/ 251 h 304"/>
                <a:gd name="T6" fmla="*/ 109 w 543"/>
                <a:gd name="T7" fmla="*/ 0 h 304"/>
                <a:gd name="T8" fmla="*/ 0 w 543"/>
                <a:gd name="T9" fmla="*/ 111 h 304"/>
              </a:gdLst>
              <a:ahLst/>
              <a:cxnLst>
                <a:cxn ang="0">
                  <a:pos x="T0" y="T1"/>
                </a:cxn>
                <a:cxn ang="0">
                  <a:pos x="T2" y="T3"/>
                </a:cxn>
                <a:cxn ang="0">
                  <a:pos x="T4" y="T5"/>
                </a:cxn>
                <a:cxn ang="0">
                  <a:pos x="T6" y="T7"/>
                </a:cxn>
                <a:cxn ang="0">
                  <a:pos x="T8" y="T9"/>
                </a:cxn>
              </a:cxnLst>
              <a:rect l="0" t="0" r="r" b="b"/>
              <a:pathLst>
                <a:path w="543" h="304">
                  <a:moveTo>
                    <a:pt x="0" y="111"/>
                  </a:moveTo>
                  <a:cubicBezTo>
                    <a:pt x="335" y="304"/>
                    <a:pt x="335" y="304"/>
                    <a:pt x="335" y="304"/>
                  </a:cubicBezTo>
                  <a:cubicBezTo>
                    <a:pt x="543" y="251"/>
                    <a:pt x="543" y="251"/>
                    <a:pt x="543" y="251"/>
                  </a:cubicBezTo>
                  <a:cubicBezTo>
                    <a:pt x="109" y="0"/>
                    <a:pt x="109" y="0"/>
                    <a:pt x="109" y="0"/>
                  </a:cubicBezTo>
                  <a:cubicBezTo>
                    <a:pt x="82" y="47"/>
                    <a:pt x="44" y="85"/>
                    <a:pt x="0" y="111"/>
                  </a:cubicBezTo>
                  <a:close/>
                </a:path>
              </a:pathLst>
            </a:custGeom>
            <a:grpFill/>
            <a:ln>
              <a:noFill/>
            </a:ln>
          </p:spPr>
          <p:txBody>
            <a:bodyPr vert="horz" wrap="square" lIns="68580" tIns="34290" rIns="68580" bIns="34290" numCol="1" anchor="t" anchorCtr="0" compatLnSpc="1">
              <a:prstTxWarp prst="textNoShape">
                <a:avLst/>
              </a:prstTxWarp>
            </a:bodyPr>
            <a:lstStyle/>
            <a:p>
              <a:endParaRPr lang="ru-RU" sz="1050"/>
            </a:p>
          </p:txBody>
        </p:sp>
        <p:sp>
          <p:nvSpPr>
            <p:cNvPr id="9" name="Freeform 9"/>
            <p:cNvSpPr>
              <a:spLocks/>
            </p:cNvSpPr>
            <p:nvPr/>
          </p:nvSpPr>
          <p:spPr bwMode="auto">
            <a:xfrm>
              <a:off x="7146925" y="1828800"/>
              <a:ext cx="1652587" cy="1524000"/>
            </a:xfrm>
            <a:custGeom>
              <a:avLst/>
              <a:gdLst>
                <a:gd name="T0" fmla="*/ 0 w 434"/>
                <a:gd name="T1" fmla="*/ 149 h 400"/>
                <a:gd name="T2" fmla="*/ 434 w 434"/>
                <a:gd name="T3" fmla="*/ 400 h 400"/>
                <a:gd name="T4" fmla="*/ 376 w 434"/>
                <a:gd name="T5" fmla="*/ 194 h 400"/>
                <a:gd name="T6" fmla="*/ 41 w 434"/>
                <a:gd name="T7" fmla="*/ 0 h 400"/>
                <a:gd name="T8" fmla="*/ 0 w 434"/>
                <a:gd name="T9" fmla="*/ 149 h 400"/>
              </a:gdLst>
              <a:ahLst/>
              <a:cxnLst>
                <a:cxn ang="0">
                  <a:pos x="T0" y="T1"/>
                </a:cxn>
                <a:cxn ang="0">
                  <a:pos x="T2" y="T3"/>
                </a:cxn>
                <a:cxn ang="0">
                  <a:pos x="T4" y="T5"/>
                </a:cxn>
                <a:cxn ang="0">
                  <a:pos x="T6" y="T7"/>
                </a:cxn>
                <a:cxn ang="0">
                  <a:pos x="T8" y="T9"/>
                </a:cxn>
              </a:cxnLst>
              <a:rect l="0" t="0" r="r" b="b"/>
              <a:pathLst>
                <a:path w="434" h="400">
                  <a:moveTo>
                    <a:pt x="0" y="149"/>
                  </a:moveTo>
                  <a:cubicBezTo>
                    <a:pt x="434" y="400"/>
                    <a:pt x="434" y="400"/>
                    <a:pt x="434" y="400"/>
                  </a:cubicBezTo>
                  <a:cubicBezTo>
                    <a:pt x="376" y="194"/>
                    <a:pt x="376" y="194"/>
                    <a:pt x="376" y="194"/>
                  </a:cubicBezTo>
                  <a:cubicBezTo>
                    <a:pt x="41" y="0"/>
                    <a:pt x="41" y="0"/>
                    <a:pt x="41" y="0"/>
                  </a:cubicBezTo>
                  <a:cubicBezTo>
                    <a:pt x="40" y="51"/>
                    <a:pt x="27" y="102"/>
                    <a:pt x="0" y="149"/>
                  </a:cubicBezTo>
                  <a:close/>
                </a:path>
              </a:pathLst>
            </a:custGeom>
            <a:grp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21" name="Group 20"/>
          <p:cNvGrpSpPr/>
          <p:nvPr/>
        </p:nvGrpSpPr>
        <p:grpSpPr>
          <a:xfrm>
            <a:off x="2538343" y="910101"/>
            <a:ext cx="1550194" cy="1294210"/>
            <a:chOff x="3446463" y="1828800"/>
            <a:chExt cx="2066925" cy="1725613"/>
          </a:xfrm>
          <a:solidFill>
            <a:srgbClr val="00B050"/>
          </a:solidFill>
        </p:grpSpPr>
        <p:sp>
          <p:nvSpPr>
            <p:cNvPr id="10" name="Freeform 10"/>
            <p:cNvSpPr>
              <a:spLocks/>
            </p:cNvSpPr>
            <p:nvPr/>
          </p:nvSpPr>
          <p:spPr bwMode="auto">
            <a:xfrm>
              <a:off x="3446463" y="2395538"/>
              <a:ext cx="2066925" cy="1158875"/>
            </a:xfrm>
            <a:custGeom>
              <a:avLst/>
              <a:gdLst>
                <a:gd name="T0" fmla="*/ 543 w 543"/>
                <a:gd name="T1" fmla="*/ 111 h 304"/>
                <a:gd name="T2" fmla="*/ 208 w 543"/>
                <a:gd name="T3" fmla="*/ 304 h 304"/>
                <a:gd name="T4" fmla="*/ 0 w 543"/>
                <a:gd name="T5" fmla="*/ 251 h 304"/>
                <a:gd name="T6" fmla="*/ 434 w 543"/>
                <a:gd name="T7" fmla="*/ 0 h 304"/>
                <a:gd name="T8" fmla="*/ 543 w 543"/>
                <a:gd name="T9" fmla="*/ 111 h 304"/>
              </a:gdLst>
              <a:ahLst/>
              <a:cxnLst>
                <a:cxn ang="0">
                  <a:pos x="T0" y="T1"/>
                </a:cxn>
                <a:cxn ang="0">
                  <a:pos x="T2" y="T3"/>
                </a:cxn>
                <a:cxn ang="0">
                  <a:pos x="T4" y="T5"/>
                </a:cxn>
                <a:cxn ang="0">
                  <a:pos x="T6" y="T7"/>
                </a:cxn>
                <a:cxn ang="0">
                  <a:pos x="T8" y="T9"/>
                </a:cxn>
              </a:cxnLst>
              <a:rect l="0" t="0" r="r" b="b"/>
              <a:pathLst>
                <a:path w="543" h="304">
                  <a:moveTo>
                    <a:pt x="543" y="111"/>
                  </a:moveTo>
                  <a:cubicBezTo>
                    <a:pt x="208" y="304"/>
                    <a:pt x="208" y="304"/>
                    <a:pt x="208" y="304"/>
                  </a:cubicBezTo>
                  <a:cubicBezTo>
                    <a:pt x="0" y="251"/>
                    <a:pt x="0" y="251"/>
                    <a:pt x="0" y="251"/>
                  </a:cubicBezTo>
                  <a:cubicBezTo>
                    <a:pt x="434" y="0"/>
                    <a:pt x="434" y="0"/>
                    <a:pt x="434" y="0"/>
                  </a:cubicBezTo>
                  <a:cubicBezTo>
                    <a:pt x="462" y="47"/>
                    <a:pt x="499" y="85"/>
                    <a:pt x="543" y="111"/>
                  </a:cubicBezTo>
                  <a:close/>
                </a:path>
              </a:pathLst>
            </a:custGeom>
            <a:grpFill/>
            <a:ln>
              <a:noFill/>
            </a:ln>
          </p:spPr>
          <p:txBody>
            <a:bodyPr vert="horz" wrap="square" lIns="68580" tIns="34290" rIns="68580" bIns="34290" numCol="1" anchor="t" anchorCtr="0" compatLnSpc="1">
              <a:prstTxWarp prst="textNoShape">
                <a:avLst/>
              </a:prstTxWarp>
            </a:bodyPr>
            <a:lstStyle/>
            <a:p>
              <a:endParaRPr lang="ru-RU" sz="1050"/>
            </a:p>
          </p:txBody>
        </p:sp>
        <p:sp>
          <p:nvSpPr>
            <p:cNvPr id="11" name="Freeform 11"/>
            <p:cNvSpPr>
              <a:spLocks/>
            </p:cNvSpPr>
            <p:nvPr/>
          </p:nvSpPr>
          <p:spPr bwMode="auto">
            <a:xfrm>
              <a:off x="3446463" y="1828800"/>
              <a:ext cx="1652587" cy="1524000"/>
            </a:xfrm>
            <a:custGeom>
              <a:avLst/>
              <a:gdLst>
                <a:gd name="T0" fmla="*/ 434 w 434"/>
                <a:gd name="T1" fmla="*/ 149 h 400"/>
                <a:gd name="T2" fmla="*/ 0 w 434"/>
                <a:gd name="T3" fmla="*/ 400 h 400"/>
                <a:gd name="T4" fmla="*/ 58 w 434"/>
                <a:gd name="T5" fmla="*/ 194 h 400"/>
                <a:gd name="T6" fmla="*/ 393 w 434"/>
                <a:gd name="T7" fmla="*/ 0 h 400"/>
                <a:gd name="T8" fmla="*/ 434 w 434"/>
                <a:gd name="T9" fmla="*/ 149 h 400"/>
              </a:gdLst>
              <a:ahLst/>
              <a:cxnLst>
                <a:cxn ang="0">
                  <a:pos x="T0" y="T1"/>
                </a:cxn>
                <a:cxn ang="0">
                  <a:pos x="T2" y="T3"/>
                </a:cxn>
                <a:cxn ang="0">
                  <a:pos x="T4" y="T5"/>
                </a:cxn>
                <a:cxn ang="0">
                  <a:pos x="T6" y="T7"/>
                </a:cxn>
                <a:cxn ang="0">
                  <a:pos x="T8" y="T9"/>
                </a:cxn>
              </a:cxnLst>
              <a:rect l="0" t="0" r="r" b="b"/>
              <a:pathLst>
                <a:path w="434" h="400">
                  <a:moveTo>
                    <a:pt x="434" y="149"/>
                  </a:moveTo>
                  <a:cubicBezTo>
                    <a:pt x="0" y="400"/>
                    <a:pt x="0" y="400"/>
                    <a:pt x="0" y="400"/>
                  </a:cubicBezTo>
                  <a:cubicBezTo>
                    <a:pt x="58" y="194"/>
                    <a:pt x="58" y="194"/>
                    <a:pt x="58" y="194"/>
                  </a:cubicBezTo>
                  <a:cubicBezTo>
                    <a:pt x="393" y="0"/>
                    <a:pt x="393" y="0"/>
                    <a:pt x="393" y="0"/>
                  </a:cubicBezTo>
                  <a:cubicBezTo>
                    <a:pt x="394" y="51"/>
                    <a:pt x="407" y="102"/>
                    <a:pt x="434" y="149"/>
                  </a:cubicBezTo>
                  <a:close/>
                </a:path>
              </a:pathLst>
            </a:custGeom>
            <a:grpFill/>
            <a:ln>
              <a:noFill/>
            </a:ln>
          </p:spPr>
          <p:txBody>
            <a:bodyPr vert="horz" wrap="square" lIns="68580" tIns="34290" rIns="68580" bIns="34290" numCol="1" anchor="t" anchorCtr="0" compatLnSpc="1">
              <a:prstTxWarp prst="textNoShape">
                <a:avLst/>
              </a:prstTxWarp>
            </a:bodyPr>
            <a:lstStyle/>
            <a:p>
              <a:endParaRPr lang="ru-RU" sz="1050"/>
            </a:p>
          </p:txBody>
        </p:sp>
      </p:grpSp>
      <p:sp>
        <p:nvSpPr>
          <p:cNvPr id="13" name="Rectangle 13"/>
          <p:cNvSpPr>
            <a:spLocks noChangeArrowheads="1"/>
          </p:cNvSpPr>
          <p:nvPr/>
        </p:nvSpPr>
        <p:spPr bwMode="auto">
          <a:xfrm rot="1791082">
            <a:off x="5355473" y="1650409"/>
            <a:ext cx="1344069"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pPr>
            <a:r>
              <a:rPr lang="pt-BR" altLang="ru-RU" sz="1275" b="1" dirty="0">
                <a:latin typeface="Open Sans" panose="020B0606030504020204" pitchFamily="34" charset="0"/>
              </a:rPr>
              <a:t>REALIDADE</a:t>
            </a:r>
            <a:endParaRPr lang="ru-RU" altLang="ru-RU" sz="1350" dirty="0"/>
          </a:p>
        </p:txBody>
      </p:sp>
      <p:sp>
        <p:nvSpPr>
          <p:cNvPr id="14" name="Rectangle 14"/>
          <p:cNvSpPr>
            <a:spLocks noChangeArrowheads="1"/>
          </p:cNvSpPr>
          <p:nvPr/>
        </p:nvSpPr>
        <p:spPr bwMode="auto">
          <a:xfrm rot="19848560">
            <a:off x="2675437" y="1601977"/>
            <a:ext cx="1072409"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pPr>
            <a:r>
              <a:rPr lang="pt-BR" altLang="ru-RU" sz="1275" b="1" dirty="0">
                <a:latin typeface="Open Sans" panose="020B0606030504020204" pitchFamily="34" charset="0"/>
              </a:rPr>
              <a:t>EXPECTATIVA</a:t>
            </a:r>
            <a:endParaRPr lang="ru-RU" altLang="ru-RU" sz="1350" dirty="0"/>
          </a:p>
        </p:txBody>
      </p:sp>
      <p:sp>
        <p:nvSpPr>
          <p:cNvPr id="24" name="TextBox 23"/>
          <p:cNvSpPr txBox="1"/>
          <p:nvPr/>
        </p:nvSpPr>
        <p:spPr>
          <a:xfrm>
            <a:off x="2326864" y="3200099"/>
            <a:ext cx="4485649" cy="1692771"/>
          </a:xfrm>
          <a:prstGeom prst="rect">
            <a:avLst/>
          </a:prstGeom>
          <a:noFill/>
        </p:spPr>
        <p:txBody>
          <a:bodyPr wrap="square" rtlCol="0">
            <a:spAutoFit/>
          </a:bodyPr>
          <a:lstStyle/>
          <a:p>
            <a:pPr algn="ctr"/>
            <a:r>
              <a:rPr lang="pt-BR" sz="1300" b="1" dirty="0">
                <a:latin typeface="Aharoni" panose="02010803020104030203" pitchFamily="2" charset="-79"/>
                <a:cs typeface="Aharoni" panose="02010803020104030203" pitchFamily="2" charset="-79"/>
              </a:rPr>
              <a:t>Entre no jogo do estilo com este tênis, um icônico tênis esportivo reformulado para a cena de rua. Este design favorito de todos os tempos usa couro premium e tecido, com biqueira em T de costura dupla e a icônica língua e talão canelados. As Três Listras serrilhadas dourada lembram o original, enquanto o solado atualizado e a padronagem lateral criam um visual moderno.....</a:t>
            </a:r>
            <a:endParaRPr lang="ru-RU" sz="1300" b="1" dirty="0">
              <a:latin typeface="Arial Black" panose="020B0A04020102020204" pitchFamily="34" charset="0"/>
              <a:cs typeface="Aharoni" panose="02010803020104030203" pitchFamily="2" charset="-79"/>
            </a:endParaRPr>
          </a:p>
        </p:txBody>
      </p:sp>
      <p:sp>
        <p:nvSpPr>
          <p:cNvPr id="25" name="Oval 147"/>
          <p:cNvSpPr>
            <a:spLocks noChangeArrowheads="1"/>
          </p:cNvSpPr>
          <p:nvPr/>
        </p:nvSpPr>
        <p:spPr bwMode="auto">
          <a:xfrm>
            <a:off x="3694610" y="29276"/>
            <a:ext cx="1706876" cy="1709068"/>
          </a:xfrm>
          <a:prstGeom prst="ellipse">
            <a:avLst/>
          </a:prstGeom>
          <a:solidFill>
            <a:schemeClr val="bg2">
              <a:lumMod val="90000"/>
              <a:lumOff val="10000"/>
            </a:schemeClr>
          </a:solidFill>
          <a:ln>
            <a:noFill/>
          </a:ln>
          <a:effectLst>
            <a:outerShdw blurRad="355600" dist="114300" dir="2700000" sx="103000" sy="103000" algn="tl" rotWithShape="0">
              <a:srgbClr val="000000">
                <a:alpha val="31000"/>
              </a:srgbClr>
            </a:outerShdw>
          </a:effectLst>
        </p:spPr>
        <p:txBody>
          <a:bodyPr vert="horz" wrap="square" lIns="68580" tIns="34290" rIns="68580" bIns="34290" numCol="1" anchor="t" anchorCtr="0" compatLnSpc="1">
            <a:prstTxWarp prst="textNoShape">
              <a:avLst/>
            </a:prstTxWarp>
          </a:bodyPr>
          <a:lstStyle/>
          <a:p>
            <a:endParaRPr lang="ru-RU" sz="1050"/>
          </a:p>
        </p:txBody>
      </p:sp>
      <p:sp>
        <p:nvSpPr>
          <p:cNvPr id="26" name="Freeform 151"/>
          <p:cNvSpPr>
            <a:spLocks noEditPoints="1"/>
          </p:cNvSpPr>
          <p:nvPr/>
        </p:nvSpPr>
        <p:spPr bwMode="auto">
          <a:xfrm>
            <a:off x="4269130" y="292510"/>
            <a:ext cx="565637" cy="637168"/>
          </a:xfrm>
          <a:custGeom>
            <a:avLst/>
            <a:gdLst>
              <a:gd name="T0" fmla="*/ 68 w 214"/>
              <a:gd name="T1" fmla="*/ 188 h 241"/>
              <a:gd name="T2" fmla="*/ 51 w 214"/>
              <a:gd name="T3" fmla="*/ 145 h 241"/>
              <a:gd name="T4" fmla="*/ 40 w 214"/>
              <a:gd name="T5" fmla="*/ 108 h 241"/>
              <a:gd name="T6" fmla="*/ 107 w 214"/>
              <a:gd name="T7" fmla="*/ 41 h 241"/>
              <a:gd name="T8" fmla="*/ 173 w 214"/>
              <a:gd name="T9" fmla="*/ 108 h 241"/>
              <a:gd name="T10" fmla="*/ 163 w 214"/>
              <a:gd name="T11" fmla="*/ 145 h 241"/>
              <a:gd name="T12" fmla="*/ 145 w 214"/>
              <a:gd name="T13" fmla="*/ 181 h 241"/>
              <a:gd name="T14" fmla="*/ 107 w 214"/>
              <a:gd name="T15" fmla="*/ 67 h 241"/>
              <a:gd name="T16" fmla="*/ 67 w 214"/>
              <a:gd name="T17" fmla="*/ 107 h 241"/>
              <a:gd name="T18" fmla="*/ 107 w 214"/>
              <a:gd name="T19" fmla="*/ 147 h 241"/>
              <a:gd name="T20" fmla="*/ 147 w 214"/>
              <a:gd name="T21" fmla="*/ 107 h 241"/>
              <a:gd name="T22" fmla="*/ 107 w 214"/>
              <a:gd name="T23" fmla="*/ 67 h 241"/>
              <a:gd name="T24" fmla="*/ 91 w 214"/>
              <a:gd name="T25" fmla="*/ 113 h 241"/>
              <a:gd name="T26" fmla="*/ 103 w 214"/>
              <a:gd name="T27" fmla="*/ 127 h 241"/>
              <a:gd name="T28" fmla="*/ 122 w 214"/>
              <a:gd name="T29" fmla="*/ 94 h 241"/>
              <a:gd name="T30" fmla="*/ 107 w 214"/>
              <a:gd name="T31" fmla="*/ 20 h 241"/>
              <a:gd name="T32" fmla="*/ 107 w 214"/>
              <a:gd name="T33" fmla="*/ 0 h 241"/>
              <a:gd name="T34" fmla="*/ 64 w 214"/>
              <a:gd name="T35" fmla="*/ 32 h 241"/>
              <a:gd name="T36" fmla="*/ 53 w 214"/>
              <a:gd name="T37" fmla="*/ 14 h 241"/>
              <a:gd name="T38" fmla="*/ 14 w 214"/>
              <a:gd name="T39" fmla="*/ 53 h 241"/>
              <a:gd name="T40" fmla="*/ 32 w 214"/>
              <a:gd name="T41" fmla="*/ 64 h 241"/>
              <a:gd name="T42" fmla="*/ 0 w 214"/>
              <a:gd name="T43" fmla="*/ 107 h 241"/>
              <a:gd name="T44" fmla="*/ 21 w 214"/>
              <a:gd name="T45" fmla="*/ 107 h 241"/>
              <a:gd name="T46" fmla="*/ 160 w 214"/>
              <a:gd name="T47" fmla="*/ 14 h 241"/>
              <a:gd name="T48" fmla="*/ 150 w 214"/>
              <a:gd name="T49" fmla="*/ 32 h 241"/>
              <a:gd name="T50" fmla="*/ 199 w 214"/>
              <a:gd name="T51" fmla="*/ 53 h 241"/>
              <a:gd name="T52" fmla="*/ 181 w 214"/>
              <a:gd name="T53" fmla="*/ 64 h 241"/>
              <a:gd name="T54" fmla="*/ 193 w 214"/>
              <a:gd name="T55" fmla="*/ 107 h 241"/>
              <a:gd name="T56" fmla="*/ 214 w 214"/>
              <a:gd name="T57" fmla="*/ 107 h 241"/>
              <a:gd name="T58" fmla="*/ 131 w 214"/>
              <a:gd name="T59" fmla="*/ 194 h 241"/>
              <a:gd name="T60" fmla="*/ 78 w 214"/>
              <a:gd name="T61" fmla="*/ 208 h 241"/>
              <a:gd name="T62" fmla="*/ 72 w 214"/>
              <a:gd name="T63" fmla="*/ 217 h 241"/>
              <a:gd name="T64" fmla="*/ 81 w 214"/>
              <a:gd name="T65" fmla="*/ 226 h 241"/>
              <a:gd name="T66" fmla="*/ 85 w 214"/>
              <a:gd name="T67" fmla="*/ 225 h 241"/>
              <a:gd name="T68" fmla="*/ 131 w 214"/>
              <a:gd name="T69" fmla="*/ 212 h 241"/>
              <a:gd name="T70" fmla="*/ 131 w 214"/>
              <a:gd name="T71" fmla="*/ 212 h 241"/>
              <a:gd name="T72" fmla="*/ 133 w 214"/>
              <a:gd name="T73" fmla="*/ 212 h 241"/>
              <a:gd name="T74" fmla="*/ 142 w 214"/>
              <a:gd name="T75" fmla="*/ 221 h 241"/>
              <a:gd name="T76" fmla="*/ 136 w 214"/>
              <a:gd name="T77" fmla="*/ 229 h 241"/>
              <a:gd name="T78" fmla="*/ 91 w 214"/>
              <a:gd name="T79" fmla="*/ 24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4" h="241">
                <a:moveTo>
                  <a:pt x="68" y="188"/>
                </a:moveTo>
                <a:cubicBezTo>
                  <a:pt x="70" y="177"/>
                  <a:pt x="65" y="167"/>
                  <a:pt x="51" y="145"/>
                </a:cubicBezTo>
                <a:cubicBezTo>
                  <a:pt x="44" y="134"/>
                  <a:pt x="40" y="121"/>
                  <a:pt x="40" y="108"/>
                </a:cubicBezTo>
                <a:cubicBezTo>
                  <a:pt x="40" y="71"/>
                  <a:pt x="70" y="41"/>
                  <a:pt x="107" y="41"/>
                </a:cubicBezTo>
                <a:cubicBezTo>
                  <a:pt x="144" y="41"/>
                  <a:pt x="173" y="71"/>
                  <a:pt x="173" y="108"/>
                </a:cubicBezTo>
                <a:cubicBezTo>
                  <a:pt x="173" y="121"/>
                  <a:pt x="170" y="134"/>
                  <a:pt x="163" y="145"/>
                </a:cubicBezTo>
                <a:cubicBezTo>
                  <a:pt x="152" y="162"/>
                  <a:pt x="147" y="172"/>
                  <a:pt x="145" y="181"/>
                </a:cubicBezTo>
                <a:moveTo>
                  <a:pt x="107" y="67"/>
                </a:moveTo>
                <a:cubicBezTo>
                  <a:pt x="85" y="67"/>
                  <a:pt x="67" y="85"/>
                  <a:pt x="67" y="107"/>
                </a:cubicBezTo>
                <a:cubicBezTo>
                  <a:pt x="67" y="129"/>
                  <a:pt x="85" y="147"/>
                  <a:pt x="107" y="147"/>
                </a:cubicBezTo>
                <a:cubicBezTo>
                  <a:pt x="129" y="147"/>
                  <a:pt x="147" y="129"/>
                  <a:pt x="147" y="107"/>
                </a:cubicBezTo>
                <a:cubicBezTo>
                  <a:pt x="147" y="85"/>
                  <a:pt x="129" y="67"/>
                  <a:pt x="107" y="67"/>
                </a:cubicBezTo>
                <a:close/>
                <a:moveTo>
                  <a:pt x="91" y="113"/>
                </a:moveTo>
                <a:cubicBezTo>
                  <a:pt x="103" y="127"/>
                  <a:pt x="103" y="127"/>
                  <a:pt x="103" y="127"/>
                </a:cubicBezTo>
                <a:cubicBezTo>
                  <a:pt x="122" y="94"/>
                  <a:pt x="122" y="94"/>
                  <a:pt x="122" y="94"/>
                </a:cubicBezTo>
                <a:moveTo>
                  <a:pt x="107" y="20"/>
                </a:moveTo>
                <a:cubicBezTo>
                  <a:pt x="107" y="0"/>
                  <a:pt x="107" y="0"/>
                  <a:pt x="107" y="0"/>
                </a:cubicBezTo>
                <a:moveTo>
                  <a:pt x="64" y="32"/>
                </a:moveTo>
                <a:cubicBezTo>
                  <a:pt x="53" y="14"/>
                  <a:pt x="53" y="14"/>
                  <a:pt x="53" y="14"/>
                </a:cubicBezTo>
                <a:moveTo>
                  <a:pt x="14" y="53"/>
                </a:moveTo>
                <a:cubicBezTo>
                  <a:pt x="32" y="64"/>
                  <a:pt x="32" y="64"/>
                  <a:pt x="32" y="64"/>
                </a:cubicBezTo>
                <a:moveTo>
                  <a:pt x="0" y="107"/>
                </a:moveTo>
                <a:cubicBezTo>
                  <a:pt x="21" y="107"/>
                  <a:pt x="21" y="107"/>
                  <a:pt x="21" y="107"/>
                </a:cubicBezTo>
                <a:moveTo>
                  <a:pt x="160" y="14"/>
                </a:moveTo>
                <a:cubicBezTo>
                  <a:pt x="150" y="32"/>
                  <a:pt x="150" y="32"/>
                  <a:pt x="150" y="32"/>
                </a:cubicBezTo>
                <a:moveTo>
                  <a:pt x="199" y="53"/>
                </a:moveTo>
                <a:cubicBezTo>
                  <a:pt x="181" y="64"/>
                  <a:pt x="181" y="64"/>
                  <a:pt x="181" y="64"/>
                </a:cubicBezTo>
                <a:moveTo>
                  <a:pt x="193" y="107"/>
                </a:moveTo>
                <a:cubicBezTo>
                  <a:pt x="214" y="107"/>
                  <a:pt x="214" y="107"/>
                  <a:pt x="214" y="107"/>
                </a:cubicBezTo>
                <a:moveTo>
                  <a:pt x="131" y="194"/>
                </a:moveTo>
                <a:cubicBezTo>
                  <a:pt x="131" y="194"/>
                  <a:pt x="78" y="208"/>
                  <a:pt x="78" y="208"/>
                </a:cubicBezTo>
                <a:cubicBezTo>
                  <a:pt x="75" y="210"/>
                  <a:pt x="72" y="213"/>
                  <a:pt x="72" y="217"/>
                </a:cubicBezTo>
                <a:cubicBezTo>
                  <a:pt x="72" y="222"/>
                  <a:pt x="76" y="226"/>
                  <a:pt x="81" y="226"/>
                </a:cubicBezTo>
                <a:cubicBezTo>
                  <a:pt x="82" y="226"/>
                  <a:pt x="85" y="225"/>
                  <a:pt x="85" y="225"/>
                </a:cubicBezTo>
                <a:cubicBezTo>
                  <a:pt x="131" y="212"/>
                  <a:pt x="131" y="212"/>
                  <a:pt x="131" y="212"/>
                </a:cubicBezTo>
                <a:cubicBezTo>
                  <a:pt x="131" y="212"/>
                  <a:pt x="131" y="212"/>
                  <a:pt x="131" y="212"/>
                </a:cubicBezTo>
                <a:cubicBezTo>
                  <a:pt x="132" y="212"/>
                  <a:pt x="132" y="212"/>
                  <a:pt x="133" y="212"/>
                </a:cubicBezTo>
                <a:cubicBezTo>
                  <a:pt x="138" y="212"/>
                  <a:pt x="142" y="216"/>
                  <a:pt x="142" y="221"/>
                </a:cubicBezTo>
                <a:cubicBezTo>
                  <a:pt x="142" y="224"/>
                  <a:pt x="139" y="228"/>
                  <a:pt x="136" y="229"/>
                </a:cubicBezTo>
                <a:cubicBezTo>
                  <a:pt x="91" y="241"/>
                  <a:pt x="91" y="241"/>
                  <a:pt x="91" y="241"/>
                </a:cubicBezTo>
              </a:path>
            </a:pathLst>
          </a:custGeom>
          <a:noFill/>
          <a:ln w="30163"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27" name="TextBox 26"/>
          <p:cNvSpPr txBox="1"/>
          <p:nvPr/>
        </p:nvSpPr>
        <p:spPr>
          <a:xfrm>
            <a:off x="3704338" y="947109"/>
            <a:ext cx="1642316" cy="577081"/>
          </a:xfrm>
          <a:prstGeom prst="rect">
            <a:avLst/>
          </a:prstGeom>
          <a:noFill/>
        </p:spPr>
        <p:txBody>
          <a:bodyPr wrap="square" rtlCol="0">
            <a:spAutoFit/>
          </a:bodyPr>
          <a:lstStyle/>
          <a:p>
            <a:pPr algn="ctr"/>
            <a:r>
              <a:rPr lang="en-US" sz="1050" b="1" dirty="0" err="1">
                <a:latin typeface="Open Sans" panose="020B0606030504020204" pitchFamily="34" charset="0"/>
                <a:ea typeface="Open Sans" panose="020B0606030504020204" pitchFamily="34" charset="0"/>
                <a:cs typeface="Open Sans" panose="020B0606030504020204" pitchFamily="34" charset="0"/>
              </a:rPr>
              <a:t>Enquanto</a:t>
            </a:r>
            <a:r>
              <a:rPr lang="en-US" sz="1050" b="1" dirty="0">
                <a:latin typeface="Open Sans" panose="020B0606030504020204" pitchFamily="34" charset="0"/>
                <a:ea typeface="Open Sans" panose="020B0606030504020204" pitchFamily="34" charset="0"/>
                <a:cs typeface="Open Sans" panose="020B0606030504020204" pitchFamily="34" charset="0"/>
              </a:rPr>
              <a:t> </a:t>
            </a:r>
            <a:r>
              <a:rPr lang="en-US" sz="1050" b="1" dirty="0" err="1">
                <a:latin typeface="Open Sans" panose="020B0606030504020204" pitchFamily="34" charset="0"/>
                <a:ea typeface="Open Sans" panose="020B0606030504020204" pitchFamily="34" charset="0"/>
                <a:cs typeface="Open Sans" panose="020B0606030504020204" pitchFamily="34" charset="0"/>
              </a:rPr>
              <a:t>isso</a:t>
            </a:r>
            <a:r>
              <a:rPr lang="en-US" sz="1050" b="1" dirty="0">
                <a:latin typeface="Open Sans" panose="020B0606030504020204" pitchFamily="34" charset="0"/>
                <a:ea typeface="Open Sans" panose="020B0606030504020204" pitchFamily="34" charset="0"/>
                <a:cs typeface="Open Sans" panose="020B0606030504020204" pitchFamily="34" charset="0"/>
              </a:rPr>
              <a:t>, </a:t>
            </a:r>
          </a:p>
          <a:p>
            <a:pPr algn="ctr"/>
            <a:r>
              <a:rPr lang="en-US" sz="1050" b="1" dirty="0">
                <a:latin typeface="Open Sans" panose="020B0606030504020204" pitchFamily="34" charset="0"/>
                <a:ea typeface="Open Sans" panose="020B0606030504020204" pitchFamily="34" charset="0"/>
                <a:cs typeface="Open Sans" panose="020B0606030504020204" pitchFamily="34" charset="0"/>
              </a:rPr>
              <a:t>no “</a:t>
            </a:r>
            <a:r>
              <a:rPr lang="en-US" sz="1050" b="1" dirty="0" err="1">
                <a:latin typeface="Open Sans" panose="020B0606030504020204" pitchFamily="34" charset="0"/>
                <a:ea typeface="Open Sans" panose="020B0606030504020204" pitchFamily="34" charset="0"/>
                <a:cs typeface="Open Sans" panose="020B0606030504020204" pitchFamily="34" charset="0"/>
              </a:rPr>
              <a:t>termo</a:t>
            </a:r>
            <a:r>
              <a:rPr lang="en-US" sz="1050" b="1" dirty="0">
                <a:latin typeface="Open Sans" panose="020B0606030504020204" pitchFamily="34" charset="0"/>
                <a:ea typeface="Open Sans" panose="020B0606030504020204" pitchFamily="34" charset="0"/>
                <a:cs typeface="Open Sans" panose="020B0606030504020204" pitchFamily="34" charset="0"/>
              </a:rPr>
              <a:t> de </a:t>
            </a:r>
            <a:r>
              <a:rPr lang="en-US" sz="1050" b="1" dirty="0" err="1">
                <a:latin typeface="Open Sans" panose="020B0606030504020204" pitchFamily="34" charset="0"/>
                <a:ea typeface="Open Sans" panose="020B0606030504020204" pitchFamily="34" charset="0"/>
                <a:cs typeface="Open Sans" panose="020B0606030504020204" pitchFamily="34" charset="0"/>
              </a:rPr>
              <a:t>referência</a:t>
            </a:r>
            <a:r>
              <a:rPr lang="en-US" sz="1050" b="1" dirty="0">
                <a:latin typeface="Open Sans" panose="020B0606030504020204" pitchFamily="34" charset="0"/>
                <a:ea typeface="Open Sans" panose="020B0606030504020204" pitchFamily="34" charset="0"/>
                <a:cs typeface="Open Sans" panose="020B0606030504020204" pitchFamily="34" charset="0"/>
              </a:rPr>
              <a:t>”</a:t>
            </a:r>
            <a:endParaRPr lang="ru-RU" sz="105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Elipse 2">
            <a:extLst>
              <a:ext uri="{FF2B5EF4-FFF2-40B4-BE49-F238E27FC236}">
                <a16:creationId xmlns:a16="http://schemas.microsoft.com/office/drawing/2014/main" id="{955BA8EE-D7C6-CE04-530C-8583BEED53C4}"/>
              </a:ext>
            </a:extLst>
          </p:cNvPr>
          <p:cNvSpPr/>
          <p:nvPr/>
        </p:nvSpPr>
        <p:spPr>
          <a:xfrm>
            <a:off x="7573496" y="2006386"/>
            <a:ext cx="34289" cy="342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50"/>
          </a:p>
        </p:txBody>
      </p:sp>
      <p:pic>
        <p:nvPicPr>
          <p:cNvPr id="2" name="Picture 2" descr="Tênis Galaxy 6">
            <a:extLst>
              <a:ext uri="{FF2B5EF4-FFF2-40B4-BE49-F238E27FC236}">
                <a16:creationId xmlns:a16="http://schemas.microsoft.com/office/drawing/2014/main" id="{09191785-A805-240F-DAB7-CB9957B77E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46" t="26526" r="8303" b="24278"/>
          <a:stretch/>
        </p:blipFill>
        <p:spPr bwMode="auto">
          <a:xfrm>
            <a:off x="103077" y="1510069"/>
            <a:ext cx="2496262" cy="20818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Picture 2" descr="Logomarca Vertical - Fotos - Portal TCE-PR">
            <a:extLst>
              <a:ext uri="{FF2B5EF4-FFF2-40B4-BE49-F238E27FC236}">
                <a16:creationId xmlns:a16="http://schemas.microsoft.com/office/drawing/2014/main" id="{4E3361DF-A003-182A-F127-252F27F16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8361" y="1230313"/>
            <a:ext cx="2276248" cy="236160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0116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2" presetClass="entr" presetSubtype="1" fill="hold" grpId="0" nodeType="afterEffect" p14:presetBounceEnd="67000">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14:bounceEnd="67000">
                                          <p:cBhvr additive="base">
                                            <p:cTn id="13" dur="1000" fill="hold"/>
                                            <p:tgtEl>
                                              <p:spTgt spid="26"/>
                                            </p:tgtEl>
                                            <p:attrNameLst>
                                              <p:attrName>ppt_x</p:attrName>
                                            </p:attrNameLst>
                                          </p:cBhvr>
                                          <p:tavLst>
                                            <p:tav tm="0">
                                              <p:val>
                                                <p:strVal val="#ppt_x"/>
                                              </p:val>
                                            </p:tav>
                                            <p:tav tm="100000">
                                              <p:val>
                                                <p:strVal val="#ppt_x"/>
                                              </p:val>
                                            </p:tav>
                                          </p:tavLst>
                                        </p:anim>
                                        <p:anim calcmode="lin" valueType="num" p14:bounceEnd="67000">
                                          <p:cBhvr additive="base">
                                            <p:cTn id="14" dur="1000" fill="hold"/>
                                            <p:tgtEl>
                                              <p:spTgt spid="26"/>
                                            </p:tgtEl>
                                            <p:attrNameLst>
                                              <p:attrName>ppt_y</p:attrName>
                                            </p:attrNameLst>
                                          </p:cBhvr>
                                          <p:tavLst>
                                            <p:tav tm="0">
                                              <p:val>
                                                <p:strVal val="0-#ppt_h/2"/>
                                              </p:val>
                                            </p:tav>
                                            <p:tav tm="100000">
                                              <p:val>
                                                <p:strVal val="#ppt_y"/>
                                              </p:val>
                                            </p:tav>
                                          </p:tavLst>
                                        </p:anim>
                                      </p:childTnLst>
                                    </p:cTn>
                                  </p:par>
                                  <p:par>
                                    <p:cTn id="15" presetID="2" presetClass="entr" presetSubtype="4" fill="hold" grpId="0" nodeType="withEffect" p14:presetBounceEnd="67000">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14:bounceEnd="67000">
                                          <p:cBhvr additive="base">
                                            <p:cTn id="17" dur="1000" fill="hold"/>
                                            <p:tgtEl>
                                              <p:spTgt spid="27"/>
                                            </p:tgtEl>
                                            <p:attrNameLst>
                                              <p:attrName>ppt_x</p:attrName>
                                            </p:attrNameLst>
                                          </p:cBhvr>
                                          <p:tavLst>
                                            <p:tav tm="0">
                                              <p:val>
                                                <p:strVal val="#ppt_x"/>
                                              </p:val>
                                            </p:tav>
                                            <p:tav tm="100000">
                                              <p:val>
                                                <p:strVal val="#ppt_x"/>
                                              </p:val>
                                            </p:tav>
                                          </p:tavLst>
                                        </p:anim>
                                        <p:anim calcmode="lin" valueType="num" p14:bounceEnd="67000">
                                          <p:cBhvr additive="base">
                                            <p:cTn id="18" dur="1000" fill="hold"/>
                                            <p:tgtEl>
                                              <p:spTgt spid="27"/>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14:presetBounceEnd="67000">
                                      <p:stCondLst>
                                        <p:cond delay="150"/>
                                      </p:stCondLst>
                                      <p:childTnLst>
                                        <p:set>
                                          <p:cBhvr>
                                            <p:cTn id="20" dur="1" fill="hold">
                                              <p:stCondLst>
                                                <p:cond delay="0"/>
                                              </p:stCondLst>
                                            </p:cTn>
                                            <p:tgtEl>
                                              <p:spTgt spid="21"/>
                                            </p:tgtEl>
                                            <p:attrNameLst>
                                              <p:attrName>style.visibility</p:attrName>
                                            </p:attrNameLst>
                                          </p:cBhvr>
                                          <p:to>
                                            <p:strVal val="visible"/>
                                          </p:to>
                                        </p:set>
                                        <p:anim calcmode="lin" valueType="num" p14:bounceEnd="67000">
                                          <p:cBhvr additive="base">
                                            <p:cTn id="21" dur="1000" fill="hold"/>
                                            <p:tgtEl>
                                              <p:spTgt spid="21"/>
                                            </p:tgtEl>
                                            <p:attrNameLst>
                                              <p:attrName>ppt_x</p:attrName>
                                            </p:attrNameLst>
                                          </p:cBhvr>
                                          <p:tavLst>
                                            <p:tav tm="0">
                                              <p:val>
                                                <p:strVal val="0-#ppt_w/2"/>
                                              </p:val>
                                            </p:tav>
                                            <p:tav tm="100000">
                                              <p:val>
                                                <p:strVal val="#ppt_x"/>
                                              </p:val>
                                            </p:tav>
                                          </p:tavLst>
                                        </p:anim>
                                        <p:anim calcmode="lin" valueType="num" p14:bounceEnd="67000">
                                          <p:cBhvr additive="base">
                                            <p:cTn id="22" dur="10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7000">
                                      <p:stCondLst>
                                        <p:cond delay="300"/>
                                      </p:stCondLst>
                                      <p:childTnLst>
                                        <p:set>
                                          <p:cBhvr>
                                            <p:cTn id="24" dur="1" fill="hold">
                                              <p:stCondLst>
                                                <p:cond delay="0"/>
                                              </p:stCondLst>
                                            </p:cTn>
                                            <p:tgtEl>
                                              <p:spTgt spid="20"/>
                                            </p:tgtEl>
                                            <p:attrNameLst>
                                              <p:attrName>style.visibility</p:attrName>
                                            </p:attrNameLst>
                                          </p:cBhvr>
                                          <p:to>
                                            <p:strVal val="visible"/>
                                          </p:to>
                                        </p:set>
                                        <p:anim calcmode="lin" valueType="num" p14:bounceEnd="67000">
                                          <p:cBhvr additive="base">
                                            <p:cTn id="25" dur="1000" fill="hold"/>
                                            <p:tgtEl>
                                              <p:spTgt spid="20"/>
                                            </p:tgtEl>
                                            <p:attrNameLst>
                                              <p:attrName>ppt_x</p:attrName>
                                            </p:attrNameLst>
                                          </p:cBhvr>
                                          <p:tavLst>
                                            <p:tav tm="0">
                                              <p:val>
                                                <p:strVal val="#ppt_x"/>
                                              </p:val>
                                            </p:tav>
                                            <p:tav tm="100000">
                                              <p:val>
                                                <p:strVal val="#ppt_x"/>
                                              </p:val>
                                            </p:tav>
                                          </p:tavLst>
                                        </p:anim>
                                        <p:anim calcmode="lin" valueType="num" p14:bounceEnd="67000">
                                          <p:cBhvr additive="base">
                                            <p:cTn id="26" dur="10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6" fill="hold" nodeType="withEffect" p14:presetBounceEnd="67000">
                                      <p:stCondLst>
                                        <p:cond delay="450"/>
                                      </p:stCondLst>
                                      <p:childTnLst>
                                        <p:set>
                                          <p:cBhvr>
                                            <p:cTn id="28" dur="1" fill="hold">
                                              <p:stCondLst>
                                                <p:cond delay="0"/>
                                              </p:stCondLst>
                                            </p:cTn>
                                            <p:tgtEl>
                                              <p:spTgt spid="19"/>
                                            </p:tgtEl>
                                            <p:attrNameLst>
                                              <p:attrName>style.visibility</p:attrName>
                                            </p:attrNameLst>
                                          </p:cBhvr>
                                          <p:to>
                                            <p:strVal val="visible"/>
                                          </p:to>
                                        </p:set>
                                        <p:anim calcmode="lin" valueType="num" p14:bounceEnd="67000">
                                          <p:cBhvr additive="base">
                                            <p:cTn id="29" dur="1000" fill="hold"/>
                                            <p:tgtEl>
                                              <p:spTgt spid="19"/>
                                            </p:tgtEl>
                                            <p:attrNameLst>
                                              <p:attrName>ppt_x</p:attrName>
                                            </p:attrNameLst>
                                          </p:cBhvr>
                                          <p:tavLst>
                                            <p:tav tm="0">
                                              <p:val>
                                                <p:strVal val="1+#ppt_w/2"/>
                                              </p:val>
                                            </p:tav>
                                            <p:tav tm="100000">
                                              <p:val>
                                                <p:strVal val="#ppt_x"/>
                                              </p:val>
                                            </p:tav>
                                          </p:tavLst>
                                        </p:anim>
                                        <p:anim calcmode="lin" valueType="num" p14:bounceEnd="67000">
                                          <p:cBhvr additive="base">
                                            <p:cTn id="30" dur="1000" fill="hold"/>
                                            <p:tgtEl>
                                              <p:spTgt spid="19"/>
                                            </p:tgtEl>
                                            <p:attrNameLst>
                                              <p:attrName>ppt_y</p:attrName>
                                            </p:attrNameLst>
                                          </p:cBhvr>
                                          <p:tavLst>
                                            <p:tav tm="0">
                                              <p:val>
                                                <p:strVal val="1+#ppt_h/2"/>
                                              </p:val>
                                            </p:tav>
                                            <p:tav tm="100000">
                                              <p:val>
                                                <p:strVal val="#ppt_y"/>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par>
                                    <p:cTn id="36" presetID="53" presetClass="entr" presetSubtype="16" fill="hold" grpId="0" nodeType="withEffect">
                                      <p:stCondLst>
                                        <p:cond delay="100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par>
                                    <p:cTn id="41" presetID="2" presetClass="entr" presetSubtype="4" fill="hold" grpId="0" nodeType="withEffect" p14:presetBounceEnd="67000">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14:bounceEnd="67000">
                                          <p:cBhvr additive="base">
                                            <p:cTn id="43" dur="1000" fill="hold"/>
                                            <p:tgtEl>
                                              <p:spTgt spid="24"/>
                                            </p:tgtEl>
                                            <p:attrNameLst>
                                              <p:attrName>ppt_x</p:attrName>
                                            </p:attrNameLst>
                                          </p:cBhvr>
                                          <p:tavLst>
                                            <p:tav tm="0">
                                              <p:val>
                                                <p:strVal val="#ppt_x"/>
                                              </p:val>
                                            </p:tav>
                                            <p:tav tm="100000">
                                              <p:val>
                                                <p:strVal val="#ppt_x"/>
                                              </p:val>
                                            </p:tav>
                                          </p:tavLst>
                                        </p:anim>
                                        <p:anim calcmode="lin" valueType="num" p14:bounceEnd="67000">
                                          <p:cBhvr additive="base">
                                            <p:cTn id="44"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heel(1)">
                                          <p:cBhvr>
                                            <p:cTn id="49" dur="20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6000" fill="hold"/>
                                            <p:tgtEl>
                                              <p:spTgt spid="5"/>
                                            </p:tgtEl>
                                            <p:attrNameLst>
                                              <p:attrName>ppt_w</p:attrName>
                                            </p:attrNameLst>
                                          </p:cBhvr>
                                          <p:tavLst>
                                            <p:tav tm="0">
                                              <p:val>
                                                <p:fltVal val="0"/>
                                              </p:val>
                                            </p:tav>
                                            <p:tav tm="100000">
                                              <p:val>
                                                <p:strVal val="#ppt_w"/>
                                              </p:val>
                                            </p:tav>
                                          </p:tavLst>
                                        </p:anim>
                                        <p:anim calcmode="lin" valueType="num">
                                          <p:cBhvr>
                                            <p:cTn id="55" dur="6000" fill="hold"/>
                                            <p:tgtEl>
                                              <p:spTgt spid="5"/>
                                            </p:tgtEl>
                                            <p:attrNameLst>
                                              <p:attrName>ppt_h</p:attrName>
                                            </p:attrNameLst>
                                          </p:cBhvr>
                                          <p:tavLst>
                                            <p:tav tm="0">
                                              <p:val>
                                                <p:fltVal val="0"/>
                                              </p:val>
                                            </p:tav>
                                            <p:tav tm="100000">
                                              <p:val>
                                                <p:strVal val="#ppt_h"/>
                                              </p:val>
                                            </p:tav>
                                          </p:tavLst>
                                        </p:anim>
                                        <p:animEffect transition="in" filter="fade">
                                          <p:cBhvr>
                                            <p:cTn id="56" dur="6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4" grpId="0"/>
          <p:bldP spid="25" grpId="0" animBg="1"/>
          <p:bldP spid="26" grpId="0" animBg="1"/>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1000" fill="hold"/>
                                            <p:tgtEl>
                                              <p:spTgt spid="26"/>
                                            </p:tgtEl>
                                            <p:attrNameLst>
                                              <p:attrName>ppt_x</p:attrName>
                                            </p:attrNameLst>
                                          </p:cBhvr>
                                          <p:tavLst>
                                            <p:tav tm="0">
                                              <p:val>
                                                <p:strVal val="#ppt_x"/>
                                              </p:val>
                                            </p:tav>
                                            <p:tav tm="100000">
                                              <p:val>
                                                <p:strVal val="#ppt_x"/>
                                              </p:val>
                                            </p:tav>
                                          </p:tavLst>
                                        </p:anim>
                                        <p:anim calcmode="lin" valueType="num">
                                          <p:cBhvr additive="base">
                                            <p:cTn id="14" dur="1000" fill="hold"/>
                                            <p:tgtEl>
                                              <p:spTgt spid="26"/>
                                            </p:tgtEl>
                                            <p:attrNameLst>
                                              <p:attrName>ppt_y</p:attrName>
                                            </p:attrNameLst>
                                          </p:cBhvr>
                                          <p:tavLst>
                                            <p:tav tm="0">
                                              <p:val>
                                                <p:strVal val="0-#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1000" fill="hold"/>
                                            <p:tgtEl>
                                              <p:spTgt spid="27"/>
                                            </p:tgtEl>
                                            <p:attrNameLst>
                                              <p:attrName>ppt_x</p:attrName>
                                            </p:attrNameLst>
                                          </p:cBhvr>
                                          <p:tavLst>
                                            <p:tav tm="0">
                                              <p:val>
                                                <p:strVal val="#ppt_x"/>
                                              </p:val>
                                            </p:tav>
                                            <p:tav tm="100000">
                                              <p:val>
                                                <p:strVal val="#ppt_x"/>
                                              </p:val>
                                            </p:tav>
                                          </p:tavLst>
                                        </p:anim>
                                        <p:anim calcmode="lin" valueType="num">
                                          <p:cBhvr additive="base">
                                            <p:cTn id="18" dur="1000" fill="hold"/>
                                            <p:tgtEl>
                                              <p:spTgt spid="27"/>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15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1000" fill="hold"/>
                                            <p:tgtEl>
                                              <p:spTgt spid="21"/>
                                            </p:tgtEl>
                                            <p:attrNameLst>
                                              <p:attrName>ppt_x</p:attrName>
                                            </p:attrNameLst>
                                          </p:cBhvr>
                                          <p:tavLst>
                                            <p:tav tm="0">
                                              <p:val>
                                                <p:strVal val="0-#ppt_w/2"/>
                                              </p:val>
                                            </p:tav>
                                            <p:tav tm="100000">
                                              <p:val>
                                                <p:strVal val="#ppt_x"/>
                                              </p:val>
                                            </p:tav>
                                          </p:tavLst>
                                        </p:anim>
                                        <p:anim calcmode="lin" valueType="num">
                                          <p:cBhvr additive="base">
                                            <p:cTn id="22" dur="10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1000" fill="hold"/>
                                            <p:tgtEl>
                                              <p:spTgt spid="20"/>
                                            </p:tgtEl>
                                            <p:attrNameLst>
                                              <p:attrName>ppt_x</p:attrName>
                                            </p:attrNameLst>
                                          </p:cBhvr>
                                          <p:tavLst>
                                            <p:tav tm="0">
                                              <p:val>
                                                <p:strVal val="#ppt_x"/>
                                              </p:val>
                                            </p:tav>
                                            <p:tav tm="100000">
                                              <p:val>
                                                <p:strVal val="#ppt_x"/>
                                              </p:val>
                                            </p:tav>
                                          </p:tavLst>
                                        </p:anim>
                                        <p:anim calcmode="lin" valueType="num">
                                          <p:cBhvr additive="base">
                                            <p:cTn id="26" dur="10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6" fill="hold" nodeType="withEffect">
                                      <p:stCondLst>
                                        <p:cond delay="45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1000" fill="hold"/>
                                            <p:tgtEl>
                                              <p:spTgt spid="19"/>
                                            </p:tgtEl>
                                            <p:attrNameLst>
                                              <p:attrName>ppt_x</p:attrName>
                                            </p:attrNameLst>
                                          </p:cBhvr>
                                          <p:tavLst>
                                            <p:tav tm="0">
                                              <p:val>
                                                <p:strVal val="1+#ppt_w/2"/>
                                              </p:val>
                                            </p:tav>
                                            <p:tav tm="100000">
                                              <p:val>
                                                <p:strVal val="#ppt_x"/>
                                              </p:val>
                                            </p:tav>
                                          </p:tavLst>
                                        </p:anim>
                                        <p:anim calcmode="lin" valueType="num">
                                          <p:cBhvr additive="base">
                                            <p:cTn id="30" dur="1000" fill="hold"/>
                                            <p:tgtEl>
                                              <p:spTgt spid="19"/>
                                            </p:tgtEl>
                                            <p:attrNameLst>
                                              <p:attrName>ppt_y</p:attrName>
                                            </p:attrNameLst>
                                          </p:cBhvr>
                                          <p:tavLst>
                                            <p:tav tm="0">
                                              <p:val>
                                                <p:strVal val="1+#ppt_h/2"/>
                                              </p:val>
                                            </p:tav>
                                            <p:tav tm="100000">
                                              <p:val>
                                                <p:strVal val="#ppt_y"/>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par>
                                    <p:cTn id="36" presetID="53" presetClass="entr" presetSubtype="16" fill="hold" grpId="0" nodeType="withEffect">
                                      <p:stCondLst>
                                        <p:cond delay="100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par>
                                    <p:cTn id="41" presetID="2" presetClass="entr" presetSubtype="4"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1000" fill="hold"/>
                                            <p:tgtEl>
                                              <p:spTgt spid="24"/>
                                            </p:tgtEl>
                                            <p:attrNameLst>
                                              <p:attrName>ppt_x</p:attrName>
                                            </p:attrNameLst>
                                          </p:cBhvr>
                                          <p:tavLst>
                                            <p:tav tm="0">
                                              <p:val>
                                                <p:strVal val="#ppt_x"/>
                                              </p:val>
                                            </p:tav>
                                            <p:tav tm="100000">
                                              <p:val>
                                                <p:strVal val="#ppt_x"/>
                                              </p:val>
                                            </p:tav>
                                          </p:tavLst>
                                        </p:anim>
                                        <p:anim calcmode="lin" valueType="num">
                                          <p:cBhvr additive="base">
                                            <p:cTn id="44"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heel(1)">
                                          <p:cBhvr>
                                            <p:cTn id="49" dur="20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6000" fill="hold"/>
                                            <p:tgtEl>
                                              <p:spTgt spid="5"/>
                                            </p:tgtEl>
                                            <p:attrNameLst>
                                              <p:attrName>ppt_w</p:attrName>
                                            </p:attrNameLst>
                                          </p:cBhvr>
                                          <p:tavLst>
                                            <p:tav tm="0">
                                              <p:val>
                                                <p:fltVal val="0"/>
                                              </p:val>
                                            </p:tav>
                                            <p:tav tm="100000">
                                              <p:val>
                                                <p:strVal val="#ppt_w"/>
                                              </p:val>
                                            </p:tav>
                                          </p:tavLst>
                                        </p:anim>
                                        <p:anim calcmode="lin" valueType="num">
                                          <p:cBhvr>
                                            <p:cTn id="55" dur="6000" fill="hold"/>
                                            <p:tgtEl>
                                              <p:spTgt spid="5"/>
                                            </p:tgtEl>
                                            <p:attrNameLst>
                                              <p:attrName>ppt_h</p:attrName>
                                            </p:attrNameLst>
                                          </p:cBhvr>
                                          <p:tavLst>
                                            <p:tav tm="0">
                                              <p:val>
                                                <p:fltVal val="0"/>
                                              </p:val>
                                            </p:tav>
                                            <p:tav tm="100000">
                                              <p:val>
                                                <p:strVal val="#ppt_h"/>
                                              </p:val>
                                            </p:tav>
                                          </p:tavLst>
                                        </p:anim>
                                        <p:animEffect transition="in" filter="fade">
                                          <p:cBhvr>
                                            <p:cTn id="56" dur="6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4" grpId="0"/>
          <p:bldP spid="25" grpId="0" animBg="1"/>
          <p:bldP spid="26" grpId="0" animBg="1"/>
          <p:bldP spid="27"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4923235" y="2472928"/>
            <a:ext cx="1675210" cy="2670572"/>
            <a:chOff x="6564313" y="3297238"/>
            <a:chExt cx="2233613" cy="3560762"/>
          </a:xfrm>
        </p:grpSpPr>
        <p:sp>
          <p:nvSpPr>
            <p:cNvPr id="7" name="Freeform 7"/>
            <p:cNvSpPr>
              <a:spLocks/>
            </p:cNvSpPr>
            <p:nvPr/>
          </p:nvSpPr>
          <p:spPr bwMode="auto">
            <a:xfrm>
              <a:off x="6564313" y="3441700"/>
              <a:ext cx="569913" cy="3416300"/>
            </a:xfrm>
            <a:custGeom>
              <a:avLst/>
              <a:gdLst>
                <a:gd name="T0" fmla="*/ 124 w 150"/>
                <a:gd name="T1" fmla="*/ 0 h 897"/>
                <a:gd name="T2" fmla="*/ 150 w 150"/>
                <a:gd name="T3" fmla="*/ 0 h 897"/>
                <a:gd name="T4" fmla="*/ 150 w 150"/>
                <a:gd name="T5" fmla="*/ 150 h 897"/>
                <a:gd name="T6" fmla="*/ 150 w 150"/>
                <a:gd name="T7" fmla="*/ 171 h 897"/>
                <a:gd name="T8" fmla="*/ 150 w 150"/>
                <a:gd name="T9" fmla="*/ 897 h 897"/>
                <a:gd name="T10" fmla="*/ 0 w 150"/>
                <a:gd name="T11" fmla="*/ 897 h 897"/>
                <a:gd name="T12" fmla="*/ 0 w 150"/>
                <a:gd name="T13" fmla="*/ 123 h 897"/>
                <a:gd name="T14" fmla="*/ 124 w 150"/>
                <a:gd name="T15" fmla="*/ 0 h 8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897">
                  <a:moveTo>
                    <a:pt x="124" y="0"/>
                  </a:moveTo>
                  <a:cubicBezTo>
                    <a:pt x="150" y="0"/>
                    <a:pt x="150" y="0"/>
                    <a:pt x="150" y="0"/>
                  </a:cubicBezTo>
                  <a:cubicBezTo>
                    <a:pt x="150" y="150"/>
                    <a:pt x="150" y="150"/>
                    <a:pt x="150" y="150"/>
                  </a:cubicBezTo>
                  <a:cubicBezTo>
                    <a:pt x="150" y="171"/>
                    <a:pt x="150" y="171"/>
                    <a:pt x="150" y="171"/>
                  </a:cubicBezTo>
                  <a:cubicBezTo>
                    <a:pt x="150" y="897"/>
                    <a:pt x="150" y="897"/>
                    <a:pt x="150" y="897"/>
                  </a:cubicBezTo>
                  <a:cubicBezTo>
                    <a:pt x="0" y="897"/>
                    <a:pt x="0" y="897"/>
                    <a:pt x="0" y="897"/>
                  </a:cubicBezTo>
                  <a:cubicBezTo>
                    <a:pt x="0" y="123"/>
                    <a:pt x="0" y="123"/>
                    <a:pt x="0" y="123"/>
                  </a:cubicBezTo>
                  <a:cubicBezTo>
                    <a:pt x="0" y="55"/>
                    <a:pt x="55" y="0"/>
                    <a:pt x="124" y="0"/>
                  </a:cubicBezTo>
                  <a:close/>
                </a:path>
              </a:pathLst>
            </a:custGeom>
            <a:gradFill flip="none" rotWithShape="1">
              <a:gsLst>
                <a:gs pos="0">
                  <a:schemeClr val="accent4">
                    <a:lumMod val="75000"/>
                    <a:shade val="30000"/>
                    <a:satMod val="115000"/>
                  </a:schemeClr>
                </a:gs>
                <a:gs pos="38000">
                  <a:schemeClr val="accent4">
                    <a:lumMod val="75000"/>
                    <a:shade val="100000"/>
                    <a:satMod val="115000"/>
                  </a:schemeClr>
                </a:gs>
              </a:gsLst>
              <a:lin ang="5400000" scaled="1"/>
              <a:tileRect/>
            </a:gradFill>
            <a:ln>
              <a:noFill/>
            </a:ln>
          </p:spPr>
          <p:txBody>
            <a:bodyPr vert="horz" wrap="square" lIns="68580" tIns="34290" rIns="68580" bIns="34290" numCol="1" anchor="t" anchorCtr="0" compatLnSpc="1">
              <a:prstTxWarp prst="textNoShape">
                <a:avLst/>
              </a:prstTxWarp>
            </a:bodyPr>
            <a:lstStyle/>
            <a:p>
              <a:endParaRPr lang="ru-RU" sz="1050"/>
            </a:p>
          </p:txBody>
        </p:sp>
        <p:sp>
          <p:nvSpPr>
            <p:cNvPr id="8" name="Freeform 8"/>
            <p:cNvSpPr>
              <a:spLocks/>
            </p:cNvSpPr>
            <p:nvPr/>
          </p:nvSpPr>
          <p:spPr bwMode="auto">
            <a:xfrm>
              <a:off x="6564313" y="3297238"/>
              <a:ext cx="2233613" cy="1184275"/>
            </a:xfrm>
            <a:custGeom>
              <a:avLst/>
              <a:gdLst>
                <a:gd name="T0" fmla="*/ 581 w 587"/>
                <a:gd name="T1" fmla="*/ 102 h 311"/>
                <a:gd name="T2" fmla="*/ 464 w 587"/>
                <a:gd name="T3" fmla="*/ 7 h 311"/>
                <a:gd name="T4" fmla="*/ 442 w 587"/>
                <a:gd name="T5" fmla="*/ 6 h 311"/>
                <a:gd name="T6" fmla="*/ 441 w 587"/>
                <a:gd name="T7" fmla="*/ 29 h 311"/>
                <a:gd name="T8" fmla="*/ 450 w 587"/>
                <a:gd name="T9" fmla="*/ 38 h 311"/>
                <a:gd name="T10" fmla="*/ 449 w 587"/>
                <a:gd name="T11" fmla="*/ 38 h 311"/>
                <a:gd name="T12" fmla="*/ 449 w 587"/>
                <a:gd name="T13" fmla="*/ 38 h 311"/>
                <a:gd name="T14" fmla="*/ 124 w 587"/>
                <a:gd name="T15" fmla="*/ 38 h 311"/>
                <a:gd name="T16" fmla="*/ 0 w 587"/>
                <a:gd name="T17" fmla="*/ 161 h 311"/>
                <a:gd name="T18" fmla="*/ 0 w 587"/>
                <a:gd name="T19" fmla="*/ 311 h 311"/>
                <a:gd name="T20" fmla="*/ 124 w 587"/>
                <a:gd name="T21" fmla="*/ 188 h 311"/>
                <a:gd name="T22" fmla="*/ 449 w 587"/>
                <a:gd name="T23" fmla="*/ 188 h 311"/>
                <a:gd name="T24" fmla="*/ 449 w 587"/>
                <a:gd name="T25" fmla="*/ 188 h 311"/>
                <a:gd name="T26" fmla="*/ 450 w 587"/>
                <a:gd name="T27" fmla="*/ 188 h 311"/>
                <a:gd name="T28" fmla="*/ 441 w 587"/>
                <a:gd name="T29" fmla="*/ 196 h 311"/>
                <a:gd name="T30" fmla="*/ 442 w 587"/>
                <a:gd name="T31" fmla="*/ 219 h 311"/>
                <a:gd name="T32" fmla="*/ 452 w 587"/>
                <a:gd name="T33" fmla="*/ 223 h 311"/>
                <a:gd name="T34" fmla="*/ 463 w 587"/>
                <a:gd name="T35" fmla="*/ 219 h 311"/>
                <a:gd name="T36" fmla="*/ 581 w 587"/>
                <a:gd name="T37" fmla="*/ 124 h 311"/>
                <a:gd name="T38" fmla="*/ 581 w 587"/>
                <a:gd name="T39" fmla="*/ 102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7" h="311">
                  <a:moveTo>
                    <a:pt x="581" y="102"/>
                  </a:moveTo>
                  <a:cubicBezTo>
                    <a:pt x="464" y="7"/>
                    <a:pt x="464" y="7"/>
                    <a:pt x="464" y="7"/>
                  </a:cubicBezTo>
                  <a:cubicBezTo>
                    <a:pt x="458" y="1"/>
                    <a:pt x="448" y="0"/>
                    <a:pt x="442" y="6"/>
                  </a:cubicBezTo>
                  <a:cubicBezTo>
                    <a:pt x="435" y="12"/>
                    <a:pt x="435" y="22"/>
                    <a:pt x="441" y="29"/>
                  </a:cubicBezTo>
                  <a:cubicBezTo>
                    <a:pt x="450" y="38"/>
                    <a:pt x="450" y="38"/>
                    <a:pt x="450" y="38"/>
                  </a:cubicBezTo>
                  <a:cubicBezTo>
                    <a:pt x="449" y="38"/>
                    <a:pt x="449" y="38"/>
                    <a:pt x="449" y="38"/>
                  </a:cubicBezTo>
                  <a:cubicBezTo>
                    <a:pt x="449" y="38"/>
                    <a:pt x="449" y="38"/>
                    <a:pt x="449" y="38"/>
                  </a:cubicBezTo>
                  <a:cubicBezTo>
                    <a:pt x="124" y="38"/>
                    <a:pt x="124" y="38"/>
                    <a:pt x="124" y="38"/>
                  </a:cubicBezTo>
                  <a:cubicBezTo>
                    <a:pt x="55" y="38"/>
                    <a:pt x="0" y="93"/>
                    <a:pt x="0" y="161"/>
                  </a:cubicBezTo>
                  <a:cubicBezTo>
                    <a:pt x="0" y="311"/>
                    <a:pt x="0" y="311"/>
                    <a:pt x="0" y="311"/>
                  </a:cubicBezTo>
                  <a:cubicBezTo>
                    <a:pt x="0" y="243"/>
                    <a:pt x="55" y="188"/>
                    <a:pt x="124" y="188"/>
                  </a:cubicBezTo>
                  <a:cubicBezTo>
                    <a:pt x="449" y="188"/>
                    <a:pt x="449" y="188"/>
                    <a:pt x="449" y="188"/>
                  </a:cubicBezTo>
                  <a:cubicBezTo>
                    <a:pt x="449" y="188"/>
                    <a:pt x="449" y="188"/>
                    <a:pt x="449" y="188"/>
                  </a:cubicBezTo>
                  <a:cubicBezTo>
                    <a:pt x="450" y="188"/>
                    <a:pt x="450" y="188"/>
                    <a:pt x="450" y="188"/>
                  </a:cubicBezTo>
                  <a:cubicBezTo>
                    <a:pt x="441" y="196"/>
                    <a:pt x="441" y="196"/>
                    <a:pt x="441" y="196"/>
                  </a:cubicBezTo>
                  <a:cubicBezTo>
                    <a:pt x="435" y="202"/>
                    <a:pt x="435" y="213"/>
                    <a:pt x="442" y="219"/>
                  </a:cubicBezTo>
                  <a:cubicBezTo>
                    <a:pt x="445" y="222"/>
                    <a:pt x="448" y="223"/>
                    <a:pt x="452" y="223"/>
                  </a:cubicBezTo>
                  <a:cubicBezTo>
                    <a:pt x="456" y="223"/>
                    <a:pt x="460" y="222"/>
                    <a:pt x="463" y="219"/>
                  </a:cubicBezTo>
                  <a:cubicBezTo>
                    <a:pt x="581" y="124"/>
                    <a:pt x="581" y="124"/>
                    <a:pt x="581" y="124"/>
                  </a:cubicBezTo>
                  <a:cubicBezTo>
                    <a:pt x="587" y="118"/>
                    <a:pt x="587" y="108"/>
                    <a:pt x="581" y="102"/>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28" name="Group 27"/>
          <p:cNvGrpSpPr/>
          <p:nvPr/>
        </p:nvGrpSpPr>
        <p:grpSpPr>
          <a:xfrm>
            <a:off x="5491163" y="3395663"/>
            <a:ext cx="1675210" cy="1747838"/>
            <a:chOff x="7321550" y="4527550"/>
            <a:chExt cx="2233613" cy="2330451"/>
          </a:xfrm>
        </p:grpSpPr>
        <p:sp>
          <p:nvSpPr>
            <p:cNvPr id="9" name="Freeform 9"/>
            <p:cNvSpPr>
              <a:spLocks/>
            </p:cNvSpPr>
            <p:nvPr/>
          </p:nvSpPr>
          <p:spPr bwMode="auto">
            <a:xfrm>
              <a:off x="7321550" y="4672013"/>
              <a:ext cx="569913" cy="2185988"/>
            </a:xfrm>
            <a:custGeom>
              <a:avLst/>
              <a:gdLst>
                <a:gd name="T0" fmla="*/ 123 w 150"/>
                <a:gd name="T1" fmla="*/ 0 h 574"/>
                <a:gd name="T2" fmla="*/ 150 w 150"/>
                <a:gd name="T3" fmla="*/ 0 h 574"/>
                <a:gd name="T4" fmla="*/ 150 w 150"/>
                <a:gd name="T5" fmla="*/ 150 h 574"/>
                <a:gd name="T6" fmla="*/ 150 w 150"/>
                <a:gd name="T7" fmla="*/ 171 h 574"/>
                <a:gd name="T8" fmla="*/ 150 w 150"/>
                <a:gd name="T9" fmla="*/ 574 h 574"/>
                <a:gd name="T10" fmla="*/ 0 w 150"/>
                <a:gd name="T11" fmla="*/ 574 h 574"/>
                <a:gd name="T12" fmla="*/ 0 w 150"/>
                <a:gd name="T13" fmla="*/ 123 h 574"/>
                <a:gd name="T14" fmla="*/ 123 w 150"/>
                <a:gd name="T15" fmla="*/ 0 h 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574">
                  <a:moveTo>
                    <a:pt x="123" y="0"/>
                  </a:moveTo>
                  <a:cubicBezTo>
                    <a:pt x="150" y="0"/>
                    <a:pt x="150" y="0"/>
                    <a:pt x="150" y="0"/>
                  </a:cubicBezTo>
                  <a:cubicBezTo>
                    <a:pt x="150" y="150"/>
                    <a:pt x="150" y="150"/>
                    <a:pt x="150" y="150"/>
                  </a:cubicBezTo>
                  <a:cubicBezTo>
                    <a:pt x="150" y="171"/>
                    <a:pt x="150" y="171"/>
                    <a:pt x="150" y="171"/>
                  </a:cubicBezTo>
                  <a:cubicBezTo>
                    <a:pt x="150" y="574"/>
                    <a:pt x="150" y="574"/>
                    <a:pt x="150" y="574"/>
                  </a:cubicBezTo>
                  <a:cubicBezTo>
                    <a:pt x="0" y="574"/>
                    <a:pt x="0" y="574"/>
                    <a:pt x="0" y="574"/>
                  </a:cubicBezTo>
                  <a:cubicBezTo>
                    <a:pt x="0" y="123"/>
                    <a:pt x="0" y="123"/>
                    <a:pt x="0" y="123"/>
                  </a:cubicBezTo>
                  <a:cubicBezTo>
                    <a:pt x="0" y="55"/>
                    <a:pt x="55" y="0"/>
                    <a:pt x="123" y="0"/>
                  </a:cubicBezTo>
                  <a:close/>
                </a:path>
              </a:pathLst>
            </a:custGeom>
            <a:gradFill flip="none" rotWithShape="1">
              <a:gsLst>
                <a:gs pos="0">
                  <a:schemeClr val="accent5">
                    <a:shade val="30000"/>
                    <a:satMod val="115000"/>
                  </a:schemeClr>
                </a:gs>
                <a:gs pos="72000">
                  <a:schemeClr val="accent5">
                    <a:shade val="100000"/>
                    <a:satMod val="115000"/>
                  </a:schemeClr>
                </a:gs>
              </a:gsLst>
              <a:lin ang="5400000" scaled="1"/>
              <a:tileRect/>
            </a:gradFill>
            <a:ln>
              <a:noFill/>
            </a:ln>
          </p:spPr>
          <p:txBody>
            <a:bodyPr vert="horz" wrap="square" lIns="68580" tIns="34290" rIns="68580" bIns="34290" numCol="1" anchor="t" anchorCtr="0" compatLnSpc="1">
              <a:prstTxWarp prst="textNoShape">
                <a:avLst/>
              </a:prstTxWarp>
            </a:bodyPr>
            <a:lstStyle/>
            <a:p>
              <a:endParaRPr lang="ru-RU" sz="1050"/>
            </a:p>
          </p:txBody>
        </p:sp>
        <p:sp>
          <p:nvSpPr>
            <p:cNvPr id="10" name="Freeform 10"/>
            <p:cNvSpPr>
              <a:spLocks/>
            </p:cNvSpPr>
            <p:nvPr/>
          </p:nvSpPr>
          <p:spPr bwMode="auto">
            <a:xfrm>
              <a:off x="7321550" y="4527550"/>
              <a:ext cx="2233613" cy="1184275"/>
            </a:xfrm>
            <a:custGeom>
              <a:avLst/>
              <a:gdLst>
                <a:gd name="T0" fmla="*/ 581 w 587"/>
                <a:gd name="T1" fmla="*/ 102 h 311"/>
                <a:gd name="T2" fmla="*/ 464 w 587"/>
                <a:gd name="T3" fmla="*/ 7 h 311"/>
                <a:gd name="T4" fmla="*/ 441 w 587"/>
                <a:gd name="T5" fmla="*/ 6 h 311"/>
                <a:gd name="T6" fmla="*/ 441 w 587"/>
                <a:gd name="T7" fmla="*/ 29 h 311"/>
                <a:gd name="T8" fmla="*/ 449 w 587"/>
                <a:gd name="T9" fmla="*/ 38 h 311"/>
                <a:gd name="T10" fmla="*/ 449 w 587"/>
                <a:gd name="T11" fmla="*/ 38 h 311"/>
                <a:gd name="T12" fmla="*/ 449 w 587"/>
                <a:gd name="T13" fmla="*/ 38 h 311"/>
                <a:gd name="T14" fmla="*/ 123 w 587"/>
                <a:gd name="T15" fmla="*/ 38 h 311"/>
                <a:gd name="T16" fmla="*/ 0 w 587"/>
                <a:gd name="T17" fmla="*/ 161 h 311"/>
                <a:gd name="T18" fmla="*/ 0 w 587"/>
                <a:gd name="T19" fmla="*/ 311 h 311"/>
                <a:gd name="T20" fmla="*/ 123 w 587"/>
                <a:gd name="T21" fmla="*/ 188 h 311"/>
                <a:gd name="T22" fmla="*/ 449 w 587"/>
                <a:gd name="T23" fmla="*/ 188 h 311"/>
                <a:gd name="T24" fmla="*/ 449 w 587"/>
                <a:gd name="T25" fmla="*/ 188 h 311"/>
                <a:gd name="T26" fmla="*/ 449 w 587"/>
                <a:gd name="T27" fmla="*/ 188 h 311"/>
                <a:gd name="T28" fmla="*/ 441 w 587"/>
                <a:gd name="T29" fmla="*/ 196 h 311"/>
                <a:gd name="T30" fmla="*/ 441 w 587"/>
                <a:gd name="T31" fmla="*/ 220 h 311"/>
                <a:gd name="T32" fmla="*/ 452 w 587"/>
                <a:gd name="T33" fmla="*/ 224 h 311"/>
                <a:gd name="T34" fmla="*/ 463 w 587"/>
                <a:gd name="T35" fmla="*/ 219 h 311"/>
                <a:gd name="T36" fmla="*/ 581 w 587"/>
                <a:gd name="T37" fmla="*/ 124 h 311"/>
                <a:gd name="T38" fmla="*/ 581 w 587"/>
                <a:gd name="T39" fmla="*/ 102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7" h="311">
                  <a:moveTo>
                    <a:pt x="581" y="102"/>
                  </a:moveTo>
                  <a:cubicBezTo>
                    <a:pt x="464" y="7"/>
                    <a:pt x="464" y="7"/>
                    <a:pt x="464" y="7"/>
                  </a:cubicBezTo>
                  <a:cubicBezTo>
                    <a:pt x="458" y="1"/>
                    <a:pt x="448" y="0"/>
                    <a:pt x="441" y="6"/>
                  </a:cubicBezTo>
                  <a:cubicBezTo>
                    <a:pt x="434" y="12"/>
                    <a:pt x="434" y="23"/>
                    <a:pt x="441" y="29"/>
                  </a:cubicBezTo>
                  <a:cubicBezTo>
                    <a:pt x="449" y="38"/>
                    <a:pt x="449" y="38"/>
                    <a:pt x="449" y="38"/>
                  </a:cubicBezTo>
                  <a:cubicBezTo>
                    <a:pt x="449" y="38"/>
                    <a:pt x="449" y="38"/>
                    <a:pt x="449" y="38"/>
                  </a:cubicBezTo>
                  <a:cubicBezTo>
                    <a:pt x="449" y="38"/>
                    <a:pt x="449" y="38"/>
                    <a:pt x="449" y="38"/>
                  </a:cubicBezTo>
                  <a:cubicBezTo>
                    <a:pt x="123" y="38"/>
                    <a:pt x="123" y="38"/>
                    <a:pt x="123" y="38"/>
                  </a:cubicBezTo>
                  <a:cubicBezTo>
                    <a:pt x="55" y="38"/>
                    <a:pt x="0" y="93"/>
                    <a:pt x="0" y="161"/>
                  </a:cubicBezTo>
                  <a:cubicBezTo>
                    <a:pt x="0" y="311"/>
                    <a:pt x="0" y="311"/>
                    <a:pt x="0" y="311"/>
                  </a:cubicBezTo>
                  <a:cubicBezTo>
                    <a:pt x="0" y="243"/>
                    <a:pt x="55" y="188"/>
                    <a:pt x="123" y="188"/>
                  </a:cubicBezTo>
                  <a:cubicBezTo>
                    <a:pt x="449" y="188"/>
                    <a:pt x="449" y="188"/>
                    <a:pt x="449" y="188"/>
                  </a:cubicBezTo>
                  <a:cubicBezTo>
                    <a:pt x="449" y="188"/>
                    <a:pt x="449" y="188"/>
                    <a:pt x="449" y="188"/>
                  </a:cubicBezTo>
                  <a:cubicBezTo>
                    <a:pt x="449" y="188"/>
                    <a:pt x="449" y="188"/>
                    <a:pt x="449" y="188"/>
                  </a:cubicBezTo>
                  <a:cubicBezTo>
                    <a:pt x="441" y="196"/>
                    <a:pt x="441" y="196"/>
                    <a:pt x="441" y="196"/>
                  </a:cubicBezTo>
                  <a:cubicBezTo>
                    <a:pt x="435" y="203"/>
                    <a:pt x="434" y="213"/>
                    <a:pt x="441" y="220"/>
                  </a:cubicBezTo>
                  <a:cubicBezTo>
                    <a:pt x="444" y="222"/>
                    <a:pt x="448" y="224"/>
                    <a:pt x="452" y="224"/>
                  </a:cubicBezTo>
                  <a:cubicBezTo>
                    <a:pt x="456" y="224"/>
                    <a:pt x="460" y="222"/>
                    <a:pt x="463" y="219"/>
                  </a:cubicBezTo>
                  <a:cubicBezTo>
                    <a:pt x="581" y="124"/>
                    <a:pt x="581" y="124"/>
                    <a:pt x="581" y="124"/>
                  </a:cubicBezTo>
                  <a:cubicBezTo>
                    <a:pt x="587" y="118"/>
                    <a:pt x="587" y="108"/>
                    <a:pt x="581" y="102"/>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26" name="Group 25"/>
          <p:cNvGrpSpPr/>
          <p:nvPr/>
        </p:nvGrpSpPr>
        <p:grpSpPr>
          <a:xfrm>
            <a:off x="2539604" y="2472928"/>
            <a:ext cx="1675210" cy="2670572"/>
            <a:chOff x="3386138" y="3297238"/>
            <a:chExt cx="2233613" cy="3560762"/>
          </a:xfrm>
        </p:grpSpPr>
        <p:sp>
          <p:nvSpPr>
            <p:cNvPr id="11" name="Freeform 11"/>
            <p:cNvSpPr>
              <a:spLocks/>
            </p:cNvSpPr>
            <p:nvPr/>
          </p:nvSpPr>
          <p:spPr bwMode="auto">
            <a:xfrm>
              <a:off x="5048250" y="3441700"/>
              <a:ext cx="571500" cy="3416300"/>
            </a:xfrm>
            <a:custGeom>
              <a:avLst/>
              <a:gdLst>
                <a:gd name="T0" fmla="*/ 26 w 150"/>
                <a:gd name="T1" fmla="*/ 0 h 897"/>
                <a:gd name="T2" fmla="*/ 0 w 150"/>
                <a:gd name="T3" fmla="*/ 0 h 897"/>
                <a:gd name="T4" fmla="*/ 0 w 150"/>
                <a:gd name="T5" fmla="*/ 150 h 897"/>
                <a:gd name="T6" fmla="*/ 0 w 150"/>
                <a:gd name="T7" fmla="*/ 171 h 897"/>
                <a:gd name="T8" fmla="*/ 0 w 150"/>
                <a:gd name="T9" fmla="*/ 897 h 897"/>
                <a:gd name="T10" fmla="*/ 150 w 150"/>
                <a:gd name="T11" fmla="*/ 897 h 897"/>
                <a:gd name="T12" fmla="*/ 150 w 150"/>
                <a:gd name="T13" fmla="*/ 123 h 897"/>
                <a:gd name="T14" fmla="*/ 26 w 150"/>
                <a:gd name="T15" fmla="*/ 0 h 8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897">
                  <a:moveTo>
                    <a:pt x="26" y="0"/>
                  </a:moveTo>
                  <a:cubicBezTo>
                    <a:pt x="0" y="0"/>
                    <a:pt x="0" y="0"/>
                    <a:pt x="0" y="0"/>
                  </a:cubicBezTo>
                  <a:cubicBezTo>
                    <a:pt x="0" y="150"/>
                    <a:pt x="0" y="150"/>
                    <a:pt x="0" y="150"/>
                  </a:cubicBezTo>
                  <a:cubicBezTo>
                    <a:pt x="0" y="171"/>
                    <a:pt x="0" y="171"/>
                    <a:pt x="0" y="171"/>
                  </a:cubicBezTo>
                  <a:cubicBezTo>
                    <a:pt x="0" y="897"/>
                    <a:pt x="0" y="897"/>
                    <a:pt x="0" y="897"/>
                  </a:cubicBezTo>
                  <a:cubicBezTo>
                    <a:pt x="150" y="897"/>
                    <a:pt x="150" y="897"/>
                    <a:pt x="150" y="897"/>
                  </a:cubicBezTo>
                  <a:cubicBezTo>
                    <a:pt x="150" y="123"/>
                    <a:pt x="150" y="123"/>
                    <a:pt x="150" y="123"/>
                  </a:cubicBezTo>
                  <a:cubicBezTo>
                    <a:pt x="150" y="55"/>
                    <a:pt x="95" y="0"/>
                    <a:pt x="26" y="0"/>
                  </a:cubicBezTo>
                  <a:close/>
                </a:path>
              </a:pathLst>
            </a:custGeom>
            <a:gradFill flip="none" rotWithShape="1">
              <a:gsLst>
                <a:gs pos="0">
                  <a:schemeClr val="accent1">
                    <a:lumMod val="75000"/>
                    <a:shade val="30000"/>
                    <a:satMod val="115000"/>
                  </a:schemeClr>
                </a:gs>
                <a:gs pos="36000">
                  <a:schemeClr val="accent1">
                    <a:lumMod val="75000"/>
                    <a:shade val="100000"/>
                    <a:satMod val="115000"/>
                  </a:schemeClr>
                </a:gs>
              </a:gsLst>
              <a:lin ang="5400000" scaled="1"/>
              <a:tileRect/>
            </a:gradFill>
            <a:ln>
              <a:noFill/>
            </a:ln>
          </p:spPr>
          <p:txBody>
            <a:bodyPr vert="horz" wrap="square" lIns="68580" tIns="34290" rIns="68580" bIns="34290" numCol="1" anchor="t" anchorCtr="0" compatLnSpc="1">
              <a:prstTxWarp prst="textNoShape">
                <a:avLst/>
              </a:prstTxWarp>
            </a:bodyPr>
            <a:lstStyle/>
            <a:p>
              <a:endParaRPr lang="ru-RU" sz="1050"/>
            </a:p>
          </p:txBody>
        </p:sp>
        <p:sp>
          <p:nvSpPr>
            <p:cNvPr id="12" name="Freeform 12"/>
            <p:cNvSpPr>
              <a:spLocks/>
            </p:cNvSpPr>
            <p:nvPr/>
          </p:nvSpPr>
          <p:spPr bwMode="auto">
            <a:xfrm>
              <a:off x="3386138" y="3297238"/>
              <a:ext cx="2233613" cy="1184275"/>
            </a:xfrm>
            <a:custGeom>
              <a:avLst/>
              <a:gdLst>
                <a:gd name="T0" fmla="*/ 6 w 587"/>
                <a:gd name="T1" fmla="*/ 102 h 311"/>
                <a:gd name="T2" fmla="*/ 123 w 587"/>
                <a:gd name="T3" fmla="*/ 7 h 311"/>
                <a:gd name="T4" fmla="*/ 145 w 587"/>
                <a:gd name="T5" fmla="*/ 6 h 311"/>
                <a:gd name="T6" fmla="*/ 146 w 587"/>
                <a:gd name="T7" fmla="*/ 29 h 311"/>
                <a:gd name="T8" fmla="*/ 137 w 587"/>
                <a:gd name="T9" fmla="*/ 38 h 311"/>
                <a:gd name="T10" fmla="*/ 138 w 587"/>
                <a:gd name="T11" fmla="*/ 38 h 311"/>
                <a:gd name="T12" fmla="*/ 138 w 587"/>
                <a:gd name="T13" fmla="*/ 38 h 311"/>
                <a:gd name="T14" fmla="*/ 463 w 587"/>
                <a:gd name="T15" fmla="*/ 38 h 311"/>
                <a:gd name="T16" fmla="*/ 587 w 587"/>
                <a:gd name="T17" fmla="*/ 161 h 311"/>
                <a:gd name="T18" fmla="*/ 587 w 587"/>
                <a:gd name="T19" fmla="*/ 311 h 311"/>
                <a:gd name="T20" fmla="*/ 463 w 587"/>
                <a:gd name="T21" fmla="*/ 188 h 311"/>
                <a:gd name="T22" fmla="*/ 138 w 587"/>
                <a:gd name="T23" fmla="*/ 188 h 311"/>
                <a:gd name="T24" fmla="*/ 138 w 587"/>
                <a:gd name="T25" fmla="*/ 188 h 311"/>
                <a:gd name="T26" fmla="*/ 137 w 587"/>
                <a:gd name="T27" fmla="*/ 188 h 311"/>
                <a:gd name="T28" fmla="*/ 146 w 587"/>
                <a:gd name="T29" fmla="*/ 196 h 311"/>
                <a:gd name="T30" fmla="*/ 145 w 587"/>
                <a:gd name="T31" fmla="*/ 219 h 311"/>
                <a:gd name="T32" fmla="*/ 135 w 587"/>
                <a:gd name="T33" fmla="*/ 223 h 311"/>
                <a:gd name="T34" fmla="*/ 124 w 587"/>
                <a:gd name="T35" fmla="*/ 219 h 311"/>
                <a:gd name="T36" fmla="*/ 6 w 587"/>
                <a:gd name="T37" fmla="*/ 124 h 311"/>
                <a:gd name="T38" fmla="*/ 6 w 587"/>
                <a:gd name="T39" fmla="*/ 102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7" h="311">
                  <a:moveTo>
                    <a:pt x="6" y="102"/>
                  </a:moveTo>
                  <a:cubicBezTo>
                    <a:pt x="123" y="7"/>
                    <a:pt x="123" y="7"/>
                    <a:pt x="123" y="7"/>
                  </a:cubicBezTo>
                  <a:cubicBezTo>
                    <a:pt x="129" y="1"/>
                    <a:pt x="139" y="0"/>
                    <a:pt x="145" y="6"/>
                  </a:cubicBezTo>
                  <a:cubicBezTo>
                    <a:pt x="152" y="12"/>
                    <a:pt x="152" y="22"/>
                    <a:pt x="146" y="29"/>
                  </a:cubicBezTo>
                  <a:cubicBezTo>
                    <a:pt x="137" y="38"/>
                    <a:pt x="137" y="38"/>
                    <a:pt x="137" y="38"/>
                  </a:cubicBezTo>
                  <a:cubicBezTo>
                    <a:pt x="138" y="38"/>
                    <a:pt x="138" y="38"/>
                    <a:pt x="138" y="38"/>
                  </a:cubicBezTo>
                  <a:cubicBezTo>
                    <a:pt x="138" y="38"/>
                    <a:pt x="138" y="38"/>
                    <a:pt x="138" y="38"/>
                  </a:cubicBezTo>
                  <a:cubicBezTo>
                    <a:pt x="463" y="38"/>
                    <a:pt x="463" y="38"/>
                    <a:pt x="463" y="38"/>
                  </a:cubicBezTo>
                  <a:cubicBezTo>
                    <a:pt x="532" y="38"/>
                    <a:pt x="587" y="93"/>
                    <a:pt x="587" y="161"/>
                  </a:cubicBezTo>
                  <a:cubicBezTo>
                    <a:pt x="587" y="311"/>
                    <a:pt x="587" y="311"/>
                    <a:pt x="587" y="311"/>
                  </a:cubicBezTo>
                  <a:cubicBezTo>
                    <a:pt x="587" y="243"/>
                    <a:pt x="532" y="188"/>
                    <a:pt x="463" y="188"/>
                  </a:cubicBezTo>
                  <a:cubicBezTo>
                    <a:pt x="138" y="188"/>
                    <a:pt x="138" y="188"/>
                    <a:pt x="138" y="188"/>
                  </a:cubicBezTo>
                  <a:cubicBezTo>
                    <a:pt x="138" y="188"/>
                    <a:pt x="138" y="188"/>
                    <a:pt x="138" y="188"/>
                  </a:cubicBezTo>
                  <a:cubicBezTo>
                    <a:pt x="137" y="188"/>
                    <a:pt x="137" y="188"/>
                    <a:pt x="137" y="188"/>
                  </a:cubicBezTo>
                  <a:cubicBezTo>
                    <a:pt x="146" y="196"/>
                    <a:pt x="146" y="196"/>
                    <a:pt x="146" y="196"/>
                  </a:cubicBezTo>
                  <a:cubicBezTo>
                    <a:pt x="152" y="202"/>
                    <a:pt x="152" y="213"/>
                    <a:pt x="145" y="219"/>
                  </a:cubicBezTo>
                  <a:cubicBezTo>
                    <a:pt x="142" y="222"/>
                    <a:pt x="139" y="223"/>
                    <a:pt x="135" y="223"/>
                  </a:cubicBezTo>
                  <a:cubicBezTo>
                    <a:pt x="131" y="223"/>
                    <a:pt x="127" y="222"/>
                    <a:pt x="124" y="219"/>
                  </a:cubicBezTo>
                  <a:cubicBezTo>
                    <a:pt x="6" y="124"/>
                    <a:pt x="6" y="124"/>
                    <a:pt x="6" y="124"/>
                  </a:cubicBezTo>
                  <a:cubicBezTo>
                    <a:pt x="0" y="118"/>
                    <a:pt x="0" y="108"/>
                    <a:pt x="6" y="102"/>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25" name="Group 24"/>
          <p:cNvGrpSpPr/>
          <p:nvPr/>
        </p:nvGrpSpPr>
        <p:grpSpPr>
          <a:xfrm>
            <a:off x="1971675" y="3395663"/>
            <a:ext cx="1675210" cy="1747838"/>
            <a:chOff x="2628900" y="4527550"/>
            <a:chExt cx="2233613" cy="2330451"/>
          </a:xfrm>
        </p:grpSpPr>
        <p:sp>
          <p:nvSpPr>
            <p:cNvPr id="13" name="Freeform 13"/>
            <p:cNvSpPr>
              <a:spLocks/>
            </p:cNvSpPr>
            <p:nvPr/>
          </p:nvSpPr>
          <p:spPr bwMode="auto">
            <a:xfrm>
              <a:off x="4291013" y="4672013"/>
              <a:ext cx="571500" cy="2185988"/>
            </a:xfrm>
            <a:custGeom>
              <a:avLst/>
              <a:gdLst>
                <a:gd name="T0" fmla="*/ 27 w 150"/>
                <a:gd name="T1" fmla="*/ 0 h 574"/>
                <a:gd name="T2" fmla="*/ 0 w 150"/>
                <a:gd name="T3" fmla="*/ 0 h 574"/>
                <a:gd name="T4" fmla="*/ 0 w 150"/>
                <a:gd name="T5" fmla="*/ 150 h 574"/>
                <a:gd name="T6" fmla="*/ 0 w 150"/>
                <a:gd name="T7" fmla="*/ 171 h 574"/>
                <a:gd name="T8" fmla="*/ 0 w 150"/>
                <a:gd name="T9" fmla="*/ 574 h 574"/>
                <a:gd name="T10" fmla="*/ 150 w 150"/>
                <a:gd name="T11" fmla="*/ 574 h 574"/>
                <a:gd name="T12" fmla="*/ 150 w 150"/>
                <a:gd name="T13" fmla="*/ 123 h 574"/>
                <a:gd name="T14" fmla="*/ 27 w 150"/>
                <a:gd name="T15" fmla="*/ 0 h 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574">
                  <a:moveTo>
                    <a:pt x="27" y="0"/>
                  </a:moveTo>
                  <a:cubicBezTo>
                    <a:pt x="0" y="0"/>
                    <a:pt x="0" y="0"/>
                    <a:pt x="0" y="0"/>
                  </a:cubicBezTo>
                  <a:cubicBezTo>
                    <a:pt x="0" y="150"/>
                    <a:pt x="0" y="150"/>
                    <a:pt x="0" y="150"/>
                  </a:cubicBezTo>
                  <a:cubicBezTo>
                    <a:pt x="0" y="171"/>
                    <a:pt x="0" y="171"/>
                    <a:pt x="0" y="171"/>
                  </a:cubicBezTo>
                  <a:cubicBezTo>
                    <a:pt x="0" y="574"/>
                    <a:pt x="0" y="574"/>
                    <a:pt x="0" y="574"/>
                  </a:cubicBezTo>
                  <a:cubicBezTo>
                    <a:pt x="150" y="574"/>
                    <a:pt x="150" y="574"/>
                    <a:pt x="150" y="574"/>
                  </a:cubicBezTo>
                  <a:cubicBezTo>
                    <a:pt x="150" y="123"/>
                    <a:pt x="150" y="123"/>
                    <a:pt x="150" y="123"/>
                  </a:cubicBezTo>
                  <a:cubicBezTo>
                    <a:pt x="150" y="55"/>
                    <a:pt x="95" y="0"/>
                    <a:pt x="27" y="0"/>
                  </a:cubicBezTo>
                  <a:close/>
                </a:path>
              </a:pathLst>
            </a:custGeom>
            <a:gradFill flip="none" rotWithShape="1">
              <a:gsLst>
                <a:gs pos="0">
                  <a:schemeClr val="accent6">
                    <a:lumMod val="75000"/>
                    <a:shade val="30000"/>
                    <a:satMod val="115000"/>
                  </a:schemeClr>
                </a:gs>
                <a:gs pos="44000">
                  <a:schemeClr val="accent6">
                    <a:lumMod val="75000"/>
                    <a:shade val="100000"/>
                    <a:satMod val="115000"/>
                  </a:schemeClr>
                </a:gs>
              </a:gsLst>
              <a:lin ang="5400000" scaled="1"/>
              <a:tileRect/>
            </a:gradFill>
            <a:ln>
              <a:noFill/>
            </a:ln>
          </p:spPr>
          <p:txBody>
            <a:bodyPr vert="horz" wrap="square" lIns="68580" tIns="34290" rIns="68580" bIns="34290" numCol="1" anchor="t" anchorCtr="0" compatLnSpc="1">
              <a:prstTxWarp prst="textNoShape">
                <a:avLst/>
              </a:prstTxWarp>
            </a:bodyPr>
            <a:lstStyle/>
            <a:p>
              <a:endParaRPr lang="ru-RU" sz="1050"/>
            </a:p>
          </p:txBody>
        </p:sp>
        <p:sp>
          <p:nvSpPr>
            <p:cNvPr id="14" name="Freeform 14"/>
            <p:cNvSpPr>
              <a:spLocks/>
            </p:cNvSpPr>
            <p:nvPr/>
          </p:nvSpPr>
          <p:spPr bwMode="auto">
            <a:xfrm>
              <a:off x="2628900" y="4527550"/>
              <a:ext cx="2233613" cy="1184275"/>
            </a:xfrm>
            <a:custGeom>
              <a:avLst/>
              <a:gdLst>
                <a:gd name="T0" fmla="*/ 6 w 587"/>
                <a:gd name="T1" fmla="*/ 102 h 311"/>
                <a:gd name="T2" fmla="*/ 123 w 587"/>
                <a:gd name="T3" fmla="*/ 7 h 311"/>
                <a:gd name="T4" fmla="*/ 146 w 587"/>
                <a:gd name="T5" fmla="*/ 6 h 311"/>
                <a:gd name="T6" fmla="*/ 146 w 587"/>
                <a:gd name="T7" fmla="*/ 29 h 311"/>
                <a:gd name="T8" fmla="*/ 138 w 587"/>
                <a:gd name="T9" fmla="*/ 38 h 311"/>
                <a:gd name="T10" fmla="*/ 138 w 587"/>
                <a:gd name="T11" fmla="*/ 38 h 311"/>
                <a:gd name="T12" fmla="*/ 138 w 587"/>
                <a:gd name="T13" fmla="*/ 38 h 311"/>
                <a:gd name="T14" fmla="*/ 464 w 587"/>
                <a:gd name="T15" fmla="*/ 38 h 311"/>
                <a:gd name="T16" fmla="*/ 587 w 587"/>
                <a:gd name="T17" fmla="*/ 161 h 311"/>
                <a:gd name="T18" fmla="*/ 587 w 587"/>
                <a:gd name="T19" fmla="*/ 311 h 311"/>
                <a:gd name="T20" fmla="*/ 464 w 587"/>
                <a:gd name="T21" fmla="*/ 188 h 311"/>
                <a:gd name="T22" fmla="*/ 138 w 587"/>
                <a:gd name="T23" fmla="*/ 188 h 311"/>
                <a:gd name="T24" fmla="*/ 138 w 587"/>
                <a:gd name="T25" fmla="*/ 188 h 311"/>
                <a:gd name="T26" fmla="*/ 138 w 587"/>
                <a:gd name="T27" fmla="*/ 188 h 311"/>
                <a:gd name="T28" fmla="*/ 146 w 587"/>
                <a:gd name="T29" fmla="*/ 196 h 311"/>
                <a:gd name="T30" fmla="*/ 146 w 587"/>
                <a:gd name="T31" fmla="*/ 220 h 311"/>
                <a:gd name="T32" fmla="*/ 135 w 587"/>
                <a:gd name="T33" fmla="*/ 224 h 311"/>
                <a:gd name="T34" fmla="*/ 124 w 587"/>
                <a:gd name="T35" fmla="*/ 219 h 311"/>
                <a:gd name="T36" fmla="*/ 6 w 587"/>
                <a:gd name="T37" fmla="*/ 124 h 311"/>
                <a:gd name="T38" fmla="*/ 6 w 587"/>
                <a:gd name="T39" fmla="*/ 102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7" h="311">
                  <a:moveTo>
                    <a:pt x="6" y="102"/>
                  </a:moveTo>
                  <a:cubicBezTo>
                    <a:pt x="123" y="7"/>
                    <a:pt x="123" y="7"/>
                    <a:pt x="123" y="7"/>
                  </a:cubicBezTo>
                  <a:cubicBezTo>
                    <a:pt x="129" y="1"/>
                    <a:pt x="139" y="0"/>
                    <a:pt x="146" y="6"/>
                  </a:cubicBezTo>
                  <a:cubicBezTo>
                    <a:pt x="153" y="12"/>
                    <a:pt x="153" y="23"/>
                    <a:pt x="146" y="29"/>
                  </a:cubicBezTo>
                  <a:cubicBezTo>
                    <a:pt x="138" y="38"/>
                    <a:pt x="138" y="38"/>
                    <a:pt x="138" y="38"/>
                  </a:cubicBezTo>
                  <a:cubicBezTo>
                    <a:pt x="138" y="38"/>
                    <a:pt x="138" y="38"/>
                    <a:pt x="138" y="38"/>
                  </a:cubicBezTo>
                  <a:cubicBezTo>
                    <a:pt x="138" y="38"/>
                    <a:pt x="138" y="38"/>
                    <a:pt x="138" y="38"/>
                  </a:cubicBezTo>
                  <a:cubicBezTo>
                    <a:pt x="464" y="38"/>
                    <a:pt x="464" y="38"/>
                    <a:pt x="464" y="38"/>
                  </a:cubicBezTo>
                  <a:cubicBezTo>
                    <a:pt x="532" y="38"/>
                    <a:pt x="587" y="93"/>
                    <a:pt x="587" y="161"/>
                  </a:cubicBezTo>
                  <a:cubicBezTo>
                    <a:pt x="587" y="311"/>
                    <a:pt x="587" y="311"/>
                    <a:pt x="587" y="311"/>
                  </a:cubicBezTo>
                  <a:cubicBezTo>
                    <a:pt x="587" y="243"/>
                    <a:pt x="532" y="188"/>
                    <a:pt x="464" y="188"/>
                  </a:cubicBezTo>
                  <a:cubicBezTo>
                    <a:pt x="138" y="188"/>
                    <a:pt x="138" y="188"/>
                    <a:pt x="138" y="188"/>
                  </a:cubicBezTo>
                  <a:cubicBezTo>
                    <a:pt x="138" y="188"/>
                    <a:pt x="138" y="188"/>
                    <a:pt x="138" y="188"/>
                  </a:cubicBezTo>
                  <a:cubicBezTo>
                    <a:pt x="138" y="188"/>
                    <a:pt x="138" y="188"/>
                    <a:pt x="138" y="188"/>
                  </a:cubicBezTo>
                  <a:cubicBezTo>
                    <a:pt x="146" y="196"/>
                    <a:pt x="146" y="196"/>
                    <a:pt x="146" y="196"/>
                  </a:cubicBezTo>
                  <a:cubicBezTo>
                    <a:pt x="152" y="203"/>
                    <a:pt x="153" y="213"/>
                    <a:pt x="146" y="220"/>
                  </a:cubicBezTo>
                  <a:cubicBezTo>
                    <a:pt x="143" y="222"/>
                    <a:pt x="139" y="224"/>
                    <a:pt x="135" y="224"/>
                  </a:cubicBezTo>
                  <a:cubicBezTo>
                    <a:pt x="131" y="224"/>
                    <a:pt x="127" y="222"/>
                    <a:pt x="124" y="219"/>
                  </a:cubicBezTo>
                  <a:cubicBezTo>
                    <a:pt x="6" y="124"/>
                    <a:pt x="6" y="124"/>
                    <a:pt x="6" y="124"/>
                  </a:cubicBezTo>
                  <a:cubicBezTo>
                    <a:pt x="0" y="118"/>
                    <a:pt x="0" y="108"/>
                    <a:pt x="6" y="102"/>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ru-RU" sz="1050"/>
            </a:p>
          </p:txBody>
        </p:sp>
      </p:grpSp>
      <p:sp>
        <p:nvSpPr>
          <p:cNvPr id="20" name="TextBox 19"/>
          <p:cNvSpPr txBox="1"/>
          <p:nvPr/>
        </p:nvSpPr>
        <p:spPr>
          <a:xfrm>
            <a:off x="3891" y="332901"/>
            <a:ext cx="2317764" cy="2031325"/>
          </a:xfrm>
          <a:prstGeom prst="rect">
            <a:avLst/>
          </a:prstGeom>
          <a:noFill/>
        </p:spPr>
        <p:txBody>
          <a:bodyPr wrap="square" rtlCol="0">
            <a:spAutoFit/>
          </a:bodyPr>
          <a:lstStyle/>
          <a:p>
            <a:r>
              <a:rPr lang="pt-BR" b="1" dirty="0">
                <a:latin typeface="Aharoni" panose="02010803020104030203" pitchFamily="2" charset="-79"/>
                <a:cs typeface="Aharoni" panose="02010803020104030203" pitchFamily="2" charset="-79"/>
              </a:rPr>
              <a:t>Planejamento nasce no setor de licitações;</a:t>
            </a:r>
          </a:p>
          <a:p>
            <a:endParaRPr lang="pt-BR" b="1" dirty="0">
              <a:latin typeface="Aharoni" panose="02010803020104030203" pitchFamily="2" charset="-79"/>
              <a:cs typeface="Aharoni" panose="02010803020104030203" pitchFamily="2" charset="-79"/>
            </a:endParaRPr>
          </a:p>
          <a:p>
            <a:r>
              <a:rPr lang="pt-BR" b="1" dirty="0">
                <a:latin typeface="Aharoni" panose="02010803020104030203" pitchFamily="2" charset="-79"/>
                <a:cs typeface="Aharoni" panose="02010803020104030203" pitchFamily="2" charset="-79"/>
              </a:rPr>
              <a:t>Especificações copiadas da embalagem;</a:t>
            </a:r>
          </a:p>
          <a:p>
            <a:endParaRPr lang="pt-BR" b="1" dirty="0">
              <a:latin typeface="Aharoni" panose="02010803020104030203" pitchFamily="2" charset="-79"/>
              <a:cs typeface="Aharoni" panose="02010803020104030203" pitchFamily="2" charset="-79"/>
            </a:endParaRPr>
          </a:p>
          <a:p>
            <a:r>
              <a:rPr lang="pt-BR" b="1" dirty="0">
                <a:latin typeface="Aharoni" panose="02010803020104030203" pitchFamily="2" charset="-79"/>
                <a:cs typeface="Aharoni" panose="02010803020104030203" pitchFamily="2" charset="-79"/>
              </a:rPr>
              <a:t>Compras elaboradas após o vencimento dos contratos;</a:t>
            </a:r>
          </a:p>
        </p:txBody>
      </p:sp>
      <p:sp>
        <p:nvSpPr>
          <p:cNvPr id="21" name="TextBox 20"/>
          <p:cNvSpPr txBox="1"/>
          <p:nvPr/>
        </p:nvSpPr>
        <p:spPr>
          <a:xfrm>
            <a:off x="0" y="2703791"/>
            <a:ext cx="2450249" cy="1600438"/>
          </a:xfrm>
          <a:prstGeom prst="rect">
            <a:avLst/>
          </a:prstGeom>
          <a:noFill/>
        </p:spPr>
        <p:txBody>
          <a:bodyPr wrap="square" rtlCol="0">
            <a:spAutoFit/>
          </a:bodyPr>
          <a:lstStyle/>
          <a:p>
            <a:r>
              <a:rPr lang="pt-BR" b="1" dirty="0">
                <a:latin typeface="Aharoni" panose="02010803020104030203" pitchFamily="2" charset="-79"/>
                <a:cs typeface="Aharoni" panose="02010803020104030203" pitchFamily="2" charset="-79"/>
              </a:rPr>
              <a:t>Baixa qualidade;</a:t>
            </a:r>
          </a:p>
          <a:p>
            <a:endParaRPr lang="pt-BR" b="1" dirty="0">
              <a:latin typeface="Aharoni" panose="02010803020104030203" pitchFamily="2" charset="-79"/>
              <a:cs typeface="Aharoni" panose="02010803020104030203" pitchFamily="2" charset="-79"/>
            </a:endParaRPr>
          </a:p>
          <a:p>
            <a:r>
              <a:rPr lang="pt-BR" b="1" dirty="0">
                <a:latin typeface="Aharoni" panose="02010803020104030203" pitchFamily="2" charset="-79"/>
                <a:cs typeface="Aharoni" panose="02010803020104030203" pitchFamily="2" charset="-79"/>
              </a:rPr>
              <a:t>Constantes reclamações;</a:t>
            </a:r>
          </a:p>
          <a:p>
            <a:endParaRPr lang="pt-BR" b="1" dirty="0">
              <a:latin typeface="Aharoni" panose="02010803020104030203" pitchFamily="2" charset="-79"/>
              <a:cs typeface="Aharoni" panose="02010803020104030203" pitchFamily="2" charset="-79"/>
            </a:endParaRPr>
          </a:p>
          <a:p>
            <a:r>
              <a:rPr lang="pt-BR" b="1" dirty="0">
                <a:latin typeface="Aharoni" panose="02010803020104030203" pitchFamily="2" charset="-79"/>
                <a:cs typeface="Aharoni" panose="02010803020104030203" pitchFamily="2" charset="-79"/>
              </a:rPr>
              <a:t>Desatendimento ao princípio da segregação de funções; </a:t>
            </a:r>
          </a:p>
        </p:txBody>
      </p:sp>
      <p:sp>
        <p:nvSpPr>
          <p:cNvPr id="22" name="TextBox 21"/>
          <p:cNvSpPr txBox="1"/>
          <p:nvPr/>
        </p:nvSpPr>
        <p:spPr>
          <a:xfrm>
            <a:off x="6598445" y="2472928"/>
            <a:ext cx="2406763" cy="1692771"/>
          </a:xfrm>
          <a:prstGeom prst="rect">
            <a:avLst/>
          </a:prstGeom>
          <a:noFill/>
        </p:spPr>
        <p:txBody>
          <a:bodyPr wrap="square" rtlCol="0">
            <a:spAutoFit/>
          </a:bodyPr>
          <a:lstStyle/>
          <a:p>
            <a:pPr algn="r"/>
            <a:r>
              <a:rPr lang="pt-BR" sz="1300" b="1" dirty="0">
                <a:latin typeface="Aharoni" panose="02010803020104030203" pitchFamily="2" charset="-79"/>
                <a:cs typeface="Aharoni" panose="02010803020104030203" pitchFamily="2" charset="-79"/>
              </a:rPr>
              <a:t>Qualidade compatível</a:t>
            </a:r>
          </a:p>
          <a:p>
            <a:pPr algn="r"/>
            <a:r>
              <a:rPr lang="pt-BR" sz="1300" b="1" dirty="0">
                <a:latin typeface="Aharoni" panose="02010803020104030203" pitchFamily="2" charset="-79"/>
                <a:cs typeface="Aharoni" panose="02010803020104030203" pitchFamily="2" charset="-79"/>
              </a:rPr>
              <a:t> ao mercado;</a:t>
            </a:r>
          </a:p>
          <a:p>
            <a:pPr algn="r"/>
            <a:endParaRPr lang="pt-BR" sz="1300" b="1" dirty="0">
              <a:latin typeface="Aharoni" panose="02010803020104030203" pitchFamily="2" charset="-79"/>
              <a:cs typeface="Aharoni" panose="02010803020104030203" pitchFamily="2" charset="-79"/>
            </a:endParaRPr>
          </a:p>
          <a:p>
            <a:pPr algn="r"/>
            <a:r>
              <a:rPr lang="pt-BR" sz="1300" b="1" dirty="0">
                <a:latin typeface="Aharoni" panose="02010803020104030203" pitchFamily="2" charset="-79"/>
                <a:cs typeface="Aharoni" panose="02010803020104030203" pitchFamily="2" charset="-79"/>
              </a:rPr>
              <a:t>Satisfação no órgão;</a:t>
            </a:r>
          </a:p>
          <a:p>
            <a:pPr algn="r"/>
            <a:endParaRPr lang="pt-BR" sz="1300" b="1" dirty="0">
              <a:latin typeface="Aharoni" panose="02010803020104030203" pitchFamily="2" charset="-79"/>
              <a:cs typeface="Aharoni" panose="02010803020104030203" pitchFamily="2" charset="-79"/>
            </a:endParaRPr>
          </a:p>
          <a:p>
            <a:pPr algn="r"/>
            <a:r>
              <a:rPr lang="pt-BR" sz="1300" b="1" dirty="0">
                <a:latin typeface="Aharoni" panose="02010803020104030203" pitchFamily="2" charset="-79"/>
                <a:cs typeface="Aharoni" panose="02010803020104030203" pitchFamily="2" charset="-79"/>
              </a:rPr>
              <a:t>Designação de agentes para funções mais suscetíveis a risco; </a:t>
            </a:r>
          </a:p>
        </p:txBody>
      </p:sp>
      <p:sp>
        <p:nvSpPr>
          <p:cNvPr id="23" name="TextBox 22"/>
          <p:cNvSpPr txBox="1"/>
          <p:nvPr/>
        </p:nvSpPr>
        <p:spPr>
          <a:xfrm>
            <a:off x="6636545" y="179993"/>
            <a:ext cx="2406763" cy="2292935"/>
          </a:xfrm>
          <a:prstGeom prst="rect">
            <a:avLst/>
          </a:prstGeom>
          <a:noFill/>
        </p:spPr>
        <p:txBody>
          <a:bodyPr wrap="square" rtlCol="0">
            <a:spAutoFit/>
          </a:bodyPr>
          <a:lstStyle/>
          <a:p>
            <a:pPr algn="r"/>
            <a:r>
              <a:rPr lang="pt-BR" sz="1300" b="1" dirty="0">
                <a:latin typeface="Aharoni" panose="02010803020104030203" pitchFamily="2" charset="-79"/>
                <a:cs typeface="Aharoni" panose="02010803020104030203" pitchFamily="2" charset="-79"/>
              </a:rPr>
              <a:t>Planejamento nasce no setor de requisitante;</a:t>
            </a:r>
          </a:p>
          <a:p>
            <a:pPr algn="r"/>
            <a:endParaRPr lang="pt-BR" sz="1300" b="1" dirty="0">
              <a:latin typeface="Aharoni" panose="02010803020104030203" pitchFamily="2" charset="-79"/>
              <a:cs typeface="Aharoni" panose="02010803020104030203" pitchFamily="2" charset="-79"/>
            </a:endParaRPr>
          </a:p>
          <a:p>
            <a:pPr algn="r"/>
            <a:r>
              <a:rPr lang="pt-BR" sz="1300" b="1" dirty="0">
                <a:latin typeface="Aharoni" panose="02010803020104030203" pitchFamily="2" charset="-79"/>
                <a:cs typeface="Aharoni" panose="02010803020104030203" pitchFamily="2" charset="-79"/>
              </a:rPr>
              <a:t>Itens padronizadas condizentes a melhor solução - ETP;</a:t>
            </a:r>
          </a:p>
          <a:p>
            <a:pPr algn="r"/>
            <a:endParaRPr lang="pt-BR" sz="1300" b="1" dirty="0">
              <a:latin typeface="Aharoni" panose="02010803020104030203" pitchFamily="2" charset="-79"/>
              <a:cs typeface="Aharoni" panose="02010803020104030203" pitchFamily="2" charset="-79"/>
            </a:endParaRPr>
          </a:p>
          <a:p>
            <a:pPr algn="r"/>
            <a:r>
              <a:rPr lang="pt-BR" sz="1300" b="1" dirty="0">
                <a:latin typeface="Aharoni" panose="02010803020104030203" pitchFamily="2" charset="-79"/>
                <a:cs typeface="Aharoni" panose="02010803020104030203" pitchFamily="2" charset="-79"/>
              </a:rPr>
              <a:t>Previsão das contratações no PCA ou com abertura antes do vencimento do contrato anterior;</a:t>
            </a:r>
          </a:p>
        </p:txBody>
      </p:sp>
      <p:sp>
        <p:nvSpPr>
          <p:cNvPr id="30" name="Freeform 6">
            <a:extLst>
              <a:ext uri="{FF2B5EF4-FFF2-40B4-BE49-F238E27FC236}">
                <a16:creationId xmlns:a16="http://schemas.microsoft.com/office/drawing/2014/main" id="{3D3C79C5-E063-4F03-AB13-97A1AB47F80F}"/>
              </a:ext>
            </a:extLst>
          </p:cNvPr>
          <p:cNvSpPr>
            <a:spLocks/>
          </p:cNvSpPr>
          <p:nvPr/>
        </p:nvSpPr>
        <p:spPr bwMode="auto">
          <a:xfrm>
            <a:off x="4245769" y="2286000"/>
            <a:ext cx="639366" cy="2857502"/>
          </a:xfrm>
          <a:custGeom>
            <a:avLst/>
            <a:gdLst>
              <a:gd name="T0" fmla="*/ 188 w 224"/>
              <a:gd name="T1" fmla="*/ 138 h 1222"/>
              <a:gd name="T2" fmla="*/ 188 w 224"/>
              <a:gd name="T3" fmla="*/ 138 h 1222"/>
              <a:gd name="T4" fmla="*/ 188 w 224"/>
              <a:gd name="T5" fmla="*/ 138 h 1222"/>
              <a:gd name="T6" fmla="*/ 196 w 224"/>
              <a:gd name="T7" fmla="*/ 146 h 1222"/>
              <a:gd name="T8" fmla="*/ 220 w 224"/>
              <a:gd name="T9" fmla="*/ 146 h 1222"/>
              <a:gd name="T10" fmla="*/ 224 w 224"/>
              <a:gd name="T11" fmla="*/ 135 h 1222"/>
              <a:gd name="T12" fmla="*/ 219 w 224"/>
              <a:gd name="T13" fmla="*/ 124 h 1222"/>
              <a:gd name="T14" fmla="*/ 124 w 224"/>
              <a:gd name="T15" fmla="*/ 6 h 1222"/>
              <a:gd name="T16" fmla="*/ 102 w 224"/>
              <a:gd name="T17" fmla="*/ 6 h 1222"/>
              <a:gd name="T18" fmla="*/ 7 w 224"/>
              <a:gd name="T19" fmla="*/ 123 h 1222"/>
              <a:gd name="T20" fmla="*/ 6 w 224"/>
              <a:gd name="T21" fmla="*/ 146 h 1222"/>
              <a:gd name="T22" fmla="*/ 29 w 224"/>
              <a:gd name="T23" fmla="*/ 146 h 1222"/>
              <a:gd name="T24" fmla="*/ 38 w 224"/>
              <a:gd name="T25" fmla="*/ 138 h 1222"/>
              <a:gd name="T26" fmla="*/ 38 w 224"/>
              <a:gd name="T27" fmla="*/ 138 h 1222"/>
              <a:gd name="T28" fmla="*/ 38 w 224"/>
              <a:gd name="T29" fmla="*/ 138 h 1222"/>
              <a:gd name="T30" fmla="*/ 38 w 224"/>
              <a:gd name="T31" fmla="*/ 1222 h 1222"/>
              <a:gd name="T32" fmla="*/ 188 w 224"/>
              <a:gd name="T33" fmla="*/ 1222 h 1222"/>
              <a:gd name="T34" fmla="*/ 188 w 224"/>
              <a:gd name="T35" fmla="*/ 13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1222">
                <a:moveTo>
                  <a:pt x="188" y="138"/>
                </a:moveTo>
                <a:cubicBezTo>
                  <a:pt x="188" y="138"/>
                  <a:pt x="188" y="138"/>
                  <a:pt x="188" y="138"/>
                </a:cubicBezTo>
                <a:cubicBezTo>
                  <a:pt x="188" y="138"/>
                  <a:pt x="188" y="138"/>
                  <a:pt x="188" y="138"/>
                </a:cubicBezTo>
                <a:cubicBezTo>
                  <a:pt x="196" y="146"/>
                  <a:pt x="196" y="146"/>
                  <a:pt x="196" y="146"/>
                </a:cubicBezTo>
                <a:cubicBezTo>
                  <a:pt x="203" y="152"/>
                  <a:pt x="214" y="153"/>
                  <a:pt x="220" y="146"/>
                </a:cubicBezTo>
                <a:cubicBezTo>
                  <a:pt x="222" y="143"/>
                  <a:pt x="224" y="139"/>
                  <a:pt x="224" y="135"/>
                </a:cubicBezTo>
                <a:cubicBezTo>
                  <a:pt x="224" y="131"/>
                  <a:pt x="222" y="127"/>
                  <a:pt x="219" y="124"/>
                </a:cubicBezTo>
                <a:cubicBezTo>
                  <a:pt x="124" y="6"/>
                  <a:pt x="124" y="6"/>
                  <a:pt x="124" y="6"/>
                </a:cubicBezTo>
                <a:cubicBezTo>
                  <a:pt x="118" y="0"/>
                  <a:pt x="108" y="0"/>
                  <a:pt x="102" y="6"/>
                </a:cubicBezTo>
                <a:cubicBezTo>
                  <a:pt x="7" y="123"/>
                  <a:pt x="7" y="123"/>
                  <a:pt x="7" y="123"/>
                </a:cubicBezTo>
                <a:cubicBezTo>
                  <a:pt x="1" y="129"/>
                  <a:pt x="0" y="139"/>
                  <a:pt x="6" y="146"/>
                </a:cubicBezTo>
                <a:cubicBezTo>
                  <a:pt x="12" y="152"/>
                  <a:pt x="23" y="153"/>
                  <a:pt x="29" y="146"/>
                </a:cubicBezTo>
                <a:cubicBezTo>
                  <a:pt x="38" y="138"/>
                  <a:pt x="38" y="138"/>
                  <a:pt x="38" y="138"/>
                </a:cubicBezTo>
                <a:cubicBezTo>
                  <a:pt x="38" y="138"/>
                  <a:pt x="38" y="138"/>
                  <a:pt x="38" y="138"/>
                </a:cubicBezTo>
                <a:cubicBezTo>
                  <a:pt x="38" y="138"/>
                  <a:pt x="38" y="138"/>
                  <a:pt x="38" y="138"/>
                </a:cubicBezTo>
                <a:cubicBezTo>
                  <a:pt x="38" y="1222"/>
                  <a:pt x="38" y="1222"/>
                  <a:pt x="38" y="1222"/>
                </a:cubicBezTo>
                <a:cubicBezTo>
                  <a:pt x="188" y="1222"/>
                  <a:pt x="188" y="1222"/>
                  <a:pt x="188" y="1222"/>
                </a:cubicBezTo>
                <a:lnTo>
                  <a:pt x="188" y="138"/>
                </a:lnTo>
                <a:close/>
              </a:path>
            </a:pathLst>
          </a:custGeom>
          <a:solidFill>
            <a:srgbClr val="D06B06"/>
          </a:solidFill>
          <a:ln>
            <a:noFill/>
          </a:ln>
        </p:spPr>
        <p:txBody>
          <a:bodyPr vert="horz" wrap="square" lIns="68580" tIns="34290" rIns="68580" bIns="34290" numCol="1" anchor="t" anchorCtr="0" compatLnSpc="1">
            <a:prstTxWarp prst="textNoShape">
              <a:avLst/>
            </a:prstTxWarp>
          </a:bodyPr>
          <a:lstStyle/>
          <a:p>
            <a:endParaRPr lang="ru-RU" sz="1050"/>
          </a:p>
        </p:txBody>
      </p:sp>
      <p:pic>
        <p:nvPicPr>
          <p:cNvPr id="2052" name="Picture 4" descr="Dois Caminhos Imagens – Download Grátis no Freepik">
            <a:extLst>
              <a:ext uri="{FF2B5EF4-FFF2-40B4-BE49-F238E27FC236}">
                <a16:creationId xmlns:a16="http://schemas.microsoft.com/office/drawing/2014/main" id="{84C4E4EB-6828-524D-BCB6-9EAE67CE86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3912" y="51366"/>
            <a:ext cx="4069414" cy="21600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58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30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40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53" presetClass="entr" presetSubtype="16" fill="hold" grpId="0" nodeType="withEffect">
                                  <p:stCondLst>
                                    <p:cond delay="60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grpId="0" nodeType="withEffect">
                                  <p:stCondLst>
                                    <p:cond delay="80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grpId="0" nodeType="withEffect">
                                  <p:stCondLst>
                                    <p:cond delay="100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53" presetClass="entr" presetSubtype="16" fill="hold" grpId="0" nodeType="withEffect">
                                  <p:stCondLst>
                                    <p:cond delay="120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fltVal val="0"/>
                                          </p:val>
                                        </p:tav>
                                        <p:tav tm="100000">
                                          <p:val>
                                            <p:strVal val="#ppt_h"/>
                                          </p:val>
                                        </p:tav>
                                      </p:tavLst>
                                    </p:anim>
                                    <p:animEffect transition="in" filter="fade">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p:cNvGrpSpPr/>
          <p:nvPr/>
        </p:nvGrpSpPr>
        <p:grpSpPr>
          <a:xfrm>
            <a:off x="841176" y="1169693"/>
            <a:ext cx="1384697" cy="1477566"/>
            <a:chOff x="1184275" y="1893888"/>
            <a:chExt cx="1846263" cy="1970088"/>
          </a:xfrm>
        </p:grpSpPr>
        <p:sp>
          <p:nvSpPr>
            <p:cNvPr id="13" name="Freeform 13"/>
            <p:cNvSpPr>
              <a:spLocks/>
            </p:cNvSpPr>
            <p:nvPr/>
          </p:nvSpPr>
          <p:spPr bwMode="auto">
            <a:xfrm>
              <a:off x="1184275" y="1924050"/>
              <a:ext cx="509588" cy="376238"/>
            </a:xfrm>
            <a:custGeom>
              <a:avLst/>
              <a:gdLst>
                <a:gd name="T0" fmla="*/ 67 w 134"/>
                <a:gd name="T1" fmla="*/ 0 h 99"/>
                <a:gd name="T2" fmla="*/ 0 w 134"/>
                <a:gd name="T3" fmla="*/ 99 h 99"/>
                <a:gd name="T4" fmla="*/ 134 w 134"/>
                <a:gd name="T5" fmla="*/ 99 h 99"/>
                <a:gd name="T6" fmla="*/ 67 w 134"/>
                <a:gd name="T7" fmla="*/ 0 h 99"/>
              </a:gdLst>
              <a:ahLst/>
              <a:cxnLst>
                <a:cxn ang="0">
                  <a:pos x="T0" y="T1"/>
                </a:cxn>
                <a:cxn ang="0">
                  <a:pos x="T2" y="T3"/>
                </a:cxn>
                <a:cxn ang="0">
                  <a:pos x="T4" y="T5"/>
                </a:cxn>
                <a:cxn ang="0">
                  <a:pos x="T6" y="T7"/>
                </a:cxn>
              </a:cxnLst>
              <a:rect l="0" t="0" r="r" b="b"/>
              <a:pathLst>
                <a:path w="134" h="99">
                  <a:moveTo>
                    <a:pt x="67" y="0"/>
                  </a:moveTo>
                  <a:cubicBezTo>
                    <a:pt x="28" y="15"/>
                    <a:pt x="0" y="54"/>
                    <a:pt x="0" y="99"/>
                  </a:cubicBezTo>
                  <a:cubicBezTo>
                    <a:pt x="134" y="99"/>
                    <a:pt x="134" y="99"/>
                    <a:pt x="134" y="99"/>
                  </a:cubicBezTo>
                  <a:cubicBezTo>
                    <a:pt x="134" y="54"/>
                    <a:pt x="106" y="15"/>
                    <a:pt x="67" y="0"/>
                  </a:cubicBez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a:noFill/>
            </a:ln>
          </p:spPr>
          <p:txBody>
            <a:bodyPr vert="horz" wrap="square" lIns="68580" tIns="34290" rIns="68580" bIns="34290" numCol="1" anchor="t" anchorCtr="0" compatLnSpc="1">
              <a:prstTxWarp prst="textNoShape">
                <a:avLst/>
              </a:prstTxWarp>
            </a:bodyPr>
            <a:lstStyle/>
            <a:p>
              <a:endParaRPr lang="ru-RU" sz="1050"/>
            </a:p>
          </p:txBody>
        </p:sp>
        <p:sp>
          <p:nvSpPr>
            <p:cNvPr id="14" name="Freeform 14"/>
            <p:cNvSpPr>
              <a:spLocks/>
            </p:cNvSpPr>
            <p:nvPr/>
          </p:nvSpPr>
          <p:spPr bwMode="auto">
            <a:xfrm>
              <a:off x="1309688" y="1893888"/>
              <a:ext cx="1720850" cy="1970088"/>
            </a:xfrm>
            <a:custGeom>
              <a:avLst/>
              <a:gdLst>
                <a:gd name="T0" fmla="*/ 441 w 452"/>
                <a:gd name="T1" fmla="*/ 291 h 517"/>
                <a:gd name="T2" fmla="*/ 398 w 452"/>
                <a:gd name="T3" fmla="*/ 289 h 517"/>
                <a:gd name="T4" fmla="*/ 382 w 452"/>
                <a:gd name="T5" fmla="*/ 305 h 517"/>
                <a:gd name="T6" fmla="*/ 382 w 452"/>
                <a:gd name="T7" fmla="*/ 107 h 517"/>
                <a:gd name="T8" fmla="*/ 276 w 452"/>
                <a:gd name="T9" fmla="*/ 0 h 517"/>
                <a:gd name="T10" fmla="*/ 73 w 452"/>
                <a:gd name="T11" fmla="*/ 0 h 517"/>
                <a:gd name="T12" fmla="*/ 34 w 452"/>
                <a:gd name="T13" fmla="*/ 8 h 517"/>
                <a:gd name="T14" fmla="*/ 0 w 452"/>
                <a:gd name="T15" fmla="*/ 29 h 517"/>
                <a:gd name="T16" fmla="*/ 68 w 452"/>
                <a:gd name="T17" fmla="*/ 29 h 517"/>
                <a:gd name="T18" fmla="*/ 101 w 452"/>
                <a:gd name="T19" fmla="*/ 107 h 517"/>
                <a:gd name="T20" fmla="*/ 101 w 452"/>
                <a:gd name="T21" fmla="*/ 304 h 517"/>
                <a:gd name="T22" fmla="*/ 87 w 452"/>
                <a:gd name="T23" fmla="*/ 290 h 517"/>
                <a:gd name="T24" fmla="*/ 44 w 452"/>
                <a:gd name="T25" fmla="*/ 290 h 517"/>
                <a:gd name="T26" fmla="*/ 36 w 452"/>
                <a:gd name="T27" fmla="*/ 310 h 517"/>
                <a:gd name="T28" fmla="*/ 45 w 452"/>
                <a:gd name="T29" fmla="*/ 331 h 517"/>
                <a:gd name="T30" fmla="*/ 222 w 452"/>
                <a:gd name="T31" fmla="*/ 505 h 517"/>
                <a:gd name="T32" fmla="*/ 263 w 452"/>
                <a:gd name="T33" fmla="*/ 505 h 517"/>
                <a:gd name="T34" fmla="*/ 439 w 452"/>
                <a:gd name="T35" fmla="*/ 332 h 517"/>
                <a:gd name="T36" fmla="*/ 441 w 452"/>
                <a:gd name="T37" fmla="*/ 291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2" h="517">
                  <a:moveTo>
                    <a:pt x="441" y="291"/>
                  </a:moveTo>
                  <a:cubicBezTo>
                    <a:pt x="430" y="278"/>
                    <a:pt x="410" y="277"/>
                    <a:pt x="398" y="289"/>
                  </a:cubicBezTo>
                  <a:cubicBezTo>
                    <a:pt x="382" y="305"/>
                    <a:pt x="382" y="305"/>
                    <a:pt x="382" y="305"/>
                  </a:cubicBezTo>
                  <a:cubicBezTo>
                    <a:pt x="382" y="107"/>
                    <a:pt x="382" y="107"/>
                    <a:pt x="382" y="107"/>
                  </a:cubicBezTo>
                  <a:cubicBezTo>
                    <a:pt x="382" y="48"/>
                    <a:pt x="334" y="0"/>
                    <a:pt x="276" y="0"/>
                  </a:cubicBezTo>
                  <a:cubicBezTo>
                    <a:pt x="73" y="0"/>
                    <a:pt x="73" y="0"/>
                    <a:pt x="73" y="0"/>
                  </a:cubicBezTo>
                  <a:cubicBezTo>
                    <a:pt x="59" y="0"/>
                    <a:pt x="46" y="3"/>
                    <a:pt x="34" y="8"/>
                  </a:cubicBezTo>
                  <a:cubicBezTo>
                    <a:pt x="21" y="13"/>
                    <a:pt x="10" y="20"/>
                    <a:pt x="0" y="29"/>
                  </a:cubicBezTo>
                  <a:cubicBezTo>
                    <a:pt x="19" y="12"/>
                    <a:pt x="49" y="12"/>
                    <a:pt x="68" y="29"/>
                  </a:cubicBezTo>
                  <a:cubicBezTo>
                    <a:pt x="88" y="49"/>
                    <a:pt x="101" y="76"/>
                    <a:pt x="101" y="107"/>
                  </a:cubicBezTo>
                  <a:cubicBezTo>
                    <a:pt x="101" y="304"/>
                    <a:pt x="101" y="304"/>
                    <a:pt x="101" y="304"/>
                  </a:cubicBezTo>
                  <a:cubicBezTo>
                    <a:pt x="87" y="290"/>
                    <a:pt x="87" y="290"/>
                    <a:pt x="87" y="290"/>
                  </a:cubicBezTo>
                  <a:cubicBezTo>
                    <a:pt x="75" y="278"/>
                    <a:pt x="55" y="278"/>
                    <a:pt x="44" y="290"/>
                  </a:cubicBezTo>
                  <a:cubicBezTo>
                    <a:pt x="39" y="296"/>
                    <a:pt x="36" y="303"/>
                    <a:pt x="36" y="310"/>
                  </a:cubicBezTo>
                  <a:cubicBezTo>
                    <a:pt x="36" y="318"/>
                    <a:pt x="39" y="325"/>
                    <a:pt x="45" y="331"/>
                  </a:cubicBezTo>
                  <a:cubicBezTo>
                    <a:pt x="222" y="505"/>
                    <a:pt x="222" y="505"/>
                    <a:pt x="222" y="505"/>
                  </a:cubicBezTo>
                  <a:cubicBezTo>
                    <a:pt x="233" y="517"/>
                    <a:pt x="251" y="517"/>
                    <a:pt x="263" y="505"/>
                  </a:cubicBezTo>
                  <a:cubicBezTo>
                    <a:pt x="439" y="332"/>
                    <a:pt x="439" y="332"/>
                    <a:pt x="439" y="332"/>
                  </a:cubicBezTo>
                  <a:cubicBezTo>
                    <a:pt x="450" y="321"/>
                    <a:pt x="452" y="302"/>
                    <a:pt x="441" y="291"/>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73" name="Group 72"/>
          <p:cNvGrpSpPr/>
          <p:nvPr/>
        </p:nvGrpSpPr>
        <p:grpSpPr>
          <a:xfrm>
            <a:off x="2291357" y="1169693"/>
            <a:ext cx="1385888" cy="1477566"/>
            <a:chOff x="3117850" y="1893888"/>
            <a:chExt cx="1847851" cy="1970088"/>
          </a:xfrm>
        </p:grpSpPr>
        <p:sp>
          <p:nvSpPr>
            <p:cNvPr id="15" name="Freeform 15"/>
            <p:cNvSpPr>
              <a:spLocks/>
            </p:cNvSpPr>
            <p:nvPr/>
          </p:nvSpPr>
          <p:spPr bwMode="auto">
            <a:xfrm>
              <a:off x="3117850" y="1924050"/>
              <a:ext cx="511175" cy="376238"/>
            </a:xfrm>
            <a:custGeom>
              <a:avLst/>
              <a:gdLst>
                <a:gd name="T0" fmla="*/ 67 w 134"/>
                <a:gd name="T1" fmla="*/ 0 h 99"/>
                <a:gd name="T2" fmla="*/ 0 w 134"/>
                <a:gd name="T3" fmla="*/ 99 h 99"/>
                <a:gd name="T4" fmla="*/ 134 w 134"/>
                <a:gd name="T5" fmla="*/ 99 h 99"/>
                <a:gd name="T6" fmla="*/ 67 w 134"/>
                <a:gd name="T7" fmla="*/ 0 h 99"/>
              </a:gdLst>
              <a:ahLst/>
              <a:cxnLst>
                <a:cxn ang="0">
                  <a:pos x="T0" y="T1"/>
                </a:cxn>
                <a:cxn ang="0">
                  <a:pos x="T2" y="T3"/>
                </a:cxn>
                <a:cxn ang="0">
                  <a:pos x="T4" y="T5"/>
                </a:cxn>
                <a:cxn ang="0">
                  <a:pos x="T6" y="T7"/>
                </a:cxn>
              </a:cxnLst>
              <a:rect l="0" t="0" r="r" b="b"/>
              <a:pathLst>
                <a:path w="134" h="99">
                  <a:moveTo>
                    <a:pt x="67" y="0"/>
                  </a:moveTo>
                  <a:cubicBezTo>
                    <a:pt x="28" y="15"/>
                    <a:pt x="0" y="54"/>
                    <a:pt x="0" y="99"/>
                  </a:cubicBezTo>
                  <a:cubicBezTo>
                    <a:pt x="134" y="99"/>
                    <a:pt x="134" y="99"/>
                    <a:pt x="134" y="99"/>
                  </a:cubicBezTo>
                  <a:cubicBezTo>
                    <a:pt x="134" y="54"/>
                    <a:pt x="106" y="15"/>
                    <a:pt x="67" y="0"/>
                  </a:cubicBez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a:noFill/>
            </a:ln>
          </p:spPr>
          <p:txBody>
            <a:bodyPr vert="horz" wrap="square" lIns="68580" tIns="34290" rIns="68580" bIns="34290" numCol="1" anchor="t" anchorCtr="0" compatLnSpc="1">
              <a:prstTxWarp prst="textNoShape">
                <a:avLst/>
              </a:prstTxWarp>
            </a:bodyPr>
            <a:lstStyle/>
            <a:p>
              <a:endParaRPr lang="ru-RU" sz="1050"/>
            </a:p>
          </p:txBody>
        </p:sp>
        <p:sp>
          <p:nvSpPr>
            <p:cNvPr id="16" name="Freeform 16"/>
            <p:cNvSpPr>
              <a:spLocks/>
            </p:cNvSpPr>
            <p:nvPr/>
          </p:nvSpPr>
          <p:spPr bwMode="auto">
            <a:xfrm>
              <a:off x="3243263" y="1893888"/>
              <a:ext cx="1722438" cy="1970088"/>
            </a:xfrm>
            <a:custGeom>
              <a:avLst/>
              <a:gdLst>
                <a:gd name="T0" fmla="*/ 441 w 452"/>
                <a:gd name="T1" fmla="*/ 291 h 517"/>
                <a:gd name="T2" fmla="*/ 398 w 452"/>
                <a:gd name="T3" fmla="*/ 289 h 517"/>
                <a:gd name="T4" fmla="*/ 382 w 452"/>
                <a:gd name="T5" fmla="*/ 305 h 517"/>
                <a:gd name="T6" fmla="*/ 382 w 452"/>
                <a:gd name="T7" fmla="*/ 107 h 517"/>
                <a:gd name="T8" fmla="*/ 276 w 452"/>
                <a:gd name="T9" fmla="*/ 0 h 517"/>
                <a:gd name="T10" fmla="*/ 73 w 452"/>
                <a:gd name="T11" fmla="*/ 0 h 517"/>
                <a:gd name="T12" fmla="*/ 34 w 452"/>
                <a:gd name="T13" fmla="*/ 8 h 517"/>
                <a:gd name="T14" fmla="*/ 0 w 452"/>
                <a:gd name="T15" fmla="*/ 29 h 517"/>
                <a:gd name="T16" fmla="*/ 68 w 452"/>
                <a:gd name="T17" fmla="*/ 29 h 517"/>
                <a:gd name="T18" fmla="*/ 101 w 452"/>
                <a:gd name="T19" fmla="*/ 107 h 517"/>
                <a:gd name="T20" fmla="*/ 101 w 452"/>
                <a:gd name="T21" fmla="*/ 304 h 517"/>
                <a:gd name="T22" fmla="*/ 87 w 452"/>
                <a:gd name="T23" fmla="*/ 290 h 517"/>
                <a:gd name="T24" fmla="*/ 44 w 452"/>
                <a:gd name="T25" fmla="*/ 290 h 517"/>
                <a:gd name="T26" fmla="*/ 36 w 452"/>
                <a:gd name="T27" fmla="*/ 310 h 517"/>
                <a:gd name="T28" fmla="*/ 45 w 452"/>
                <a:gd name="T29" fmla="*/ 331 h 517"/>
                <a:gd name="T30" fmla="*/ 222 w 452"/>
                <a:gd name="T31" fmla="*/ 505 h 517"/>
                <a:gd name="T32" fmla="*/ 263 w 452"/>
                <a:gd name="T33" fmla="*/ 505 h 517"/>
                <a:gd name="T34" fmla="*/ 439 w 452"/>
                <a:gd name="T35" fmla="*/ 332 h 517"/>
                <a:gd name="T36" fmla="*/ 441 w 452"/>
                <a:gd name="T37" fmla="*/ 291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2" h="517">
                  <a:moveTo>
                    <a:pt x="441" y="291"/>
                  </a:moveTo>
                  <a:cubicBezTo>
                    <a:pt x="430" y="278"/>
                    <a:pt x="410" y="277"/>
                    <a:pt x="398" y="289"/>
                  </a:cubicBezTo>
                  <a:cubicBezTo>
                    <a:pt x="382" y="305"/>
                    <a:pt x="382" y="305"/>
                    <a:pt x="382" y="305"/>
                  </a:cubicBezTo>
                  <a:cubicBezTo>
                    <a:pt x="382" y="107"/>
                    <a:pt x="382" y="107"/>
                    <a:pt x="382" y="107"/>
                  </a:cubicBezTo>
                  <a:cubicBezTo>
                    <a:pt x="382" y="48"/>
                    <a:pt x="334" y="0"/>
                    <a:pt x="276" y="0"/>
                  </a:cubicBezTo>
                  <a:cubicBezTo>
                    <a:pt x="73" y="0"/>
                    <a:pt x="73" y="0"/>
                    <a:pt x="73" y="0"/>
                  </a:cubicBezTo>
                  <a:cubicBezTo>
                    <a:pt x="59" y="0"/>
                    <a:pt x="46" y="3"/>
                    <a:pt x="34" y="8"/>
                  </a:cubicBezTo>
                  <a:cubicBezTo>
                    <a:pt x="21" y="13"/>
                    <a:pt x="10" y="20"/>
                    <a:pt x="0" y="29"/>
                  </a:cubicBezTo>
                  <a:cubicBezTo>
                    <a:pt x="19" y="12"/>
                    <a:pt x="49" y="12"/>
                    <a:pt x="68" y="29"/>
                  </a:cubicBezTo>
                  <a:cubicBezTo>
                    <a:pt x="88" y="49"/>
                    <a:pt x="101" y="76"/>
                    <a:pt x="101" y="107"/>
                  </a:cubicBezTo>
                  <a:cubicBezTo>
                    <a:pt x="101" y="304"/>
                    <a:pt x="101" y="304"/>
                    <a:pt x="101" y="304"/>
                  </a:cubicBezTo>
                  <a:cubicBezTo>
                    <a:pt x="87" y="290"/>
                    <a:pt x="87" y="290"/>
                    <a:pt x="87" y="290"/>
                  </a:cubicBezTo>
                  <a:cubicBezTo>
                    <a:pt x="75" y="278"/>
                    <a:pt x="55" y="278"/>
                    <a:pt x="44" y="290"/>
                  </a:cubicBezTo>
                  <a:cubicBezTo>
                    <a:pt x="39" y="296"/>
                    <a:pt x="36" y="303"/>
                    <a:pt x="36" y="310"/>
                  </a:cubicBezTo>
                  <a:cubicBezTo>
                    <a:pt x="36" y="318"/>
                    <a:pt x="39" y="325"/>
                    <a:pt x="45" y="331"/>
                  </a:cubicBezTo>
                  <a:cubicBezTo>
                    <a:pt x="222" y="505"/>
                    <a:pt x="222" y="505"/>
                    <a:pt x="222" y="505"/>
                  </a:cubicBezTo>
                  <a:cubicBezTo>
                    <a:pt x="233" y="517"/>
                    <a:pt x="251" y="517"/>
                    <a:pt x="263" y="505"/>
                  </a:cubicBezTo>
                  <a:cubicBezTo>
                    <a:pt x="439" y="332"/>
                    <a:pt x="439" y="332"/>
                    <a:pt x="439" y="332"/>
                  </a:cubicBezTo>
                  <a:cubicBezTo>
                    <a:pt x="450" y="321"/>
                    <a:pt x="452" y="302"/>
                    <a:pt x="441" y="291"/>
                  </a:cubicBezTo>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74" name="Group 73"/>
          <p:cNvGrpSpPr/>
          <p:nvPr/>
        </p:nvGrpSpPr>
        <p:grpSpPr>
          <a:xfrm>
            <a:off x="3742729" y="1169693"/>
            <a:ext cx="1384697" cy="1477566"/>
            <a:chOff x="5053013" y="1893888"/>
            <a:chExt cx="1846262" cy="1970088"/>
          </a:xfrm>
        </p:grpSpPr>
        <p:sp>
          <p:nvSpPr>
            <p:cNvPr id="17" name="Freeform 17"/>
            <p:cNvSpPr>
              <a:spLocks/>
            </p:cNvSpPr>
            <p:nvPr/>
          </p:nvSpPr>
          <p:spPr bwMode="auto">
            <a:xfrm>
              <a:off x="5053013" y="1924050"/>
              <a:ext cx="509588" cy="376238"/>
            </a:xfrm>
            <a:custGeom>
              <a:avLst/>
              <a:gdLst>
                <a:gd name="T0" fmla="*/ 67 w 134"/>
                <a:gd name="T1" fmla="*/ 0 h 99"/>
                <a:gd name="T2" fmla="*/ 0 w 134"/>
                <a:gd name="T3" fmla="*/ 99 h 99"/>
                <a:gd name="T4" fmla="*/ 134 w 134"/>
                <a:gd name="T5" fmla="*/ 99 h 99"/>
                <a:gd name="T6" fmla="*/ 67 w 134"/>
                <a:gd name="T7" fmla="*/ 0 h 99"/>
              </a:gdLst>
              <a:ahLst/>
              <a:cxnLst>
                <a:cxn ang="0">
                  <a:pos x="T0" y="T1"/>
                </a:cxn>
                <a:cxn ang="0">
                  <a:pos x="T2" y="T3"/>
                </a:cxn>
                <a:cxn ang="0">
                  <a:pos x="T4" y="T5"/>
                </a:cxn>
                <a:cxn ang="0">
                  <a:pos x="T6" y="T7"/>
                </a:cxn>
              </a:cxnLst>
              <a:rect l="0" t="0" r="r" b="b"/>
              <a:pathLst>
                <a:path w="134" h="99">
                  <a:moveTo>
                    <a:pt x="67" y="0"/>
                  </a:moveTo>
                  <a:cubicBezTo>
                    <a:pt x="28" y="15"/>
                    <a:pt x="0" y="54"/>
                    <a:pt x="0" y="99"/>
                  </a:cubicBezTo>
                  <a:cubicBezTo>
                    <a:pt x="134" y="99"/>
                    <a:pt x="134" y="99"/>
                    <a:pt x="134" y="99"/>
                  </a:cubicBezTo>
                  <a:cubicBezTo>
                    <a:pt x="134" y="54"/>
                    <a:pt x="106" y="15"/>
                    <a:pt x="67" y="0"/>
                  </a:cubicBezTo>
                  <a:close/>
                </a:path>
              </a:pathLst>
            </a:cu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5400000" scaled="1"/>
              <a:tileRect/>
            </a:gradFill>
            <a:ln>
              <a:noFill/>
            </a:ln>
          </p:spPr>
          <p:txBody>
            <a:bodyPr vert="horz" wrap="square" lIns="68580" tIns="34290" rIns="68580" bIns="34290" numCol="1" anchor="t" anchorCtr="0" compatLnSpc="1">
              <a:prstTxWarp prst="textNoShape">
                <a:avLst/>
              </a:prstTxWarp>
            </a:bodyPr>
            <a:lstStyle/>
            <a:p>
              <a:endParaRPr lang="ru-RU" sz="1050"/>
            </a:p>
          </p:txBody>
        </p:sp>
        <p:sp>
          <p:nvSpPr>
            <p:cNvPr id="18" name="Freeform 18"/>
            <p:cNvSpPr>
              <a:spLocks/>
            </p:cNvSpPr>
            <p:nvPr/>
          </p:nvSpPr>
          <p:spPr bwMode="auto">
            <a:xfrm>
              <a:off x="5178425" y="1893888"/>
              <a:ext cx="1720850" cy="1970088"/>
            </a:xfrm>
            <a:custGeom>
              <a:avLst/>
              <a:gdLst>
                <a:gd name="T0" fmla="*/ 441 w 452"/>
                <a:gd name="T1" fmla="*/ 291 h 517"/>
                <a:gd name="T2" fmla="*/ 398 w 452"/>
                <a:gd name="T3" fmla="*/ 289 h 517"/>
                <a:gd name="T4" fmla="*/ 382 w 452"/>
                <a:gd name="T5" fmla="*/ 305 h 517"/>
                <a:gd name="T6" fmla="*/ 382 w 452"/>
                <a:gd name="T7" fmla="*/ 107 h 517"/>
                <a:gd name="T8" fmla="*/ 276 w 452"/>
                <a:gd name="T9" fmla="*/ 0 h 517"/>
                <a:gd name="T10" fmla="*/ 73 w 452"/>
                <a:gd name="T11" fmla="*/ 0 h 517"/>
                <a:gd name="T12" fmla="*/ 34 w 452"/>
                <a:gd name="T13" fmla="*/ 8 h 517"/>
                <a:gd name="T14" fmla="*/ 0 w 452"/>
                <a:gd name="T15" fmla="*/ 29 h 517"/>
                <a:gd name="T16" fmla="*/ 68 w 452"/>
                <a:gd name="T17" fmla="*/ 29 h 517"/>
                <a:gd name="T18" fmla="*/ 101 w 452"/>
                <a:gd name="T19" fmla="*/ 107 h 517"/>
                <a:gd name="T20" fmla="*/ 101 w 452"/>
                <a:gd name="T21" fmla="*/ 304 h 517"/>
                <a:gd name="T22" fmla="*/ 87 w 452"/>
                <a:gd name="T23" fmla="*/ 290 h 517"/>
                <a:gd name="T24" fmla="*/ 44 w 452"/>
                <a:gd name="T25" fmla="*/ 290 h 517"/>
                <a:gd name="T26" fmla="*/ 36 w 452"/>
                <a:gd name="T27" fmla="*/ 310 h 517"/>
                <a:gd name="T28" fmla="*/ 45 w 452"/>
                <a:gd name="T29" fmla="*/ 331 h 517"/>
                <a:gd name="T30" fmla="*/ 222 w 452"/>
                <a:gd name="T31" fmla="*/ 505 h 517"/>
                <a:gd name="T32" fmla="*/ 263 w 452"/>
                <a:gd name="T33" fmla="*/ 505 h 517"/>
                <a:gd name="T34" fmla="*/ 439 w 452"/>
                <a:gd name="T35" fmla="*/ 332 h 517"/>
                <a:gd name="T36" fmla="*/ 441 w 452"/>
                <a:gd name="T37" fmla="*/ 291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2" h="517">
                  <a:moveTo>
                    <a:pt x="441" y="291"/>
                  </a:moveTo>
                  <a:cubicBezTo>
                    <a:pt x="430" y="278"/>
                    <a:pt x="410" y="277"/>
                    <a:pt x="398" y="289"/>
                  </a:cubicBezTo>
                  <a:cubicBezTo>
                    <a:pt x="382" y="305"/>
                    <a:pt x="382" y="305"/>
                    <a:pt x="382" y="305"/>
                  </a:cubicBezTo>
                  <a:cubicBezTo>
                    <a:pt x="382" y="107"/>
                    <a:pt x="382" y="107"/>
                    <a:pt x="382" y="107"/>
                  </a:cubicBezTo>
                  <a:cubicBezTo>
                    <a:pt x="382" y="48"/>
                    <a:pt x="334" y="0"/>
                    <a:pt x="276" y="0"/>
                  </a:cubicBezTo>
                  <a:cubicBezTo>
                    <a:pt x="73" y="0"/>
                    <a:pt x="73" y="0"/>
                    <a:pt x="73" y="0"/>
                  </a:cubicBezTo>
                  <a:cubicBezTo>
                    <a:pt x="59" y="0"/>
                    <a:pt x="46" y="3"/>
                    <a:pt x="34" y="8"/>
                  </a:cubicBezTo>
                  <a:cubicBezTo>
                    <a:pt x="21" y="13"/>
                    <a:pt x="10" y="20"/>
                    <a:pt x="0" y="29"/>
                  </a:cubicBezTo>
                  <a:cubicBezTo>
                    <a:pt x="19" y="12"/>
                    <a:pt x="49" y="12"/>
                    <a:pt x="68" y="29"/>
                  </a:cubicBezTo>
                  <a:cubicBezTo>
                    <a:pt x="88" y="49"/>
                    <a:pt x="101" y="76"/>
                    <a:pt x="101" y="107"/>
                  </a:cubicBezTo>
                  <a:cubicBezTo>
                    <a:pt x="101" y="304"/>
                    <a:pt x="101" y="304"/>
                    <a:pt x="101" y="304"/>
                  </a:cubicBezTo>
                  <a:cubicBezTo>
                    <a:pt x="87" y="290"/>
                    <a:pt x="87" y="290"/>
                    <a:pt x="87" y="290"/>
                  </a:cubicBezTo>
                  <a:cubicBezTo>
                    <a:pt x="75" y="278"/>
                    <a:pt x="55" y="278"/>
                    <a:pt x="44" y="290"/>
                  </a:cubicBezTo>
                  <a:cubicBezTo>
                    <a:pt x="39" y="296"/>
                    <a:pt x="36" y="303"/>
                    <a:pt x="36" y="310"/>
                  </a:cubicBezTo>
                  <a:cubicBezTo>
                    <a:pt x="36" y="318"/>
                    <a:pt x="39" y="325"/>
                    <a:pt x="45" y="331"/>
                  </a:cubicBezTo>
                  <a:cubicBezTo>
                    <a:pt x="222" y="505"/>
                    <a:pt x="222" y="505"/>
                    <a:pt x="222" y="505"/>
                  </a:cubicBezTo>
                  <a:cubicBezTo>
                    <a:pt x="233" y="517"/>
                    <a:pt x="251" y="517"/>
                    <a:pt x="263" y="505"/>
                  </a:cubicBezTo>
                  <a:cubicBezTo>
                    <a:pt x="439" y="332"/>
                    <a:pt x="439" y="332"/>
                    <a:pt x="439" y="332"/>
                  </a:cubicBezTo>
                  <a:cubicBezTo>
                    <a:pt x="450" y="321"/>
                    <a:pt x="452" y="302"/>
                    <a:pt x="441" y="291"/>
                  </a:cubicBezTo>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75" name="Group 74"/>
          <p:cNvGrpSpPr/>
          <p:nvPr/>
        </p:nvGrpSpPr>
        <p:grpSpPr>
          <a:xfrm>
            <a:off x="5192910" y="1169693"/>
            <a:ext cx="1385888" cy="1477566"/>
            <a:chOff x="6986588" y="1893888"/>
            <a:chExt cx="1847850" cy="1970088"/>
          </a:xfrm>
        </p:grpSpPr>
        <p:sp>
          <p:nvSpPr>
            <p:cNvPr id="19" name="Freeform 19"/>
            <p:cNvSpPr>
              <a:spLocks/>
            </p:cNvSpPr>
            <p:nvPr/>
          </p:nvSpPr>
          <p:spPr bwMode="auto">
            <a:xfrm>
              <a:off x="6986588" y="1924050"/>
              <a:ext cx="511175" cy="376238"/>
            </a:xfrm>
            <a:custGeom>
              <a:avLst/>
              <a:gdLst>
                <a:gd name="T0" fmla="*/ 67 w 134"/>
                <a:gd name="T1" fmla="*/ 0 h 99"/>
                <a:gd name="T2" fmla="*/ 0 w 134"/>
                <a:gd name="T3" fmla="*/ 99 h 99"/>
                <a:gd name="T4" fmla="*/ 134 w 134"/>
                <a:gd name="T5" fmla="*/ 99 h 99"/>
                <a:gd name="T6" fmla="*/ 67 w 134"/>
                <a:gd name="T7" fmla="*/ 0 h 99"/>
              </a:gdLst>
              <a:ahLst/>
              <a:cxnLst>
                <a:cxn ang="0">
                  <a:pos x="T0" y="T1"/>
                </a:cxn>
                <a:cxn ang="0">
                  <a:pos x="T2" y="T3"/>
                </a:cxn>
                <a:cxn ang="0">
                  <a:pos x="T4" y="T5"/>
                </a:cxn>
                <a:cxn ang="0">
                  <a:pos x="T6" y="T7"/>
                </a:cxn>
              </a:cxnLst>
              <a:rect l="0" t="0" r="r" b="b"/>
              <a:pathLst>
                <a:path w="134" h="99">
                  <a:moveTo>
                    <a:pt x="67" y="0"/>
                  </a:moveTo>
                  <a:cubicBezTo>
                    <a:pt x="28" y="15"/>
                    <a:pt x="0" y="54"/>
                    <a:pt x="0" y="99"/>
                  </a:cubicBezTo>
                  <a:cubicBezTo>
                    <a:pt x="134" y="99"/>
                    <a:pt x="134" y="99"/>
                    <a:pt x="134" y="99"/>
                  </a:cubicBezTo>
                  <a:cubicBezTo>
                    <a:pt x="134" y="54"/>
                    <a:pt x="106" y="15"/>
                    <a:pt x="67" y="0"/>
                  </a:cubicBezTo>
                  <a:close/>
                </a:path>
              </a:pathLst>
            </a:cu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5400000" scaled="1"/>
              <a:tileRect/>
            </a:gradFill>
            <a:ln>
              <a:noFill/>
            </a:ln>
          </p:spPr>
          <p:txBody>
            <a:bodyPr vert="horz" wrap="square" lIns="68580" tIns="34290" rIns="68580" bIns="34290" numCol="1" anchor="t" anchorCtr="0" compatLnSpc="1">
              <a:prstTxWarp prst="textNoShape">
                <a:avLst/>
              </a:prstTxWarp>
            </a:bodyPr>
            <a:lstStyle/>
            <a:p>
              <a:endParaRPr lang="ru-RU" sz="1050"/>
            </a:p>
          </p:txBody>
        </p:sp>
        <p:sp>
          <p:nvSpPr>
            <p:cNvPr id="20" name="Freeform 20"/>
            <p:cNvSpPr>
              <a:spLocks/>
            </p:cNvSpPr>
            <p:nvPr/>
          </p:nvSpPr>
          <p:spPr bwMode="auto">
            <a:xfrm>
              <a:off x="7112000" y="1893888"/>
              <a:ext cx="1722438" cy="1970088"/>
            </a:xfrm>
            <a:custGeom>
              <a:avLst/>
              <a:gdLst>
                <a:gd name="T0" fmla="*/ 441 w 452"/>
                <a:gd name="T1" fmla="*/ 291 h 517"/>
                <a:gd name="T2" fmla="*/ 398 w 452"/>
                <a:gd name="T3" fmla="*/ 289 h 517"/>
                <a:gd name="T4" fmla="*/ 382 w 452"/>
                <a:gd name="T5" fmla="*/ 305 h 517"/>
                <a:gd name="T6" fmla="*/ 382 w 452"/>
                <a:gd name="T7" fmla="*/ 107 h 517"/>
                <a:gd name="T8" fmla="*/ 276 w 452"/>
                <a:gd name="T9" fmla="*/ 0 h 517"/>
                <a:gd name="T10" fmla="*/ 73 w 452"/>
                <a:gd name="T11" fmla="*/ 0 h 517"/>
                <a:gd name="T12" fmla="*/ 34 w 452"/>
                <a:gd name="T13" fmla="*/ 8 h 517"/>
                <a:gd name="T14" fmla="*/ 0 w 452"/>
                <a:gd name="T15" fmla="*/ 29 h 517"/>
                <a:gd name="T16" fmla="*/ 68 w 452"/>
                <a:gd name="T17" fmla="*/ 29 h 517"/>
                <a:gd name="T18" fmla="*/ 101 w 452"/>
                <a:gd name="T19" fmla="*/ 107 h 517"/>
                <a:gd name="T20" fmla="*/ 101 w 452"/>
                <a:gd name="T21" fmla="*/ 304 h 517"/>
                <a:gd name="T22" fmla="*/ 87 w 452"/>
                <a:gd name="T23" fmla="*/ 290 h 517"/>
                <a:gd name="T24" fmla="*/ 44 w 452"/>
                <a:gd name="T25" fmla="*/ 290 h 517"/>
                <a:gd name="T26" fmla="*/ 36 w 452"/>
                <a:gd name="T27" fmla="*/ 310 h 517"/>
                <a:gd name="T28" fmla="*/ 45 w 452"/>
                <a:gd name="T29" fmla="*/ 331 h 517"/>
                <a:gd name="T30" fmla="*/ 222 w 452"/>
                <a:gd name="T31" fmla="*/ 505 h 517"/>
                <a:gd name="T32" fmla="*/ 263 w 452"/>
                <a:gd name="T33" fmla="*/ 505 h 517"/>
                <a:gd name="T34" fmla="*/ 439 w 452"/>
                <a:gd name="T35" fmla="*/ 332 h 517"/>
                <a:gd name="T36" fmla="*/ 441 w 452"/>
                <a:gd name="T37" fmla="*/ 291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2" h="517">
                  <a:moveTo>
                    <a:pt x="441" y="291"/>
                  </a:moveTo>
                  <a:cubicBezTo>
                    <a:pt x="430" y="278"/>
                    <a:pt x="410" y="277"/>
                    <a:pt x="398" y="289"/>
                  </a:cubicBezTo>
                  <a:cubicBezTo>
                    <a:pt x="382" y="305"/>
                    <a:pt x="382" y="305"/>
                    <a:pt x="382" y="305"/>
                  </a:cubicBezTo>
                  <a:cubicBezTo>
                    <a:pt x="382" y="107"/>
                    <a:pt x="382" y="107"/>
                    <a:pt x="382" y="107"/>
                  </a:cubicBezTo>
                  <a:cubicBezTo>
                    <a:pt x="382" y="48"/>
                    <a:pt x="334" y="0"/>
                    <a:pt x="276" y="0"/>
                  </a:cubicBezTo>
                  <a:cubicBezTo>
                    <a:pt x="73" y="0"/>
                    <a:pt x="73" y="0"/>
                    <a:pt x="73" y="0"/>
                  </a:cubicBezTo>
                  <a:cubicBezTo>
                    <a:pt x="59" y="0"/>
                    <a:pt x="46" y="3"/>
                    <a:pt x="34" y="8"/>
                  </a:cubicBezTo>
                  <a:cubicBezTo>
                    <a:pt x="21" y="13"/>
                    <a:pt x="10" y="20"/>
                    <a:pt x="0" y="29"/>
                  </a:cubicBezTo>
                  <a:cubicBezTo>
                    <a:pt x="19" y="12"/>
                    <a:pt x="49" y="12"/>
                    <a:pt x="68" y="29"/>
                  </a:cubicBezTo>
                  <a:cubicBezTo>
                    <a:pt x="88" y="49"/>
                    <a:pt x="101" y="76"/>
                    <a:pt x="101" y="107"/>
                  </a:cubicBezTo>
                  <a:cubicBezTo>
                    <a:pt x="101" y="304"/>
                    <a:pt x="101" y="304"/>
                    <a:pt x="101" y="304"/>
                  </a:cubicBezTo>
                  <a:cubicBezTo>
                    <a:pt x="87" y="290"/>
                    <a:pt x="87" y="290"/>
                    <a:pt x="87" y="290"/>
                  </a:cubicBezTo>
                  <a:cubicBezTo>
                    <a:pt x="75" y="278"/>
                    <a:pt x="55" y="278"/>
                    <a:pt x="44" y="290"/>
                  </a:cubicBezTo>
                  <a:cubicBezTo>
                    <a:pt x="39" y="296"/>
                    <a:pt x="36" y="303"/>
                    <a:pt x="36" y="310"/>
                  </a:cubicBezTo>
                  <a:cubicBezTo>
                    <a:pt x="36" y="318"/>
                    <a:pt x="39" y="325"/>
                    <a:pt x="45" y="331"/>
                  </a:cubicBezTo>
                  <a:cubicBezTo>
                    <a:pt x="222" y="505"/>
                    <a:pt x="222" y="505"/>
                    <a:pt x="222" y="505"/>
                  </a:cubicBezTo>
                  <a:cubicBezTo>
                    <a:pt x="233" y="517"/>
                    <a:pt x="251" y="517"/>
                    <a:pt x="263" y="505"/>
                  </a:cubicBezTo>
                  <a:cubicBezTo>
                    <a:pt x="439" y="332"/>
                    <a:pt x="439" y="332"/>
                    <a:pt x="439" y="332"/>
                  </a:cubicBezTo>
                  <a:cubicBezTo>
                    <a:pt x="450" y="321"/>
                    <a:pt x="452" y="302"/>
                    <a:pt x="441" y="291"/>
                  </a:cubicBezTo>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76" name="Group 75"/>
          <p:cNvGrpSpPr/>
          <p:nvPr/>
        </p:nvGrpSpPr>
        <p:grpSpPr>
          <a:xfrm>
            <a:off x="6644282" y="1169693"/>
            <a:ext cx="1384697" cy="1477566"/>
            <a:chOff x="8921750" y="1893888"/>
            <a:chExt cx="1846263" cy="1970088"/>
          </a:xfrm>
        </p:grpSpPr>
        <p:sp>
          <p:nvSpPr>
            <p:cNvPr id="21" name="Freeform 21"/>
            <p:cNvSpPr>
              <a:spLocks/>
            </p:cNvSpPr>
            <p:nvPr/>
          </p:nvSpPr>
          <p:spPr bwMode="auto">
            <a:xfrm>
              <a:off x="8921750" y="1924050"/>
              <a:ext cx="509588" cy="376238"/>
            </a:xfrm>
            <a:custGeom>
              <a:avLst/>
              <a:gdLst>
                <a:gd name="T0" fmla="*/ 67 w 134"/>
                <a:gd name="T1" fmla="*/ 0 h 99"/>
                <a:gd name="T2" fmla="*/ 0 w 134"/>
                <a:gd name="T3" fmla="*/ 99 h 99"/>
                <a:gd name="T4" fmla="*/ 134 w 134"/>
                <a:gd name="T5" fmla="*/ 99 h 99"/>
                <a:gd name="T6" fmla="*/ 67 w 134"/>
                <a:gd name="T7" fmla="*/ 0 h 99"/>
              </a:gdLst>
              <a:ahLst/>
              <a:cxnLst>
                <a:cxn ang="0">
                  <a:pos x="T0" y="T1"/>
                </a:cxn>
                <a:cxn ang="0">
                  <a:pos x="T2" y="T3"/>
                </a:cxn>
                <a:cxn ang="0">
                  <a:pos x="T4" y="T5"/>
                </a:cxn>
                <a:cxn ang="0">
                  <a:pos x="T6" y="T7"/>
                </a:cxn>
              </a:cxnLst>
              <a:rect l="0" t="0" r="r" b="b"/>
              <a:pathLst>
                <a:path w="134" h="99">
                  <a:moveTo>
                    <a:pt x="67" y="0"/>
                  </a:moveTo>
                  <a:cubicBezTo>
                    <a:pt x="28" y="15"/>
                    <a:pt x="0" y="54"/>
                    <a:pt x="0" y="99"/>
                  </a:cubicBezTo>
                  <a:cubicBezTo>
                    <a:pt x="134" y="99"/>
                    <a:pt x="134" y="99"/>
                    <a:pt x="134" y="99"/>
                  </a:cubicBezTo>
                  <a:cubicBezTo>
                    <a:pt x="134" y="54"/>
                    <a:pt x="106" y="15"/>
                    <a:pt x="67" y="0"/>
                  </a:cubicBezTo>
                  <a:close/>
                </a:path>
              </a:pathLst>
            </a:cu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5400000" scaled="1"/>
              <a:tileRect/>
            </a:gradFill>
            <a:ln>
              <a:noFill/>
            </a:ln>
          </p:spPr>
          <p:txBody>
            <a:bodyPr vert="horz" wrap="square" lIns="68580" tIns="34290" rIns="68580" bIns="34290" numCol="1" anchor="t" anchorCtr="0" compatLnSpc="1">
              <a:prstTxWarp prst="textNoShape">
                <a:avLst/>
              </a:prstTxWarp>
            </a:bodyPr>
            <a:lstStyle/>
            <a:p>
              <a:endParaRPr lang="ru-RU" sz="1050"/>
            </a:p>
          </p:txBody>
        </p:sp>
        <p:sp>
          <p:nvSpPr>
            <p:cNvPr id="22" name="Freeform 22"/>
            <p:cNvSpPr>
              <a:spLocks/>
            </p:cNvSpPr>
            <p:nvPr/>
          </p:nvSpPr>
          <p:spPr bwMode="auto">
            <a:xfrm>
              <a:off x="9047163" y="1893888"/>
              <a:ext cx="1720850" cy="1970088"/>
            </a:xfrm>
            <a:custGeom>
              <a:avLst/>
              <a:gdLst>
                <a:gd name="T0" fmla="*/ 441 w 452"/>
                <a:gd name="T1" fmla="*/ 291 h 517"/>
                <a:gd name="T2" fmla="*/ 398 w 452"/>
                <a:gd name="T3" fmla="*/ 289 h 517"/>
                <a:gd name="T4" fmla="*/ 382 w 452"/>
                <a:gd name="T5" fmla="*/ 305 h 517"/>
                <a:gd name="T6" fmla="*/ 382 w 452"/>
                <a:gd name="T7" fmla="*/ 107 h 517"/>
                <a:gd name="T8" fmla="*/ 276 w 452"/>
                <a:gd name="T9" fmla="*/ 0 h 517"/>
                <a:gd name="T10" fmla="*/ 73 w 452"/>
                <a:gd name="T11" fmla="*/ 0 h 517"/>
                <a:gd name="T12" fmla="*/ 34 w 452"/>
                <a:gd name="T13" fmla="*/ 8 h 517"/>
                <a:gd name="T14" fmla="*/ 0 w 452"/>
                <a:gd name="T15" fmla="*/ 29 h 517"/>
                <a:gd name="T16" fmla="*/ 68 w 452"/>
                <a:gd name="T17" fmla="*/ 29 h 517"/>
                <a:gd name="T18" fmla="*/ 101 w 452"/>
                <a:gd name="T19" fmla="*/ 107 h 517"/>
                <a:gd name="T20" fmla="*/ 101 w 452"/>
                <a:gd name="T21" fmla="*/ 304 h 517"/>
                <a:gd name="T22" fmla="*/ 87 w 452"/>
                <a:gd name="T23" fmla="*/ 290 h 517"/>
                <a:gd name="T24" fmla="*/ 44 w 452"/>
                <a:gd name="T25" fmla="*/ 290 h 517"/>
                <a:gd name="T26" fmla="*/ 36 w 452"/>
                <a:gd name="T27" fmla="*/ 310 h 517"/>
                <a:gd name="T28" fmla="*/ 45 w 452"/>
                <a:gd name="T29" fmla="*/ 331 h 517"/>
                <a:gd name="T30" fmla="*/ 222 w 452"/>
                <a:gd name="T31" fmla="*/ 505 h 517"/>
                <a:gd name="T32" fmla="*/ 263 w 452"/>
                <a:gd name="T33" fmla="*/ 505 h 517"/>
                <a:gd name="T34" fmla="*/ 439 w 452"/>
                <a:gd name="T35" fmla="*/ 332 h 517"/>
                <a:gd name="T36" fmla="*/ 441 w 452"/>
                <a:gd name="T37" fmla="*/ 291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2" h="517">
                  <a:moveTo>
                    <a:pt x="441" y="291"/>
                  </a:moveTo>
                  <a:cubicBezTo>
                    <a:pt x="430" y="278"/>
                    <a:pt x="410" y="277"/>
                    <a:pt x="398" y="289"/>
                  </a:cubicBezTo>
                  <a:cubicBezTo>
                    <a:pt x="382" y="305"/>
                    <a:pt x="382" y="305"/>
                    <a:pt x="382" y="305"/>
                  </a:cubicBezTo>
                  <a:cubicBezTo>
                    <a:pt x="382" y="107"/>
                    <a:pt x="382" y="107"/>
                    <a:pt x="382" y="107"/>
                  </a:cubicBezTo>
                  <a:cubicBezTo>
                    <a:pt x="382" y="48"/>
                    <a:pt x="334" y="0"/>
                    <a:pt x="276" y="0"/>
                  </a:cubicBezTo>
                  <a:cubicBezTo>
                    <a:pt x="73" y="0"/>
                    <a:pt x="73" y="0"/>
                    <a:pt x="73" y="0"/>
                  </a:cubicBezTo>
                  <a:cubicBezTo>
                    <a:pt x="59" y="0"/>
                    <a:pt x="46" y="3"/>
                    <a:pt x="34" y="8"/>
                  </a:cubicBezTo>
                  <a:cubicBezTo>
                    <a:pt x="21" y="13"/>
                    <a:pt x="10" y="20"/>
                    <a:pt x="0" y="29"/>
                  </a:cubicBezTo>
                  <a:cubicBezTo>
                    <a:pt x="19" y="12"/>
                    <a:pt x="49" y="12"/>
                    <a:pt x="68" y="29"/>
                  </a:cubicBezTo>
                  <a:cubicBezTo>
                    <a:pt x="88" y="49"/>
                    <a:pt x="101" y="76"/>
                    <a:pt x="101" y="107"/>
                  </a:cubicBezTo>
                  <a:cubicBezTo>
                    <a:pt x="101" y="304"/>
                    <a:pt x="101" y="304"/>
                    <a:pt x="101" y="304"/>
                  </a:cubicBezTo>
                  <a:cubicBezTo>
                    <a:pt x="87" y="290"/>
                    <a:pt x="87" y="290"/>
                    <a:pt x="87" y="290"/>
                  </a:cubicBezTo>
                  <a:cubicBezTo>
                    <a:pt x="75" y="278"/>
                    <a:pt x="55" y="278"/>
                    <a:pt x="44" y="290"/>
                  </a:cubicBezTo>
                  <a:cubicBezTo>
                    <a:pt x="39" y="296"/>
                    <a:pt x="36" y="303"/>
                    <a:pt x="36" y="310"/>
                  </a:cubicBezTo>
                  <a:cubicBezTo>
                    <a:pt x="36" y="318"/>
                    <a:pt x="39" y="325"/>
                    <a:pt x="45" y="331"/>
                  </a:cubicBezTo>
                  <a:cubicBezTo>
                    <a:pt x="222" y="505"/>
                    <a:pt x="222" y="505"/>
                    <a:pt x="222" y="505"/>
                  </a:cubicBezTo>
                  <a:cubicBezTo>
                    <a:pt x="233" y="517"/>
                    <a:pt x="251" y="517"/>
                    <a:pt x="263" y="505"/>
                  </a:cubicBezTo>
                  <a:cubicBezTo>
                    <a:pt x="439" y="332"/>
                    <a:pt x="439" y="332"/>
                    <a:pt x="439" y="332"/>
                  </a:cubicBezTo>
                  <a:cubicBezTo>
                    <a:pt x="450" y="321"/>
                    <a:pt x="452" y="302"/>
                    <a:pt x="441" y="291"/>
                  </a:cubicBezTo>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53" name="Group 52"/>
          <p:cNvGrpSpPr/>
          <p:nvPr/>
        </p:nvGrpSpPr>
        <p:grpSpPr>
          <a:xfrm>
            <a:off x="1564454" y="1542408"/>
            <a:ext cx="5921431" cy="598972"/>
            <a:chOff x="2114546" y="2505176"/>
            <a:chExt cx="7895242" cy="798630"/>
          </a:xfrm>
        </p:grpSpPr>
        <p:sp>
          <p:nvSpPr>
            <p:cNvPr id="24" name="Rectangle 24"/>
            <p:cNvSpPr>
              <a:spLocks noChangeArrowheads="1"/>
            </p:cNvSpPr>
            <p:nvPr/>
          </p:nvSpPr>
          <p:spPr bwMode="auto">
            <a:xfrm>
              <a:off x="2114546" y="2505176"/>
              <a:ext cx="1645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pPr>
              <a:r>
                <a:rPr lang="pt-BR" altLang="ru-RU" sz="3150" b="1" dirty="0">
                  <a:solidFill>
                    <a:srgbClr val="FFFFFF"/>
                  </a:solidFill>
                  <a:latin typeface="Open Sans Semibold" panose="020B0706030804020204" pitchFamily="34" charset="0"/>
                </a:rPr>
                <a:t>I</a:t>
              </a:r>
              <a:endParaRPr lang="ru-RU" altLang="ru-RU" sz="1350" dirty="0"/>
            </a:p>
          </p:txBody>
        </p:sp>
        <p:sp>
          <p:nvSpPr>
            <p:cNvPr id="28" name="Rectangle 28"/>
            <p:cNvSpPr>
              <a:spLocks noChangeArrowheads="1"/>
            </p:cNvSpPr>
            <p:nvPr/>
          </p:nvSpPr>
          <p:spPr bwMode="auto">
            <a:xfrm>
              <a:off x="3939371" y="2556164"/>
              <a:ext cx="3291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pPr>
              <a:r>
                <a:rPr lang="pt-BR" altLang="ru-RU" sz="3150" b="1" dirty="0">
                  <a:solidFill>
                    <a:srgbClr val="FFFFFF"/>
                  </a:solidFill>
                  <a:latin typeface="Open Sans Semibold" panose="020B0706030804020204" pitchFamily="34" charset="0"/>
                </a:rPr>
                <a:t>II</a:t>
              </a:r>
              <a:endParaRPr lang="ru-RU" altLang="ru-RU" sz="1350" dirty="0"/>
            </a:p>
          </p:txBody>
        </p:sp>
        <p:sp>
          <p:nvSpPr>
            <p:cNvPr id="32" name="Rectangle 32"/>
            <p:cNvSpPr>
              <a:spLocks noChangeArrowheads="1"/>
            </p:cNvSpPr>
            <p:nvPr/>
          </p:nvSpPr>
          <p:spPr bwMode="auto">
            <a:xfrm>
              <a:off x="5805487" y="2657475"/>
              <a:ext cx="493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pPr>
              <a:r>
                <a:rPr lang="pt-BR" altLang="ru-RU" sz="3150" b="1" dirty="0">
                  <a:solidFill>
                    <a:srgbClr val="FFFFFF"/>
                  </a:solidFill>
                  <a:latin typeface="Open Sans Semibold" panose="020B0706030804020204" pitchFamily="34" charset="0"/>
                </a:rPr>
                <a:t>III</a:t>
              </a:r>
              <a:endParaRPr lang="ru-RU" altLang="ru-RU" sz="1350" dirty="0"/>
            </a:p>
          </p:txBody>
        </p:sp>
        <p:sp>
          <p:nvSpPr>
            <p:cNvPr id="36" name="Rectangle 36"/>
            <p:cNvSpPr>
              <a:spLocks noChangeArrowheads="1"/>
            </p:cNvSpPr>
            <p:nvPr/>
          </p:nvSpPr>
          <p:spPr bwMode="auto">
            <a:xfrm>
              <a:off x="7739064" y="2657475"/>
              <a:ext cx="5001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pPr>
              <a:r>
                <a:rPr lang="pt-BR" altLang="ru-RU" sz="3150" b="1" dirty="0">
                  <a:solidFill>
                    <a:srgbClr val="FFFFFF"/>
                  </a:solidFill>
                  <a:latin typeface="Open Sans Semibold" panose="020B0706030804020204" pitchFamily="34" charset="0"/>
                </a:rPr>
                <a:t>IV</a:t>
              </a:r>
              <a:endParaRPr lang="ru-RU" altLang="ru-RU" sz="1350" dirty="0"/>
            </a:p>
          </p:txBody>
        </p:sp>
        <p:sp>
          <p:nvSpPr>
            <p:cNvPr id="40" name="Rectangle 40"/>
            <p:cNvSpPr>
              <a:spLocks noChangeArrowheads="1"/>
            </p:cNvSpPr>
            <p:nvPr/>
          </p:nvSpPr>
          <p:spPr bwMode="auto">
            <a:xfrm>
              <a:off x="9674225" y="2657475"/>
              <a:ext cx="3355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pPr>
              <a:r>
                <a:rPr lang="pt-BR" altLang="ru-RU" sz="3150" b="1" dirty="0">
                  <a:solidFill>
                    <a:srgbClr val="FFFFFF"/>
                  </a:solidFill>
                  <a:latin typeface="Open Sans Semibold" panose="020B0706030804020204" pitchFamily="34" charset="0"/>
                </a:rPr>
                <a:t>V</a:t>
              </a:r>
              <a:endParaRPr lang="ru-RU" altLang="ru-RU" sz="1350" dirty="0"/>
            </a:p>
          </p:txBody>
        </p:sp>
      </p:grpSp>
      <p:sp>
        <p:nvSpPr>
          <p:cNvPr id="62" name="Freeform 51"/>
          <p:cNvSpPr>
            <a:spLocks noEditPoints="1"/>
          </p:cNvSpPr>
          <p:nvPr/>
        </p:nvSpPr>
        <p:spPr bwMode="auto">
          <a:xfrm>
            <a:off x="2877145" y="2975871"/>
            <a:ext cx="414338" cy="475060"/>
          </a:xfrm>
          <a:custGeom>
            <a:avLst/>
            <a:gdLst>
              <a:gd name="T0" fmla="*/ 47 w 146"/>
              <a:gd name="T1" fmla="*/ 129 h 165"/>
              <a:gd name="T2" fmla="*/ 35 w 146"/>
              <a:gd name="T3" fmla="*/ 99 h 165"/>
              <a:gd name="T4" fmla="*/ 27 w 146"/>
              <a:gd name="T5" fmla="*/ 74 h 165"/>
              <a:gd name="T6" fmla="*/ 73 w 146"/>
              <a:gd name="T7" fmla="*/ 28 h 165"/>
              <a:gd name="T8" fmla="*/ 118 w 146"/>
              <a:gd name="T9" fmla="*/ 74 h 165"/>
              <a:gd name="T10" fmla="*/ 111 w 146"/>
              <a:gd name="T11" fmla="*/ 99 h 165"/>
              <a:gd name="T12" fmla="*/ 99 w 146"/>
              <a:gd name="T13" fmla="*/ 124 h 165"/>
              <a:gd name="T14" fmla="*/ 73 w 146"/>
              <a:gd name="T15" fmla="*/ 46 h 165"/>
              <a:gd name="T16" fmla="*/ 46 w 146"/>
              <a:gd name="T17" fmla="*/ 73 h 165"/>
              <a:gd name="T18" fmla="*/ 73 w 146"/>
              <a:gd name="T19" fmla="*/ 101 h 165"/>
              <a:gd name="T20" fmla="*/ 100 w 146"/>
              <a:gd name="T21" fmla="*/ 73 h 165"/>
              <a:gd name="T22" fmla="*/ 73 w 146"/>
              <a:gd name="T23" fmla="*/ 46 h 165"/>
              <a:gd name="T24" fmla="*/ 62 w 146"/>
              <a:gd name="T25" fmla="*/ 78 h 165"/>
              <a:gd name="T26" fmla="*/ 70 w 146"/>
              <a:gd name="T27" fmla="*/ 87 h 165"/>
              <a:gd name="T28" fmla="*/ 83 w 146"/>
              <a:gd name="T29" fmla="*/ 65 h 165"/>
              <a:gd name="T30" fmla="*/ 73 w 146"/>
              <a:gd name="T31" fmla="*/ 14 h 165"/>
              <a:gd name="T32" fmla="*/ 73 w 146"/>
              <a:gd name="T33" fmla="*/ 0 h 165"/>
              <a:gd name="T34" fmla="*/ 43 w 146"/>
              <a:gd name="T35" fmla="*/ 22 h 165"/>
              <a:gd name="T36" fmla="*/ 36 w 146"/>
              <a:gd name="T37" fmla="*/ 10 h 165"/>
              <a:gd name="T38" fmla="*/ 10 w 146"/>
              <a:gd name="T39" fmla="*/ 36 h 165"/>
              <a:gd name="T40" fmla="*/ 22 w 146"/>
              <a:gd name="T41" fmla="*/ 44 h 165"/>
              <a:gd name="T42" fmla="*/ 0 w 146"/>
              <a:gd name="T43" fmla="*/ 73 h 165"/>
              <a:gd name="T44" fmla="*/ 14 w 146"/>
              <a:gd name="T45" fmla="*/ 73 h 165"/>
              <a:gd name="T46" fmla="*/ 109 w 146"/>
              <a:gd name="T47" fmla="*/ 10 h 165"/>
              <a:gd name="T48" fmla="*/ 102 w 146"/>
              <a:gd name="T49" fmla="*/ 22 h 165"/>
              <a:gd name="T50" fmla="*/ 136 w 146"/>
              <a:gd name="T51" fmla="*/ 36 h 165"/>
              <a:gd name="T52" fmla="*/ 124 w 146"/>
              <a:gd name="T53" fmla="*/ 44 h 165"/>
              <a:gd name="T54" fmla="*/ 132 w 146"/>
              <a:gd name="T55" fmla="*/ 73 h 165"/>
              <a:gd name="T56" fmla="*/ 146 w 146"/>
              <a:gd name="T57" fmla="*/ 73 h 165"/>
              <a:gd name="T58" fmla="*/ 89 w 146"/>
              <a:gd name="T59" fmla="*/ 132 h 165"/>
              <a:gd name="T60" fmla="*/ 53 w 146"/>
              <a:gd name="T61" fmla="*/ 143 h 165"/>
              <a:gd name="T62" fmla="*/ 49 w 146"/>
              <a:gd name="T63" fmla="*/ 148 h 165"/>
              <a:gd name="T64" fmla="*/ 55 w 146"/>
              <a:gd name="T65" fmla="*/ 154 h 165"/>
              <a:gd name="T66" fmla="*/ 58 w 146"/>
              <a:gd name="T67" fmla="*/ 154 h 165"/>
              <a:gd name="T68" fmla="*/ 89 w 146"/>
              <a:gd name="T69" fmla="*/ 145 h 165"/>
              <a:gd name="T70" fmla="*/ 89 w 146"/>
              <a:gd name="T71" fmla="*/ 145 h 165"/>
              <a:gd name="T72" fmla="*/ 91 w 146"/>
              <a:gd name="T73" fmla="*/ 145 h 165"/>
              <a:gd name="T74" fmla="*/ 97 w 146"/>
              <a:gd name="T75" fmla="*/ 151 h 165"/>
              <a:gd name="T76" fmla="*/ 93 w 146"/>
              <a:gd name="T77" fmla="*/ 157 h 165"/>
              <a:gd name="T78" fmla="*/ 62 w 146"/>
              <a:gd name="T79"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6" h="165">
                <a:moveTo>
                  <a:pt x="47" y="129"/>
                </a:moveTo>
                <a:cubicBezTo>
                  <a:pt x="47" y="121"/>
                  <a:pt x="45" y="114"/>
                  <a:pt x="35" y="99"/>
                </a:cubicBezTo>
                <a:cubicBezTo>
                  <a:pt x="30" y="91"/>
                  <a:pt x="27" y="83"/>
                  <a:pt x="27" y="74"/>
                </a:cubicBezTo>
                <a:cubicBezTo>
                  <a:pt x="27" y="49"/>
                  <a:pt x="48" y="28"/>
                  <a:pt x="73" y="28"/>
                </a:cubicBezTo>
                <a:cubicBezTo>
                  <a:pt x="98" y="28"/>
                  <a:pt x="118" y="49"/>
                  <a:pt x="118" y="74"/>
                </a:cubicBezTo>
                <a:cubicBezTo>
                  <a:pt x="118" y="83"/>
                  <a:pt x="116" y="91"/>
                  <a:pt x="111" y="99"/>
                </a:cubicBezTo>
                <a:cubicBezTo>
                  <a:pt x="103" y="111"/>
                  <a:pt x="100" y="118"/>
                  <a:pt x="99" y="124"/>
                </a:cubicBezTo>
                <a:moveTo>
                  <a:pt x="73" y="46"/>
                </a:moveTo>
                <a:cubicBezTo>
                  <a:pt x="58" y="46"/>
                  <a:pt x="46" y="58"/>
                  <a:pt x="46" y="73"/>
                </a:cubicBezTo>
                <a:cubicBezTo>
                  <a:pt x="46" y="88"/>
                  <a:pt x="58" y="101"/>
                  <a:pt x="73" y="101"/>
                </a:cubicBezTo>
                <a:cubicBezTo>
                  <a:pt x="88" y="101"/>
                  <a:pt x="100" y="88"/>
                  <a:pt x="100" y="73"/>
                </a:cubicBezTo>
                <a:cubicBezTo>
                  <a:pt x="100" y="58"/>
                  <a:pt x="88" y="46"/>
                  <a:pt x="73" y="46"/>
                </a:cubicBezTo>
                <a:close/>
                <a:moveTo>
                  <a:pt x="62" y="78"/>
                </a:moveTo>
                <a:cubicBezTo>
                  <a:pt x="70" y="87"/>
                  <a:pt x="70" y="87"/>
                  <a:pt x="70" y="87"/>
                </a:cubicBezTo>
                <a:cubicBezTo>
                  <a:pt x="83" y="65"/>
                  <a:pt x="83" y="65"/>
                  <a:pt x="83" y="65"/>
                </a:cubicBezTo>
                <a:moveTo>
                  <a:pt x="73" y="14"/>
                </a:moveTo>
                <a:cubicBezTo>
                  <a:pt x="73" y="0"/>
                  <a:pt x="73" y="0"/>
                  <a:pt x="73" y="0"/>
                </a:cubicBezTo>
                <a:moveTo>
                  <a:pt x="43" y="22"/>
                </a:moveTo>
                <a:cubicBezTo>
                  <a:pt x="36" y="10"/>
                  <a:pt x="36" y="10"/>
                  <a:pt x="36" y="10"/>
                </a:cubicBezTo>
                <a:moveTo>
                  <a:pt x="10" y="36"/>
                </a:moveTo>
                <a:cubicBezTo>
                  <a:pt x="22" y="44"/>
                  <a:pt x="22" y="44"/>
                  <a:pt x="22" y="44"/>
                </a:cubicBezTo>
                <a:moveTo>
                  <a:pt x="0" y="73"/>
                </a:moveTo>
                <a:cubicBezTo>
                  <a:pt x="14" y="73"/>
                  <a:pt x="14" y="73"/>
                  <a:pt x="14" y="73"/>
                </a:cubicBezTo>
                <a:moveTo>
                  <a:pt x="109" y="10"/>
                </a:moveTo>
                <a:cubicBezTo>
                  <a:pt x="102" y="22"/>
                  <a:pt x="102" y="22"/>
                  <a:pt x="102" y="22"/>
                </a:cubicBezTo>
                <a:moveTo>
                  <a:pt x="136" y="36"/>
                </a:moveTo>
                <a:cubicBezTo>
                  <a:pt x="124" y="44"/>
                  <a:pt x="124" y="44"/>
                  <a:pt x="124" y="44"/>
                </a:cubicBezTo>
                <a:moveTo>
                  <a:pt x="132" y="73"/>
                </a:moveTo>
                <a:cubicBezTo>
                  <a:pt x="146" y="73"/>
                  <a:pt x="146" y="73"/>
                  <a:pt x="146" y="73"/>
                </a:cubicBezTo>
                <a:moveTo>
                  <a:pt x="89" y="132"/>
                </a:moveTo>
                <a:cubicBezTo>
                  <a:pt x="89" y="132"/>
                  <a:pt x="53" y="143"/>
                  <a:pt x="53" y="143"/>
                </a:cubicBezTo>
                <a:cubicBezTo>
                  <a:pt x="51" y="143"/>
                  <a:pt x="49" y="146"/>
                  <a:pt x="49" y="148"/>
                </a:cubicBezTo>
                <a:cubicBezTo>
                  <a:pt x="49" y="152"/>
                  <a:pt x="52" y="154"/>
                  <a:pt x="55" y="154"/>
                </a:cubicBezTo>
                <a:cubicBezTo>
                  <a:pt x="56" y="154"/>
                  <a:pt x="58" y="154"/>
                  <a:pt x="58" y="154"/>
                </a:cubicBezTo>
                <a:cubicBezTo>
                  <a:pt x="89" y="145"/>
                  <a:pt x="89" y="145"/>
                  <a:pt x="89" y="145"/>
                </a:cubicBezTo>
                <a:cubicBezTo>
                  <a:pt x="89" y="145"/>
                  <a:pt x="89" y="145"/>
                  <a:pt x="89" y="145"/>
                </a:cubicBezTo>
                <a:cubicBezTo>
                  <a:pt x="90" y="145"/>
                  <a:pt x="90" y="145"/>
                  <a:pt x="91" y="145"/>
                </a:cubicBezTo>
                <a:cubicBezTo>
                  <a:pt x="94" y="145"/>
                  <a:pt x="97" y="148"/>
                  <a:pt x="97" y="151"/>
                </a:cubicBezTo>
                <a:cubicBezTo>
                  <a:pt x="97" y="153"/>
                  <a:pt x="95" y="156"/>
                  <a:pt x="93" y="157"/>
                </a:cubicBezTo>
                <a:cubicBezTo>
                  <a:pt x="62" y="165"/>
                  <a:pt x="62" y="165"/>
                  <a:pt x="62" y="165"/>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500">
              <a:cs typeface="Aharoni" panose="02010803020104030203" pitchFamily="2" charset="-79"/>
            </a:endParaRPr>
          </a:p>
        </p:txBody>
      </p:sp>
      <p:sp>
        <p:nvSpPr>
          <p:cNvPr id="63" name="Freeform 52"/>
          <p:cNvSpPr>
            <a:spLocks noEditPoints="1"/>
          </p:cNvSpPr>
          <p:nvPr/>
        </p:nvSpPr>
        <p:spPr bwMode="auto">
          <a:xfrm>
            <a:off x="5821560" y="3027068"/>
            <a:ext cx="457200" cy="372666"/>
          </a:xfrm>
          <a:custGeom>
            <a:avLst/>
            <a:gdLst>
              <a:gd name="T0" fmla="*/ 161 w 161"/>
              <a:gd name="T1" fmla="*/ 129 h 129"/>
              <a:gd name="T2" fmla="*/ 0 w 161"/>
              <a:gd name="T3" fmla="*/ 129 h 129"/>
              <a:gd name="T4" fmla="*/ 39 w 161"/>
              <a:gd name="T5" fmla="*/ 94 h 129"/>
              <a:gd name="T6" fmla="*/ 17 w 161"/>
              <a:gd name="T7" fmla="*/ 94 h 129"/>
              <a:gd name="T8" fmla="*/ 17 w 161"/>
              <a:gd name="T9" fmla="*/ 129 h 129"/>
              <a:gd name="T10" fmla="*/ 39 w 161"/>
              <a:gd name="T11" fmla="*/ 129 h 129"/>
              <a:gd name="T12" fmla="*/ 39 w 161"/>
              <a:gd name="T13" fmla="*/ 94 h 129"/>
              <a:gd name="T14" fmla="*/ 74 w 161"/>
              <a:gd name="T15" fmla="*/ 60 h 129"/>
              <a:gd name="T16" fmla="*/ 52 w 161"/>
              <a:gd name="T17" fmla="*/ 60 h 129"/>
              <a:gd name="T18" fmla="*/ 52 w 161"/>
              <a:gd name="T19" fmla="*/ 129 h 129"/>
              <a:gd name="T20" fmla="*/ 74 w 161"/>
              <a:gd name="T21" fmla="*/ 129 h 129"/>
              <a:gd name="T22" fmla="*/ 74 w 161"/>
              <a:gd name="T23" fmla="*/ 60 h 129"/>
              <a:gd name="T24" fmla="*/ 109 w 161"/>
              <a:gd name="T25" fmla="*/ 75 h 129"/>
              <a:gd name="T26" fmla="*/ 86 w 161"/>
              <a:gd name="T27" fmla="*/ 75 h 129"/>
              <a:gd name="T28" fmla="*/ 86 w 161"/>
              <a:gd name="T29" fmla="*/ 129 h 129"/>
              <a:gd name="T30" fmla="*/ 109 w 161"/>
              <a:gd name="T31" fmla="*/ 129 h 129"/>
              <a:gd name="T32" fmla="*/ 109 w 161"/>
              <a:gd name="T33" fmla="*/ 75 h 129"/>
              <a:gd name="T34" fmla="*/ 143 w 161"/>
              <a:gd name="T35" fmla="*/ 40 h 129"/>
              <a:gd name="T36" fmla="*/ 121 w 161"/>
              <a:gd name="T37" fmla="*/ 40 h 129"/>
              <a:gd name="T38" fmla="*/ 121 w 161"/>
              <a:gd name="T39" fmla="*/ 129 h 129"/>
              <a:gd name="T40" fmla="*/ 143 w 161"/>
              <a:gd name="T41" fmla="*/ 129 h 129"/>
              <a:gd name="T42" fmla="*/ 143 w 161"/>
              <a:gd name="T43" fmla="*/ 40 h 129"/>
              <a:gd name="T44" fmla="*/ 28 w 161"/>
              <a:gd name="T45" fmla="*/ 56 h 129"/>
              <a:gd name="T46" fmla="*/ 22 w 161"/>
              <a:gd name="T47" fmla="*/ 62 h 129"/>
              <a:gd name="T48" fmla="*/ 28 w 161"/>
              <a:gd name="T49" fmla="*/ 69 h 129"/>
              <a:gd name="T50" fmla="*/ 34 w 161"/>
              <a:gd name="T51" fmla="*/ 62 h 129"/>
              <a:gd name="T52" fmla="*/ 28 w 161"/>
              <a:gd name="T53" fmla="*/ 56 h 129"/>
              <a:gd name="T54" fmla="*/ 63 w 161"/>
              <a:gd name="T55" fmla="*/ 23 h 129"/>
              <a:gd name="T56" fmla="*/ 56 w 161"/>
              <a:gd name="T57" fmla="*/ 29 h 129"/>
              <a:gd name="T58" fmla="*/ 63 w 161"/>
              <a:gd name="T59" fmla="*/ 36 h 129"/>
              <a:gd name="T60" fmla="*/ 69 w 161"/>
              <a:gd name="T61" fmla="*/ 29 h 129"/>
              <a:gd name="T62" fmla="*/ 63 w 161"/>
              <a:gd name="T63" fmla="*/ 23 h 129"/>
              <a:gd name="T64" fmla="*/ 97 w 161"/>
              <a:gd name="T65" fmla="*/ 40 h 129"/>
              <a:gd name="T66" fmla="*/ 91 w 161"/>
              <a:gd name="T67" fmla="*/ 46 h 129"/>
              <a:gd name="T68" fmla="*/ 97 w 161"/>
              <a:gd name="T69" fmla="*/ 52 h 129"/>
              <a:gd name="T70" fmla="*/ 104 w 161"/>
              <a:gd name="T71" fmla="*/ 46 h 129"/>
              <a:gd name="T72" fmla="*/ 97 w 161"/>
              <a:gd name="T73" fmla="*/ 40 h 129"/>
              <a:gd name="T74" fmla="*/ 132 w 161"/>
              <a:gd name="T75" fmla="*/ 0 h 129"/>
              <a:gd name="T76" fmla="*/ 126 w 161"/>
              <a:gd name="T77" fmla="*/ 6 h 129"/>
              <a:gd name="T78" fmla="*/ 132 w 161"/>
              <a:gd name="T79" fmla="*/ 13 h 129"/>
              <a:gd name="T80" fmla="*/ 139 w 161"/>
              <a:gd name="T81" fmla="*/ 6 h 129"/>
              <a:gd name="T82" fmla="*/ 132 w 161"/>
              <a:gd name="T83" fmla="*/ 0 h 129"/>
              <a:gd name="T84" fmla="*/ 102 w 161"/>
              <a:gd name="T85" fmla="*/ 41 h 129"/>
              <a:gd name="T86" fmla="*/ 128 w 161"/>
              <a:gd name="T87" fmla="*/ 11 h 129"/>
              <a:gd name="T88" fmla="*/ 68 w 161"/>
              <a:gd name="T89" fmla="*/ 32 h 129"/>
              <a:gd name="T90" fmla="*/ 92 w 161"/>
              <a:gd name="T91" fmla="*/ 43 h 129"/>
              <a:gd name="T92" fmla="*/ 58 w 161"/>
              <a:gd name="T93" fmla="*/ 34 h 129"/>
              <a:gd name="T94" fmla="*/ 33 w 161"/>
              <a:gd name="T95" fmla="*/ 5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1" h="129">
                <a:moveTo>
                  <a:pt x="161" y="129"/>
                </a:moveTo>
                <a:cubicBezTo>
                  <a:pt x="0" y="129"/>
                  <a:pt x="0" y="129"/>
                  <a:pt x="0" y="129"/>
                </a:cubicBezTo>
                <a:moveTo>
                  <a:pt x="39" y="94"/>
                </a:moveTo>
                <a:cubicBezTo>
                  <a:pt x="17" y="94"/>
                  <a:pt x="17" y="94"/>
                  <a:pt x="17" y="94"/>
                </a:cubicBezTo>
                <a:cubicBezTo>
                  <a:pt x="17" y="129"/>
                  <a:pt x="17" y="129"/>
                  <a:pt x="17" y="129"/>
                </a:cubicBezTo>
                <a:cubicBezTo>
                  <a:pt x="39" y="129"/>
                  <a:pt x="39" y="129"/>
                  <a:pt x="39" y="129"/>
                </a:cubicBezTo>
                <a:lnTo>
                  <a:pt x="39" y="94"/>
                </a:lnTo>
                <a:close/>
                <a:moveTo>
                  <a:pt x="74" y="60"/>
                </a:moveTo>
                <a:cubicBezTo>
                  <a:pt x="52" y="60"/>
                  <a:pt x="52" y="60"/>
                  <a:pt x="52" y="60"/>
                </a:cubicBezTo>
                <a:cubicBezTo>
                  <a:pt x="52" y="129"/>
                  <a:pt x="52" y="129"/>
                  <a:pt x="52" y="129"/>
                </a:cubicBezTo>
                <a:cubicBezTo>
                  <a:pt x="74" y="129"/>
                  <a:pt x="74" y="129"/>
                  <a:pt x="74" y="129"/>
                </a:cubicBezTo>
                <a:lnTo>
                  <a:pt x="74" y="60"/>
                </a:lnTo>
                <a:close/>
                <a:moveTo>
                  <a:pt x="109" y="75"/>
                </a:moveTo>
                <a:cubicBezTo>
                  <a:pt x="86" y="75"/>
                  <a:pt x="86" y="75"/>
                  <a:pt x="86" y="75"/>
                </a:cubicBezTo>
                <a:cubicBezTo>
                  <a:pt x="86" y="129"/>
                  <a:pt x="86" y="129"/>
                  <a:pt x="86" y="129"/>
                </a:cubicBezTo>
                <a:cubicBezTo>
                  <a:pt x="109" y="129"/>
                  <a:pt x="109" y="129"/>
                  <a:pt x="109" y="129"/>
                </a:cubicBezTo>
                <a:lnTo>
                  <a:pt x="109" y="75"/>
                </a:lnTo>
                <a:close/>
                <a:moveTo>
                  <a:pt x="143" y="40"/>
                </a:moveTo>
                <a:cubicBezTo>
                  <a:pt x="121" y="40"/>
                  <a:pt x="121" y="40"/>
                  <a:pt x="121" y="40"/>
                </a:cubicBezTo>
                <a:cubicBezTo>
                  <a:pt x="121" y="129"/>
                  <a:pt x="121" y="129"/>
                  <a:pt x="121" y="129"/>
                </a:cubicBezTo>
                <a:cubicBezTo>
                  <a:pt x="143" y="129"/>
                  <a:pt x="143" y="129"/>
                  <a:pt x="143" y="129"/>
                </a:cubicBezTo>
                <a:lnTo>
                  <a:pt x="143" y="40"/>
                </a:lnTo>
                <a:close/>
                <a:moveTo>
                  <a:pt x="28" y="56"/>
                </a:moveTo>
                <a:cubicBezTo>
                  <a:pt x="24" y="56"/>
                  <a:pt x="22" y="59"/>
                  <a:pt x="22" y="62"/>
                </a:cubicBezTo>
                <a:cubicBezTo>
                  <a:pt x="22" y="66"/>
                  <a:pt x="24" y="69"/>
                  <a:pt x="28" y="69"/>
                </a:cubicBezTo>
                <a:cubicBezTo>
                  <a:pt x="31" y="69"/>
                  <a:pt x="34" y="66"/>
                  <a:pt x="34" y="62"/>
                </a:cubicBezTo>
                <a:cubicBezTo>
                  <a:pt x="34" y="59"/>
                  <a:pt x="31" y="56"/>
                  <a:pt x="28" y="56"/>
                </a:cubicBezTo>
                <a:close/>
                <a:moveTo>
                  <a:pt x="63" y="23"/>
                </a:moveTo>
                <a:cubicBezTo>
                  <a:pt x="59" y="23"/>
                  <a:pt x="56" y="26"/>
                  <a:pt x="56" y="29"/>
                </a:cubicBezTo>
                <a:cubicBezTo>
                  <a:pt x="56" y="33"/>
                  <a:pt x="59" y="36"/>
                  <a:pt x="63" y="36"/>
                </a:cubicBezTo>
                <a:cubicBezTo>
                  <a:pt x="66" y="36"/>
                  <a:pt x="69" y="33"/>
                  <a:pt x="69" y="29"/>
                </a:cubicBezTo>
                <a:cubicBezTo>
                  <a:pt x="69" y="26"/>
                  <a:pt x="66" y="23"/>
                  <a:pt x="63" y="23"/>
                </a:cubicBezTo>
                <a:close/>
                <a:moveTo>
                  <a:pt x="97" y="40"/>
                </a:moveTo>
                <a:cubicBezTo>
                  <a:pt x="94" y="40"/>
                  <a:pt x="91" y="42"/>
                  <a:pt x="91" y="46"/>
                </a:cubicBezTo>
                <a:cubicBezTo>
                  <a:pt x="91" y="49"/>
                  <a:pt x="94" y="52"/>
                  <a:pt x="97" y="52"/>
                </a:cubicBezTo>
                <a:cubicBezTo>
                  <a:pt x="101" y="52"/>
                  <a:pt x="104" y="49"/>
                  <a:pt x="104" y="46"/>
                </a:cubicBezTo>
                <a:cubicBezTo>
                  <a:pt x="104" y="42"/>
                  <a:pt x="101" y="40"/>
                  <a:pt x="97" y="40"/>
                </a:cubicBezTo>
                <a:close/>
                <a:moveTo>
                  <a:pt x="132" y="0"/>
                </a:moveTo>
                <a:cubicBezTo>
                  <a:pt x="129" y="0"/>
                  <a:pt x="126" y="3"/>
                  <a:pt x="126" y="6"/>
                </a:cubicBezTo>
                <a:cubicBezTo>
                  <a:pt x="126" y="10"/>
                  <a:pt x="129" y="13"/>
                  <a:pt x="132" y="13"/>
                </a:cubicBezTo>
                <a:cubicBezTo>
                  <a:pt x="136" y="13"/>
                  <a:pt x="139" y="10"/>
                  <a:pt x="139" y="6"/>
                </a:cubicBezTo>
                <a:cubicBezTo>
                  <a:pt x="139" y="3"/>
                  <a:pt x="136" y="0"/>
                  <a:pt x="132" y="0"/>
                </a:cubicBezTo>
                <a:close/>
                <a:moveTo>
                  <a:pt x="102" y="41"/>
                </a:moveTo>
                <a:cubicBezTo>
                  <a:pt x="128" y="11"/>
                  <a:pt x="128" y="11"/>
                  <a:pt x="128" y="11"/>
                </a:cubicBezTo>
                <a:moveTo>
                  <a:pt x="68" y="32"/>
                </a:moveTo>
                <a:cubicBezTo>
                  <a:pt x="92" y="43"/>
                  <a:pt x="92" y="43"/>
                  <a:pt x="92" y="43"/>
                </a:cubicBezTo>
                <a:moveTo>
                  <a:pt x="58" y="34"/>
                </a:moveTo>
                <a:cubicBezTo>
                  <a:pt x="33" y="58"/>
                  <a:pt x="33" y="58"/>
                  <a:pt x="33" y="58"/>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500">
              <a:cs typeface="Aharoni" panose="02010803020104030203" pitchFamily="2" charset="-79"/>
            </a:endParaRPr>
          </a:p>
        </p:txBody>
      </p:sp>
      <p:sp>
        <p:nvSpPr>
          <p:cNvPr id="64" name="Freeform 53"/>
          <p:cNvSpPr>
            <a:spLocks noEditPoints="1"/>
          </p:cNvSpPr>
          <p:nvPr/>
        </p:nvSpPr>
        <p:spPr bwMode="auto">
          <a:xfrm>
            <a:off x="4390429" y="3004446"/>
            <a:ext cx="363141" cy="429816"/>
          </a:xfrm>
          <a:custGeom>
            <a:avLst/>
            <a:gdLst>
              <a:gd name="T0" fmla="*/ 305 w 305"/>
              <a:gd name="T1" fmla="*/ 147 h 361"/>
              <a:gd name="T2" fmla="*/ 305 w 305"/>
              <a:gd name="T3" fmla="*/ 361 h 361"/>
              <a:gd name="T4" fmla="*/ 0 w 305"/>
              <a:gd name="T5" fmla="*/ 361 h 361"/>
              <a:gd name="T6" fmla="*/ 0 w 305"/>
              <a:gd name="T7" fmla="*/ 147 h 361"/>
              <a:gd name="T8" fmla="*/ 305 w 305"/>
              <a:gd name="T9" fmla="*/ 361 h 361"/>
              <a:gd name="T10" fmla="*/ 153 w 305"/>
              <a:gd name="T11" fmla="*/ 254 h 361"/>
              <a:gd name="T12" fmla="*/ 0 w 305"/>
              <a:gd name="T13" fmla="*/ 361 h 361"/>
              <a:gd name="T14" fmla="*/ 305 w 305"/>
              <a:gd name="T15" fmla="*/ 147 h 361"/>
              <a:gd name="T16" fmla="*/ 203 w 305"/>
              <a:gd name="T17" fmla="*/ 256 h 361"/>
              <a:gd name="T18" fmla="*/ 0 w 305"/>
              <a:gd name="T19" fmla="*/ 147 h 361"/>
              <a:gd name="T20" fmla="*/ 103 w 305"/>
              <a:gd name="T21" fmla="*/ 256 h 361"/>
              <a:gd name="T22" fmla="*/ 267 w 305"/>
              <a:gd name="T23" fmla="*/ 140 h 361"/>
              <a:gd name="T24" fmla="*/ 267 w 305"/>
              <a:gd name="T25" fmla="*/ 65 h 361"/>
              <a:gd name="T26" fmla="*/ 200 w 305"/>
              <a:gd name="T27" fmla="*/ 0 h 361"/>
              <a:gd name="T28" fmla="*/ 38 w 305"/>
              <a:gd name="T29" fmla="*/ 0 h 361"/>
              <a:gd name="T30" fmla="*/ 38 w 305"/>
              <a:gd name="T31" fmla="*/ 140 h 361"/>
              <a:gd name="T32" fmla="*/ 267 w 305"/>
              <a:gd name="T33" fmla="*/ 65 h 361"/>
              <a:gd name="T34" fmla="*/ 200 w 305"/>
              <a:gd name="T35" fmla="*/ 0 h 361"/>
              <a:gd name="T36" fmla="*/ 200 w 305"/>
              <a:gd name="T37" fmla="*/ 65 h 361"/>
              <a:gd name="T38" fmla="*/ 267 w 305"/>
              <a:gd name="T39" fmla="*/ 65 h 361"/>
              <a:gd name="T40" fmla="*/ 103 w 305"/>
              <a:gd name="T41" fmla="*/ 104 h 361"/>
              <a:gd name="T42" fmla="*/ 69 w 305"/>
              <a:gd name="T43" fmla="*/ 104 h 361"/>
              <a:gd name="T44" fmla="*/ 227 w 305"/>
              <a:gd name="T45" fmla="*/ 104 h 361"/>
              <a:gd name="T46" fmla="*/ 134 w 305"/>
              <a:gd name="T47" fmla="*/ 104 h 361"/>
              <a:gd name="T48" fmla="*/ 69 w 305"/>
              <a:gd name="T49" fmla="*/ 138 h 361"/>
              <a:gd name="T50" fmla="*/ 158 w 305"/>
              <a:gd name="T51" fmla="*/ 138 h 361"/>
              <a:gd name="T52" fmla="*/ 227 w 305"/>
              <a:gd name="T53" fmla="*/ 138 h 361"/>
              <a:gd name="T54" fmla="*/ 191 w 305"/>
              <a:gd name="T55" fmla="*/ 138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5" h="361">
                <a:moveTo>
                  <a:pt x="305" y="147"/>
                </a:moveTo>
                <a:lnTo>
                  <a:pt x="305" y="361"/>
                </a:lnTo>
                <a:lnTo>
                  <a:pt x="0" y="361"/>
                </a:lnTo>
                <a:lnTo>
                  <a:pt x="0" y="147"/>
                </a:lnTo>
                <a:moveTo>
                  <a:pt x="305" y="361"/>
                </a:moveTo>
                <a:lnTo>
                  <a:pt x="153" y="254"/>
                </a:lnTo>
                <a:lnTo>
                  <a:pt x="0" y="361"/>
                </a:lnTo>
                <a:moveTo>
                  <a:pt x="305" y="147"/>
                </a:moveTo>
                <a:lnTo>
                  <a:pt x="203" y="256"/>
                </a:lnTo>
                <a:moveTo>
                  <a:pt x="0" y="147"/>
                </a:moveTo>
                <a:lnTo>
                  <a:pt x="103" y="256"/>
                </a:lnTo>
                <a:moveTo>
                  <a:pt x="267" y="140"/>
                </a:moveTo>
                <a:lnTo>
                  <a:pt x="267" y="65"/>
                </a:lnTo>
                <a:moveTo>
                  <a:pt x="200" y="0"/>
                </a:moveTo>
                <a:lnTo>
                  <a:pt x="38" y="0"/>
                </a:lnTo>
                <a:lnTo>
                  <a:pt x="38" y="140"/>
                </a:lnTo>
                <a:moveTo>
                  <a:pt x="267" y="65"/>
                </a:moveTo>
                <a:lnTo>
                  <a:pt x="200" y="0"/>
                </a:lnTo>
                <a:lnTo>
                  <a:pt x="200" y="65"/>
                </a:lnTo>
                <a:lnTo>
                  <a:pt x="267" y="65"/>
                </a:lnTo>
                <a:moveTo>
                  <a:pt x="103" y="104"/>
                </a:moveTo>
                <a:lnTo>
                  <a:pt x="69" y="104"/>
                </a:lnTo>
                <a:moveTo>
                  <a:pt x="227" y="104"/>
                </a:moveTo>
                <a:lnTo>
                  <a:pt x="134" y="104"/>
                </a:lnTo>
                <a:moveTo>
                  <a:pt x="69" y="138"/>
                </a:moveTo>
                <a:lnTo>
                  <a:pt x="158" y="138"/>
                </a:lnTo>
                <a:moveTo>
                  <a:pt x="227" y="138"/>
                </a:moveTo>
                <a:lnTo>
                  <a:pt x="191" y="138"/>
                </a:ln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500">
              <a:cs typeface="Aharoni" panose="02010803020104030203" pitchFamily="2" charset="-79"/>
            </a:endParaRPr>
          </a:p>
        </p:txBody>
      </p:sp>
      <p:sp>
        <p:nvSpPr>
          <p:cNvPr id="65" name="Freeform 54"/>
          <p:cNvSpPr>
            <a:spLocks noEditPoints="1"/>
          </p:cNvSpPr>
          <p:nvPr/>
        </p:nvSpPr>
        <p:spPr bwMode="auto">
          <a:xfrm>
            <a:off x="1284088" y="3033021"/>
            <a:ext cx="633413" cy="360760"/>
          </a:xfrm>
          <a:custGeom>
            <a:avLst/>
            <a:gdLst>
              <a:gd name="T0" fmla="*/ 53 w 223"/>
              <a:gd name="T1" fmla="*/ 102 h 125"/>
              <a:gd name="T2" fmla="*/ 52 w 223"/>
              <a:gd name="T3" fmla="*/ 93 h 125"/>
              <a:gd name="T4" fmla="*/ 65 w 223"/>
              <a:gd name="T5" fmla="*/ 81 h 125"/>
              <a:gd name="T6" fmla="*/ 72 w 223"/>
              <a:gd name="T7" fmla="*/ 87 h 125"/>
              <a:gd name="T8" fmla="*/ 62 w 223"/>
              <a:gd name="T9" fmla="*/ 102 h 125"/>
              <a:gd name="T10" fmla="*/ 135 w 223"/>
              <a:gd name="T11" fmla="*/ 91 h 125"/>
              <a:gd name="T12" fmla="*/ 162 w 223"/>
              <a:gd name="T13" fmla="*/ 102 h 125"/>
              <a:gd name="T14" fmla="*/ 164 w 223"/>
              <a:gd name="T15" fmla="*/ 91 h 125"/>
              <a:gd name="T16" fmla="*/ 136 w 223"/>
              <a:gd name="T17" fmla="*/ 111 h 125"/>
              <a:gd name="T18" fmla="*/ 149 w 223"/>
              <a:gd name="T19" fmla="*/ 112 h 125"/>
              <a:gd name="T20" fmla="*/ 151 w 223"/>
              <a:gd name="T21" fmla="*/ 102 h 125"/>
              <a:gd name="T22" fmla="*/ 121 w 223"/>
              <a:gd name="T23" fmla="*/ 120 h 125"/>
              <a:gd name="T24" fmla="*/ 134 w 223"/>
              <a:gd name="T25" fmla="*/ 121 h 125"/>
              <a:gd name="T26" fmla="*/ 136 w 223"/>
              <a:gd name="T27" fmla="*/ 111 h 125"/>
              <a:gd name="T28" fmla="*/ 104 w 223"/>
              <a:gd name="T29" fmla="*/ 122 h 125"/>
              <a:gd name="T30" fmla="*/ 119 w 223"/>
              <a:gd name="T31" fmla="*/ 121 h 125"/>
              <a:gd name="T32" fmla="*/ 71 w 223"/>
              <a:gd name="T33" fmla="*/ 112 h 125"/>
              <a:gd name="T34" fmla="*/ 86 w 223"/>
              <a:gd name="T35" fmla="*/ 85 h 125"/>
              <a:gd name="T36" fmla="*/ 76 w 223"/>
              <a:gd name="T37" fmla="*/ 86 h 125"/>
              <a:gd name="T38" fmla="*/ 62 w 223"/>
              <a:gd name="T39" fmla="*/ 112 h 125"/>
              <a:gd name="T40" fmla="*/ 71 w 223"/>
              <a:gd name="T41" fmla="*/ 112 h 125"/>
              <a:gd name="T42" fmla="*/ 98 w 223"/>
              <a:gd name="T43" fmla="*/ 102 h 125"/>
              <a:gd name="T44" fmla="*/ 92 w 223"/>
              <a:gd name="T45" fmla="*/ 91 h 125"/>
              <a:gd name="T46" fmla="*/ 74 w 223"/>
              <a:gd name="T47" fmla="*/ 109 h 125"/>
              <a:gd name="T48" fmla="*/ 80 w 223"/>
              <a:gd name="T49" fmla="*/ 120 h 125"/>
              <a:gd name="T50" fmla="*/ 103 w 223"/>
              <a:gd name="T51" fmla="*/ 116 h 125"/>
              <a:gd name="T52" fmla="*/ 104 w 223"/>
              <a:gd name="T53" fmla="*/ 104 h 125"/>
              <a:gd name="T54" fmla="*/ 95 w 223"/>
              <a:gd name="T55" fmla="*/ 105 h 125"/>
              <a:gd name="T56" fmla="*/ 87 w 223"/>
              <a:gd name="T57" fmla="*/ 123 h 125"/>
              <a:gd name="T58" fmla="*/ 97 w 223"/>
              <a:gd name="T59" fmla="*/ 123 h 125"/>
              <a:gd name="T60" fmla="*/ 191 w 223"/>
              <a:gd name="T61" fmla="*/ 0 h 125"/>
              <a:gd name="T62" fmla="*/ 187 w 223"/>
              <a:gd name="T63" fmla="*/ 78 h 125"/>
              <a:gd name="T64" fmla="*/ 158 w 223"/>
              <a:gd name="T65" fmla="*/ 29 h 125"/>
              <a:gd name="T66" fmla="*/ 110 w 223"/>
              <a:gd name="T67" fmla="*/ 33 h 125"/>
              <a:gd name="T68" fmla="*/ 107 w 223"/>
              <a:gd name="T69" fmla="*/ 33 h 125"/>
              <a:gd name="T70" fmla="*/ 81 w 223"/>
              <a:gd name="T71" fmla="*/ 65 h 125"/>
              <a:gd name="T72" fmla="*/ 120 w 223"/>
              <a:gd name="T73" fmla="*/ 58 h 125"/>
              <a:gd name="T74" fmla="*/ 183 w 223"/>
              <a:gd name="T75" fmla="*/ 72 h 125"/>
              <a:gd name="T76" fmla="*/ 170 w 223"/>
              <a:gd name="T77" fmla="*/ 82 h 125"/>
              <a:gd name="T78" fmla="*/ 56 w 223"/>
              <a:gd name="T79" fmla="*/ 89 h 125"/>
              <a:gd name="T80" fmla="*/ 0 w 223"/>
              <a:gd name="T81" fmla="*/ 56 h 125"/>
              <a:gd name="T82" fmla="*/ 78 w 223"/>
              <a:gd name="T83" fmla="*/ 26 h 125"/>
              <a:gd name="T84" fmla="*/ 36 w 223"/>
              <a:gd name="T85" fmla="*/ 79 h 125"/>
              <a:gd name="T86" fmla="*/ 96 w 223"/>
              <a:gd name="T87" fmla="*/ 3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3" h="125">
                <a:moveTo>
                  <a:pt x="58" y="104"/>
                </a:moveTo>
                <a:cubicBezTo>
                  <a:pt x="56" y="104"/>
                  <a:pt x="54" y="103"/>
                  <a:pt x="53" y="102"/>
                </a:cubicBezTo>
                <a:cubicBezTo>
                  <a:pt x="51" y="101"/>
                  <a:pt x="51" y="99"/>
                  <a:pt x="51" y="97"/>
                </a:cubicBezTo>
                <a:cubicBezTo>
                  <a:pt x="50" y="96"/>
                  <a:pt x="51" y="94"/>
                  <a:pt x="52" y="93"/>
                </a:cubicBezTo>
                <a:cubicBezTo>
                  <a:pt x="61" y="83"/>
                  <a:pt x="61" y="83"/>
                  <a:pt x="61" y="83"/>
                </a:cubicBezTo>
                <a:cubicBezTo>
                  <a:pt x="62" y="82"/>
                  <a:pt x="63" y="81"/>
                  <a:pt x="65" y="81"/>
                </a:cubicBezTo>
                <a:cubicBezTo>
                  <a:pt x="67" y="81"/>
                  <a:pt x="69" y="81"/>
                  <a:pt x="70" y="83"/>
                </a:cubicBezTo>
                <a:cubicBezTo>
                  <a:pt x="72" y="84"/>
                  <a:pt x="72" y="85"/>
                  <a:pt x="72" y="87"/>
                </a:cubicBezTo>
                <a:cubicBezTo>
                  <a:pt x="73" y="89"/>
                  <a:pt x="72" y="91"/>
                  <a:pt x="71" y="92"/>
                </a:cubicBezTo>
                <a:cubicBezTo>
                  <a:pt x="62" y="102"/>
                  <a:pt x="62" y="102"/>
                  <a:pt x="62" y="102"/>
                </a:cubicBezTo>
                <a:cubicBezTo>
                  <a:pt x="61" y="103"/>
                  <a:pt x="60" y="103"/>
                  <a:pt x="58" y="104"/>
                </a:cubicBezTo>
                <a:close/>
                <a:moveTo>
                  <a:pt x="135" y="91"/>
                </a:moveTo>
                <a:cubicBezTo>
                  <a:pt x="135" y="91"/>
                  <a:pt x="152" y="104"/>
                  <a:pt x="156" y="105"/>
                </a:cubicBezTo>
                <a:cubicBezTo>
                  <a:pt x="159" y="105"/>
                  <a:pt x="161" y="104"/>
                  <a:pt x="162" y="102"/>
                </a:cubicBezTo>
                <a:cubicBezTo>
                  <a:pt x="164" y="101"/>
                  <a:pt x="165" y="98"/>
                  <a:pt x="165" y="95"/>
                </a:cubicBezTo>
                <a:cubicBezTo>
                  <a:pt x="165" y="94"/>
                  <a:pt x="165" y="92"/>
                  <a:pt x="164" y="91"/>
                </a:cubicBezTo>
                <a:moveTo>
                  <a:pt x="122" y="99"/>
                </a:moveTo>
                <a:cubicBezTo>
                  <a:pt x="136" y="111"/>
                  <a:pt x="136" y="111"/>
                  <a:pt x="136" y="111"/>
                </a:cubicBezTo>
                <a:cubicBezTo>
                  <a:pt x="138" y="113"/>
                  <a:pt x="140" y="114"/>
                  <a:pt x="142" y="114"/>
                </a:cubicBezTo>
                <a:cubicBezTo>
                  <a:pt x="145" y="114"/>
                  <a:pt x="147" y="114"/>
                  <a:pt x="149" y="112"/>
                </a:cubicBezTo>
                <a:cubicBezTo>
                  <a:pt x="151" y="110"/>
                  <a:pt x="152" y="108"/>
                  <a:pt x="152" y="105"/>
                </a:cubicBezTo>
                <a:cubicBezTo>
                  <a:pt x="152" y="104"/>
                  <a:pt x="151" y="103"/>
                  <a:pt x="151" y="102"/>
                </a:cubicBezTo>
                <a:moveTo>
                  <a:pt x="115" y="114"/>
                </a:moveTo>
                <a:cubicBezTo>
                  <a:pt x="121" y="120"/>
                  <a:pt x="121" y="120"/>
                  <a:pt x="121" y="120"/>
                </a:cubicBezTo>
                <a:cubicBezTo>
                  <a:pt x="123" y="122"/>
                  <a:pt x="125" y="123"/>
                  <a:pt x="127" y="123"/>
                </a:cubicBezTo>
                <a:cubicBezTo>
                  <a:pt x="130" y="123"/>
                  <a:pt x="132" y="122"/>
                  <a:pt x="134" y="121"/>
                </a:cubicBezTo>
                <a:cubicBezTo>
                  <a:pt x="136" y="119"/>
                  <a:pt x="137" y="116"/>
                  <a:pt x="137" y="114"/>
                </a:cubicBezTo>
                <a:cubicBezTo>
                  <a:pt x="137" y="113"/>
                  <a:pt x="137" y="112"/>
                  <a:pt x="136" y="111"/>
                </a:cubicBezTo>
                <a:moveTo>
                  <a:pt x="100" y="120"/>
                </a:moveTo>
                <a:cubicBezTo>
                  <a:pt x="104" y="122"/>
                  <a:pt x="104" y="122"/>
                  <a:pt x="104" y="122"/>
                </a:cubicBezTo>
                <a:cubicBezTo>
                  <a:pt x="105" y="123"/>
                  <a:pt x="108" y="124"/>
                  <a:pt x="112" y="123"/>
                </a:cubicBezTo>
                <a:cubicBezTo>
                  <a:pt x="115" y="123"/>
                  <a:pt x="117" y="123"/>
                  <a:pt x="119" y="121"/>
                </a:cubicBezTo>
                <a:cubicBezTo>
                  <a:pt x="119" y="121"/>
                  <a:pt x="120" y="120"/>
                  <a:pt x="120" y="119"/>
                </a:cubicBezTo>
                <a:moveTo>
                  <a:pt x="71" y="112"/>
                </a:moveTo>
                <a:cubicBezTo>
                  <a:pt x="86" y="95"/>
                  <a:pt x="86" y="95"/>
                  <a:pt x="86" y="95"/>
                </a:cubicBezTo>
                <a:cubicBezTo>
                  <a:pt x="89" y="92"/>
                  <a:pt x="88" y="88"/>
                  <a:pt x="86" y="85"/>
                </a:cubicBezTo>
                <a:cubicBezTo>
                  <a:pt x="84" y="84"/>
                  <a:pt x="82" y="83"/>
                  <a:pt x="80" y="84"/>
                </a:cubicBezTo>
                <a:cubicBezTo>
                  <a:pt x="79" y="84"/>
                  <a:pt x="77" y="85"/>
                  <a:pt x="76" y="86"/>
                </a:cubicBezTo>
                <a:cubicBezTo>
                  <a:pt x="61" y="103"/>
                  <a:pt x="61" y="103"/>
                  <a:pt x="61" y="103"/>
                </a:cubicBezTo>
                <a:cubicBezTo>
                  <a:pt x="59" y="105"/>
                  <a:pt x="59" y="110"/>
                  <a:pt x="62" y="112"/>
                </a:cubicBezTo>
                <a:cubicBezTo>
                  <a:pt x="63" y="113"/>
                  <a:pt x="65" y="114"/>
                  <a:pt x="67" y="114"/>
                </a:cubicBezTo>
                <a:cubicBezTo>
                  <a:pt x="69" y="114"/>
                  <a:pt x="70" y="113"/>
                  <a:pt x="71" y="112"/>
                </a:cubicBezTo>
                <a:close/>
                <a:moveTo>
                  <a:pt x="84" y="118"/>
                </a:moveTo>
                <a:cubicBezTo>
                  <a:pt x="98" y="102"/>
                  <a:pt x="98" y="102"/>
                  <a:pt x="98" y="102"/>
                </a:cubicBezTo>
                <a:cubicBezTo>
                  <a:pt x="100" y="99"/>
                  <a:pt x="100" y="95"/>
                  <a:pt x="97" y="93"/>
                </a:cubicBezTo>
                <a:cubicBezTo>
                  <a:pt x="96" y="91"/>
                  <a:pt x="94" y="91"/>
                  <a:pt x="92" y="91"/>
                </a:cubicBezTo>
                <a:cubicBezTo>
                  <a:pt x="90" y="91"/>
                  <a:pt x="89" y="92"/>
                  <a:pt x="88" y="93"/>
                </a:cubicBezTo>
                <a:cubicBezTo>
                  <a:pt x="74" y="109"/>
                  <a:pt x="74" y="109"/>
                  <a:pt x="74" y="109"/>
                </a:cubicBezTo>
                <a:cubicBezTo>
                  <a:pt x="71" y="111"/>
                  <a:pt x="71" y="116"/>
                  <a:pt x="74" y="118"/>
                </a:cubicBezTo>
                <a:cubicBezTo>
                  <a:pt x="76" y="119"/>
                  <a:pt x="78" y="120"/>
                  <a:pt x="80" y="120"/>
                </a:cubicBezTo>
                <a:cubicBezTo>
                  <a:pt x="81" y="119"/>
                  <a:pt x="83" y="119"/>
                  <a:pt x="84" y="118"/>
                </a:cubicBezTo>
                <a:close/>
                <a:moveTo>
                  <a:pt x="103" y="116"/>
                </a:moveTo>
                <a:cubicBezTo>
                  <a:pt x="105" y="114"/>
                  <a:pt x="105" y="114"/>
                  <a:pt x="105" y="114"/>
                </a:cubicBezTo>
                <a:cubicBezTo>
                  <a:pt x="107" y="111"/>
                  <a:pt x="107" y="107"/>
                  <a:pt x="104" y="104"/>
                </a:cubicBezTo>
                <a:cubicBezTo>
                  <a:pt x="103" y="103"/>
                  <a:pt x="101" y="102"/>
                  <a:pt x="99" y="103"/>
                </a:cubicBezTo>
                <a:cubicBezTo>
                  <a:pt x="97" y="103"/>
                  <a:pt x="96" y="104"/>
                  <a:pt x="95" y="105"/>
                </a:cubicBezTo>
                <a:cubicBezTo>
                  <a:pt x="87" y="114"/>
                  <a:pt x="87" y="114"/>
                  <a:pt x="87" y="114"/>
                </a:cubicBezTo>
                <a:cubicBezTo>
                  <a:pt x="84" y="117"/>
                  <a:pt x="85" y="121"/>
                  <a:pt x="87" y="123"/>
                </a:cubicBezTo>
                <a:cubicBezTo>
                  <a:pt x="89" y="125"/>
                  <a:pt x="91" y="125"/>
                  <a:pt x="93" y="125"/>
                </a:cubicBezTo>
                <a:cubicBezTo>
                  <a:pt x="94" y="125"/>
                  <a:pt x="96" y="124"/>
                  <a:pt x="97" y="123"/>
                </a:cubicBezTo>
                <a:lnTo>
                  <a:pt x="103" y="116"/>
                </a:lnTo>
                <a:close/>
                <a:moveTo>
                  <a:pt x="191" y="0"/>
                </a:moveTo>
                <a:cubicBezTo>
                  <a:pt x="177" y="8"/>
                  <a:pt x="157" y="19"/>
                  <a:pt x="153" y="21"/>
                </a:cubicBezTo>
                <a:cubicBezTo>
                  <a:pt x="156" y="25"/>
                  <a:pt x="187" y="78"/>
                  <a:pt x="187" y="78"/>
                </a:cubicBezTo>
                <a:cubicBezTo>
                  <a:pt x="223" y="59"/>
                  <a:pt x="223" y="59"/>
                  <a:pt x="223" y="59"/>
                </a:cubicBezTo>
                <a:moveTo>
                  <a:pt x="158" y="29"/>
                </a:moveTo>
                <a:cubicBezTo>
                  <a:pt x="140" y="22"/>
                  <a:pt x="131" y="32"/>
                  <a:pt x="120" y="32"/>
                </a:cubicBezTo>
                <a:cubicBezTo>
                  <a:pt x="116" y="32"/>
                  <a:pt x="113" y="32"/>
                  <a:pt x="110" y="33"/>
                </a:cubicBezTo>
                <a:cubicBezTo>
                  <a:pt x="110" y="33"/>
                  <a:pt x="110" y="33"/>
                  <a:pt x="110" y="33"/>
                </a:cubicBezTo>
                <a:cubicBezTo>
                  <a:pt x="109" y="33"/>
                  <a:pt x="108" y="33"/>
                  <a:pt x="107" y="33"/>
                </a:cubicBezTo>
                <a:cubicBezTo>
                  <a:pt x="77" y="48"/>
                  <a:pt x="77" y="48"/>
                  <a:pt x="77" y="48"/>
                </a:cubicBezTo>
                <a:cubicBezTo>
                  <a:pt x="63" y="56"/>
                  <a:pt x="77" y="66"/>
                  <a:pt x="81" y="65"/>
                </a:cubicBezTo>
                <a:cubicBezTo>
                  <a:pt x="86" y="64"/>
                  <a:pt x="98" y="59"/>
                  <a:pt x="106" y="56"/>
                </a:cubicBezTo>
                <a:cubicBezTo>
                  <a:pt x="111" y="54"/>
                  <a:pt x="116" y="55"/>
                  <a:pt x="120" y="58"/>
                </a:cubicBezTo>
                <a:cubicBezTo>
                  <a:pt x="134" y="68"/>
                  <a:pt x="162" y="88"/>
                  <a:pt x="164" y="91"/>
                </a:cubicBezTo>
                <a:moveTo>
                  <a:pt x="183" y="72"/>
                </a:moveTo>
                <a:cubicBezTo>
                  <a:pt x="181" y="73"/>
                  <a:pt x="175" y="77"/>
                  <a:pt x="173" y="78"/>
                </a:cubicBezTo>
                <a:cubicBezTo>
                  <a:pt x="173" y="79"/>
                  <a:pt x="172" y="81"/>
                  <a:pt x="170" y="82"/>
                </a:cubicBezTo>
                <a:cubicBezTo>
                  <a:pt x="168" y="85"/>
                  <a:pt x="166" y="90"/>
                  <a:pt x="164" y="91"/>
                </a:cubicBezTo>
                <a:moveTo>
                  <a:pt x="56" y="89"/>
                </a:moveTo>
                <a:cubicBezTo>
                  <a:pt x="56" y="89"/>
                  <a:pt x="56" y="89"/>
                  <a:pt x="56" y="89"/>
                </a:cubicBezTo>
                <a:moveTo>
                  <a:pt x="0" y="56"/>
                </a:moveTo>
                <a:cubicBezTo>
                  <a:pt x="32" y="83"/>
                  <a:pt x="32" y="83"/>
                  <a:pt x="32" y="83"/>
                </a:cubicBezTo>
                <a:cubicBezTo>
                  <a:pt x="78" y="26"/>
                  <a:pt x="78" y="26"/>
                  <a:pt x="78" y="26"/>
                </a:cubicBezTo>
                <a:cubicBezTo>
                  <a:pt x="46" y="0"/>
                  <a:pt x="46" y="0"/>
                  <a:pt x="46" y="0"/>
                </a:cubicBezTo>
                <a:moveTo>
                  <a:pt x="36" y="79"/>
                </a:moveTo>
                <a:cubicBezTo>
                  <a:pt x="45" y="86"/>
                  <a:pt x="54" y="91"/>
                  <a:pt x="54" y="91"/>
                </a:cubicBezTo>
                <a:moveTo>
                  <a:pt x="96" y="39"/>
                </a:moveTo>
                <a:cubicBezTo>
                  <a:pt x="92" y="37"/>
                  <a:pt x="82" y="33"/>
                  <a:pt x="74" y="30"/>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500">
              <a:cs typeface="Aharoni" panose="02010803020104030203" pitchFamily="2" charset="-79"/>
            </a:endParaRPr>
          </a:p>
        </p:txBody>
      </p:sp>
      <p:sp>
        <p:nvSpPr>
          <p:cNvPr id="66" name="Freeform 55"/>
          <p:cNvSpPr>
            <a:spLocks noEditPoints="1"/>
          </p:cNvSpPr>
          <p:nvPr/>
        </p:nvSpPr>
        <p:spPr bwMode="auto">
          <a:xfrm>
            <a:off x="7289601" y="2946106"/>
            <a:ext cx="442913" cy="464344"/>
          </a:xfrm>
          <a:custGeom>
            <a:avLst/>
            <a:gdLst>
              <a:gd name="T0" fmla="*/ 58 w 156"/>
              <a:gd name="T1" fmla="*/ 16 h 161"/>
              <a:gd name="T2" fmla="*/ 137 w 156"/>
              <a:gd name="T3" fmla="*/ 65 h 161"/>
              <a:gd name="T4" fmla="*/ 156 w 156"/>
              <a:gd name="T5" fmla="*/ 103 h 161"/>
              <a:gd name="T6" fmla="*/ 140 w 156"/>
              <a:gd name="T7" fmla="*/ 103 h 161"/>
              <a:gd name="T8" fmla="*/ 140 w 156"/>
              <a:gd name="T9" fmla="*/ 130 h 161"/>
              <a:gd name="T10" fmla="*/ 131 w 156"/>
              <a:gd name="T11" fmla="*/ 139 h 161"/>
              <a:gd name="T12" fmla="*/ 114 w 156"/>
              <a:gd name="T13" fmla="*/ 139 h 161"/>
              <a:gd name="T14" fmla="*/ 114 w 156"/>
              <a:gd name="T15" fmla="*/ 161 h 161"/>
              <a:gd name="T16" fmla="*/ 42 w 156"/>
              <a:gd name="T17" fmla="*/ 161 h 161"/>
              <a:gd name="T18" fmla="*/ 42 w 156"/>
              <a:gd name="T19" fmla="*/ 138 h 161"/>
              <a:gd name="T20" fmla="*/ 34 w 156"/>
              <a:gd name="T21" fmla="*/ 121 h 161"/>
              <a:gd name="T22" fmla="*/ 87 w 156"/>
              <a:gd name="T23" fmla="*/ 73 h 161"/>
              <a:gd name="T24" fmla="*/ 87 w 156"/>
              <a:gd name="T25" fmla="*/ 62 h 161"/>
              <a:gd name="T26" fmla="*/ 75 w 156"/>
              <a:gd name="T27" fmla="*/ 57 h 161"/>
              <a:gd name="T28" fmla="*/ 73 w 156"/>
              <a:gd name="T29" fmla="*/ 53 h 161"/>
              <a:gd name="T30" fmla="*/ 79 w 156"/>
              <a:gd name="T31" fmla="*/ 40 h 161"/>
              <a:gd name="T32" fmla="*/ 71 w 156"/>
              <a:gd name="T33" fmla="*/ 33 h 161"/>
              <a:gd name="T34" fmla="*/ 59 w 156"/>
              <a:gd name="T35" fmla="*/ 38 h 161"/>
              <a:gd name="T36" fmla="*/ 54 w 156"/>
              <a:gd name="T37" fmla="*/ 36 h 161"/>
              <a:gd name="T38" fmla="*/ 49 w 156"/>
              <a:gd name="T39" fmla="*/ 24 h 161"/>
              <a:gd name="T40" fmla="*/ 38 w 156"/>
              <a:gd name="T41" fmla="*/ 24 h 161"/>
              <a:gd name="T42" fmla="*/ 34 w 156"/>
              <a:gd name="T43" fmla="*/ 36 h 161"/>
              <a:gd name="T44" fmla="*/ 29 w 156"/>
              <a:gd name="T45" fmla="*/ 38 h 161"/>
              <a:gd name="T46" fmla="*/ 17 w 156"/>
              <a:gd name="T47" fmla="*/ 33 h 161"/>
              <a:gd name="T48" fmla="*/ 9 w 156"/>
              <a:gd name="T49" fmla="*/ 40 h 161"/>
              <a:gd name="T50" fmla="*/ 15 w 156"/>
              <a:gd name="T51" fmla="*/ 53 h 161"/>
              <a:gd name="T52" fmla="*/ 13 w 156"/>
              <a:gd name="T53" fmla="*/ 57 h 161"/>
              <a:gd name="T54" fmla="*/ 0 w 156"/>
              <a:gd name="T55" fmla="*/ 62 h 161"/>
              <a:gd name="T56" fmla="*/ 0 w 156"/>
              <a:gd name="T57" fmla="*/ 73 h 161"/>
              <a:gd name="T58" fmla="*/ 13 w 156"/>
              <a:gd name="T59" fmla="*/ 78 h 161"/>
              <a:gd name="T60" fmla="*/ 15 w 156"/>
              <a:gd name="T61" fmla="*/ 82 h 161"/>
              <a:gd name="T62" fmla="*/ 9 w 156"/>
              <a:gd name="T63" fmla="*/ 94 h 161"/>
              <a:gd name="T64" fmla="*/ 17 w 156"/>
              <a:gd name="T65" fmla="*/ 102 h 161"/>
              <a:gd name="T66" fmla="*/ 29 w 156"/>
              <a:gd name="T67" fmla="*/ 97 h 161"/>
              <a:gd name="T68" fmla="*/ 34 w 156"/>
              <a:gd name="T69" fmla="*/ 98 h 161"/>
              <a:gd name="T70" fmla="*/ 38 w 156"/>
              <a:gd name="T71" fmla="*/ 111 h 161"/>
              <a:gd name="T72" fmla="*/ 49 w 156"/>
              <a:gd name="T73" fmla="*/ 111 h 161"/>
              <a:gd name="T74" fmla="*/ 54 w 156"/>
              <a:gd name="T75" fmla="*/ 98 h 161"/>
              <a:gd name="T76" fmla="*/ 59 w 156"/>
              <a:gd name="T77" fmla="*/ 97 h 161"/>
              <a:gd name="T78" fmla="*/ 71 w 156"/>
              <a:gd name="T79" fmla="*/ 102 h 161"/>
              <a:gd name="T80" fmla="*/ 79 w 156"/>
              <a:gd name="T81" fmla="*/ 94 h 161"/>
              <a:gd name="T82" fmla="*/ 73 w 156"/>
              <a:gd name="T83" fmla="*/ 82 h 161"/>
              <a:gd name="T84" fmla="*/ 75 w 156"/>
              <a:gd name="T85" fmla="*/ 78 h 161"/>
              <a:gd name="T86" fmla="*/ 87 w 156"/>
              <a:gd name="T87" fmla="*/ 73 h 161"/>
              <a:gd name="T88" fmla="*/ 44 w 156"/>
              <a:gd name="T89" fmla="*/ 49 h 161"/>
              <a:gd name="T90" fmla="*/ 26 w 156"/>
              <a:gd name="T91" fmla="*/ 67 h 161"/>
              <a:gd name="T92" fmla="*/ 44 w 156"/>
              <a:gd name="T93" fmla="*/ 86 h 161"/>
              <a:gd name="T94" fmla="*/ 62 w 156"/>
              <a:gd name="T95" fmla="*/ 67 h 161"/>
              <a:gd name="T96" fmla="*/ 44 w 156"/>
              <a:gd name="T97" fmla="*/ 49 h 161"/>
              <a:gd name="T98" fmla="*/ 114 w 156"/>
              <a:gd name="T99" fmla="*/ 139 h 161"/>
              <a:gd name="T100" fmla="*/ 104 w 156"/>
              <a:gd name="T101" fmla="*/ 1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6" h="161">
                <a:moveTo>
                  <a:pt x="58" y="16"/>
                </a:moveTo>
                <a:cubicBezTo>
                  <a:pt x="145" y="0"/>
                  <a:pt x="137" y="65"/>
                  <a:pt x="137" y="65"/>
                </a:cubicBezTo>
                <a:cubicBezTo>
                  <a:pt x="156" y="103"/>
                  <a:pt x="156" y="103"/>
                  <a:pt x="156" y="103"/>
                </a:cubicBezTo>
                <a:cubicBezTo>
                  <a:pt x="140" y="103"/>
                  <a:pt x="140" y="103"/>
                  <a:pt x="140" y="103"/>
                </a:cubicBezTo>
                <a:cubicBezTo>
                  <a:pt x="140" y="130"/>
                  <a:pt x="140" y="130"/>
                  <a:pt x="140" y="130"/>
                </a:cubicBezTo>
                <a:cubicBezTo>
                  <a:pt x="140" y="135"/>
                  <a:pt x="136" y="139"/>
                  <a:pt x="131" y="139"/>
                </a:cubicBezTo>
                <a:cubicBezTo>
                  <a:pt x="114" y="139"/>
                  <a:pt x="114" y="139"/>
                  <a:pt x="114" y="139"/>
                </a:cubicBezTo>
                <a:cubicBezTo>
                  <a:pt x="114" y="161"/>
                  <a:pt x="114" y="161"/>
                  <a:pt x="114" y="161"/>
                </a:cubicBezTo>
                <a:moveTo>
                  <a:pt x="42" y="161"/>
                </a:moveTo>
                <a:cubicBezTo>
                  <a:pt x="42" y="138"/>
                  <a:pt x="42" y="138"/>
                  <a:pt x="42" y="138"/>
                </a:cubicBezTo>
                <a:cubicBezTo>
                  <a:pt x="34" y="121"/>
                  <a:pt x="34" y="121"/>
                  <a:pt x="34" y="121"/>
                </a:cubicBezTo>
                <a:moveTo>
                  <a:pt x="87" y="73"/>
                </a:moveTo>
                <a:cubicBezTo>
                  <a:pt x="87" y="62"/>
                  <a:pt x="87" y="62"/>
                  <a:pt x="87" y="62"/>
                </a:cubicBezTo>
                <a:cubicBezTo>
                  <a:pt x="75" y="57"/>
                  <a:pt x="75" y="57"/>
                  <a:pt x="75" y="57"/>
                </a:cubicBezTo>
                <a:cubicBezTo>
                  <a:pt x="74" y="55"/>
                  <a:pt x="74" y="54"/>
                  <a:pt x="73" y="53"/>
                </a:cubicBezTo>
                <a:cubicBezTo>
                  <a:pt x="79" y="40"/>
                  <a:pt x="79" y="40"/>
                  <a:pt x="79" y="40"/>
                </a:cubicBezTo>
                <a:cubicBezTo>
                  <a:pt x="71" y="33"/>
                  <a:pt x="71" y="33"/>
                  <a:pt x="71" y="33"/>
                </a:cubicBezTo>
                <a:cubicBezTo>
                  <a:pt x="59" y="38"/>
                  <a:pt x="59" y="38"/>
                  <a:pt x="59" y="38"/>
                </a:cubicBezTo>
                <a:cubicBezTo>
                  <a:pt x="57" y="37"/>
                  <a:pt x="56" y="37"/>
                  <a:pt x="54" y="36"/>
                </a:cubicBezTo>
                <a:cubicBezTo>
                  <a:pt x="49" y="24"/>
                  <a:pt x="49" y="24"/>
                  <a:pt x="49" y="24"/>
                </a:cubicBezTo>
                <a:cubicBezTo>
                  <a:pt x="38" y="24"/>
                  <a:pt x="38" y="24"/>
                  <a:pt x="38" y="24"/>
                </a:cubicBezTo>
                <a:cubicBezTo>
                  <a:pt x="34" y="36"/>
                  <a:pt x="34" y="36"/>
                  <a:pt x="34" y="36"/>
                </a:cubicBezTo>
                <a:cubicBezTo>
                  <a:pt x="32" y="37"/>
                  <a:pt x="31" y="37"/>
                  <a:pt x="29" y="38"/>
                </a:cubicBezTo>
                <a:cubicBezTo>
                  <a:pt x="17" y="33"/>
                  <a:pt x="17" y="33"/>
                  <a:pt x="17" y="33"/>
                </a:cubicBezTo>
                <a:cubicBezTo>
                  <a:pt x="9" y="40"/>
                  <a:pt x="9" y="40"/>
                  <a:pt x="9" y="40"/>
                </a:cubicBezTo>
                <a:cubicBezTo>
                  <a:pt x="15" y="53"/>
                  <a:pt x="15" y="53"/>
                  <a:pt x="15" y="53"/>
                </a:cubicBezTo>
                <a:cubicBezTo>
                  <a:pt x="14" y="54"/>
                  <a:pt x="13" y="55"/>
                  <a:pt x="13" y="57"/>
                </a:cubicBezTo>
                <a:cubicBezTo>
                  <a:pt x="0" y="62"/>
                  <a:pt x="0" y="62"/>
                  <a:pt x="0" y="62"/>
                </a:cubicBezTo>
                <a:cubicBezTo>
                  <a:pt x="0" y="73"/>
                  <a:pt x="0" y="73"/>
                  <a:pt x="0" y="73"/>
                </a:cubicBezTo>
                <a:cubicBezTo>
                  <a:pt x="13" y="78"/>
                  <a:pt x="13" y="78"/>
                  <a:pt x="13" y="78"/>
                </a:cubicBezTo>
                <a:cubicBezTo>
                  <a:pt x="13" y="79"/>
                  <a:pt x="14" y="81"/>
                  <a:pt x="15" y="82"/>
                </a:cubicBezTo>
                <a:cubicBezTo>
                  <a:pt x="9" y="94"/>
                  <a:pt x="9" y="94"/>
                  <a:pt x="9" y="94"/>
                </a:cubicBezTo>
                <a:cubicBezTo>
                  <a:pt x="17" y="102"/>
                  <a:pt x="17" y="102"/>
                  <a:pt x="17" y="102"/>
                </a:cubicBezTo>
                <a:cubicBezTo>
                  <a:pt x="29" y="97"/>
                  <a:pt x="29" y="97"/>
                  <a:pt x="29" y="97"/>
                </a:cubicBezTo>
                <a:cubicBezTo>
                  <a:pt x="31" y="97"/>
                  <a:pt x="32" y="98"/>
                  <a:pt x="34" y="98"/>
                </a:cubicBezTo>
                <a:cubicBezTo>
                  <a:pt x="38" y="111"/>
                  <a:pt x="38" y="111"/>
                  <a:pt x="38" y="111"/>
                </a:cubicBezTo>
                <a:cubicBezTo>
                  <a:pt x="49" y="111"/>
                  <a:pt x="49" y="111"/>
                  <a:pt x="49" y="111"/>
                </a:cubicBezTo>
                <a:cubicBezTo>
                  <a:pt x="54" y="98"/>
                  <a:pt x="54" y="98"/>
                  <a:pt x="54" y="98"/>
                </a:cubicBezTo>
                <a:cubicBezTo>
                  <a:pt x="56" y="98"/>
                  <a:pt x="57" y="97"/>
                  <a:pt x="59" y="97"/>
                </a:cubicBezTo>
                <a:cubicBezTo>
                  <a:pt x="71" y="102"/>
                  <a:pt x="71" y="102"/>
                  <a:pt x="71" y="102"/>
                </a:cubicBezTo>
                <a:cubicBezTo>
                  <a:pt x="79" y="94"/>
                  <a:pt x="79" y="94"/>
                  <a:pt x="79" y="94"/>
                </a:cubicBezTo>
                <a:cubicBezTo>
                  <a:pt x="73" y="82"/>
                  <a:pt x="73" y="82"/>
                  <a:pt x="73" y="82"/>
                </a:cubicBezTo>
                <a:cubicBezTo>
                  <a:pt x="74" y="81"/>
                  <a:pt x="74" y="79"/>
                  <a:pt x="75" y="78"/>
                </a:cubicBezTo>
                <a:lnTo>
                  <a:pt x="87" y="73"/>
                </a:lnTo>
                <a:close/>
                <a:moveTo>
                  <a:pt x="44" y="49"/>
                </a:moveTo>
                <a:cubicBezTo>
                  <a:pt x="34" y="49"/>
                  <a:pt x="26" y="57"/>
                  <a:pt x="26" y="67"/>
                </a:cubicBezTo>
                <a:cubicBezTo>
                  <a:pt x="26" y="77"/>
                  <a:pt x="34" y="86"/>
                  <a:pt x="44" y="86"/>
                </a:cubicBezTo>
                <a:cubicBezTo>
                  <a:pt x="54" y="86"/>
                  <a:pt x="62" y="77"/>
                  <a:pt x="62" y="67"/>
                </a:cubicBezTo>
                <a:cubicBezTo>
                  <a:pt x="62" y="57"/>
                  <a:pt x="54" y="49"/>
                  <a:pt x="44" y="49"/>
                </a:cubicBezTo>
                <a:close/>
                <a:moveTo>
                  <a:pt x="114" y="139"/>
                </a:moveTo>
                <a:cubicBezTo>
                  <a:pt x="104" y="139"/>
                  <a:pt x="104" y="139"/>
                  <a:pt x="104" y="139"/>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500">
              <a:cs typeface="Aharoni" panose="02010803020104030203" pitchFamily="2" charset="-79"/>
            </a:endParaRPr>
          </a:p>
        </p:txBody>
      </p:sp>
      <p:sp>
        <p:nvSpPr>
          <p:cNvPr id="67" name="Rectangle 66"/>
          <p:cNvSpPr/>
          <p:nvPr/>
        </p:nvSpPr>
        <p:spPr>
          <a:xfrm>
            <a:off x="855758" y="3531484"/>
            <a:ext cx="1545432" cy="323165"/>
          </a:xfrm>
          <a:prstGeom prst="rect">
            <a:avLst/>
          </a:prstGeom>
        </p:spPr>
        <p:txBody>
          <a:bodyPr wrap="square">
            <a:spAutoFit/>
          </a:bodyPr>
          <a:lstStyle/>
          <a:p>
            <a:pPr lvl="0" algn="ctr"/>
            <a:r>
              <a:rPr lang="pt-BR" sz="1500" b="1" dirty="0">
                <a:latin typeface="Aharoni" panose="02010803020104030203" pitchFamily="2" charset="-79"/>
                <a:cs typeface="Aharoni" panose="02010803020104030203" pitchFamily="2" charset="-79"/>
              </a:rPr>
              <a:t>Preparatória</a:t>
            </a:r>
            <a:endParaRPr lang="ru-RU" sz="1500" b="1" dirty="0">
              <a:cs typeface="Aharoni" panose="02010803020104030203" pitchFamily="2" charset="-79"/>
            </a:endParaRPr>
          </a:p>
        </p:txBody>
      </p:sp>
      <p:sp>
        <p:nvSpPr>
          <p:cNvPr id="68" name="Rectangle 67"/>
          <p:cNvSpPr/>
          <p:nvPr/>
        </p:nvSpPr>
        <p:spPr>
          <a:xfrm>
            <a:off x="2335997" y="3773857"/>
            <a:ext cx="1545432" cy="784830"/>
          </a:xfrm>
          <a:prstGeom prst="rect">
            <a:avLst/>
          </a:prstGeom>
        </p:spPr>
        <p:txBody>
          <a:bodyPr wrap="square">
            <a:spAutoFit/>
          </a:bodyPr>
          <a:lstStyle/>
          <a:p>
            <a:pPr lvl="0" algn="ctr"/>
            <a:r>
              <a:rPr lang="pt-BR" sz="1500" b="1" dirty="0">
                <a:latin typeface="Aharoni" panose="02010803020104030203" pitchFamily="2" charset="-79"/>
                <a:cs typeface="Aharoni" panose="02010803020104030203" pitchFamily="2" charset="-79"/>
              </a:rPr>
              <a:t>De divulgação do edital de licitação</a:t>
            </a:r>
            <a:endParaRPr lang="ru-RU" sz="1500" b="1" dirty="0">
              <a:cs typeface="Aharoni" panose="02010803020104030203" pitchFamily="2" charset="-79"/>
            </a:endParaRPr>
          </a:p>
        </p:txBody>
      </p:sp>
      <p:sp>
        <p:nvSpPr>
          <p:cNvPr id="69" name="Rectangle 68"/>
          <p:cNvSpPr/>
          <p:nvPr/>
        </p:nvSpPr>
        <p:spPr>
          <a:xfrm>
            <a:off x="3767438" y="3531484"/>
            <a:ext cx="1545432" cy="1246495"/>
          </a:xfrm>
          <a:prstGeom prst="rect">
            <a:avLst/>
          </a:prstGeom>
        </p:spPr>
        <p:txBody>
          <a:bodyPr wrap="square">
            <a:spAutoFit/>
          </a:bodyPr>
          <a:lstStyle/>
          <a:p>
            <a:pPr lvl="0" algn="ctr"/>
            <a:r>
              <a:rPr lang="pt-BR" sz="1500" dirty="0">
                <a:latin typeface="Aharoni" panose="02010803020104030203" pitchFamily="2" charset="-79"/>
                <a:cs typeface="Aharoni" panose="02010803020104030203" pitchFamily="2" charset="-79"/>
              </a:rPr>
              <a:t>De apresentação de propostas e lances, quando for o caso</a:t>
            </a:r>
            <a:endParaRPr lang="ru-RU" sz="1500" dirty="0">
              <a:cs typeface="Aharoni" panose="02010803020104030203" pitchFamily="2" charset="-79"/>
            </a:endParaRPr>
          </a:p>
        </p:txBody>
      </p:sp>
      <p:sp>
        <p:nvSpPr>
          <p:cNvPr id="70" name="Rectangle 69"/>
          <p:cNvSpPr/>
          <p:nvPr/>
        </p:nvSpPr>
        <p:spPr>
          <a:xfrm>
            <a:off x="5396491" y="3831566"/>
            <a:ext cx="1438886" cy="553998"/>
          </a:xfrm>
          <a:prstGeom prst="rect">
            <a:avLst/>
          </a:prstGeom>
        </p:spPr>
        <p:txBody>
          <a:bodyPr wrap="square">
            <a:spAutoFit/>
          </a:bodyPr>
          <a:lstStyle/>
          <a:p>
            <a:pPr lvl="0" algn="ctr"/>
            <a:r>
              <a:rPr lang="pt-BR" sz="1500" b="1" dirty="0">
                <a:latin typeface="Aharoni" panose="02010803020104030203" pitchFamily="2" charset="-79"/>
                <a:cs typeface="Aharoni" panose="02010803020104030203" pitchFamily="2" charset="-79"/>
              </a:rPr>
              <a:t>De julgamento</a:t>
            </a:r>
            <a:endParaRPr lang="ru-RU" sz="1500" b="1" dirty="0">
              <a:cs typeface="Aharoni" panose="02010803020104030203" pitchFamily="2" charset="-79"/>
            </a:endParaRPr>
          </a:p>
        </p:txBody>
      </p:sp>
      <p:sp>
        <p:nvSpPr>
          <p:cNvPr id="71" name="Rectangle 70"/>
          <p:cNvSpPr/>
          <p:nvPr/>
        </p:nvSpPr>
        <p:spPr>
          <a:xfrm>
            <a:off x="6793109" y="3531484"/>
            <a:ext cx="1545432" cy="323165"/>
          </a:xfrm>
          <a:prstGeom prst="rect">
            <a:avLst/>
          </a:prstGeom>
        </p:spPr>
        <p:txBody>
          <a:bodyPr wrap="square">
            <a:spAutoFit/>
          </a:bodyPr>
          <a:lstStyle/>
          <a:p>
            <a:pPr lvl="0" algn="ctr"/>
            <a:r>
              <a:rPr lang="pt-BR" sz="1500" b="1" dirty="0">
                <a:latin typeface="Aharoni" panose="02010803020104030203" pitchFamily="2" charset="-79"/>
                <a:cs typeface="Aharoni" panose="02010803020104030203" pitchFamily="2" charset="-79"/>
              </a:rPr>
              <a:t>De habilitação</a:t>
            </a:r>
            <a:endParaRPr lang="ru-RU" sz="1500" b="1" dirty="0">
              <a:cs typeface="Aharoni" panose="02010803020104030203" pitchFamily="2" charset="-79"/>
            </a:endParaRPr>
          </a:p>
        </p:txBody>
      </p:sp>
      <p:sp>
        <p:nvSpPr>
          <p:cNvPr id="46" name="CaixaDeTexto 45">
            <a:extLst>
              <a:ext uri="{FF2B5EF4-FFF2-40B4-BE49-F238E27FC236}">
                <a16:creationId xmlns:a16="http://schemas.microsoft.com/office/drawing/2014/main" id="{10476071-8155-4F6E-BA53-A0CC1422136D}"/>
              </a:ext>
            </a:extLst>
          </p:cNvPr>
          <p:cNvSpPr txBox="1"/>
          <p:nvPr/>
        </p:nvSpPr>
        <p:spPr>
          <a:xfrm>
            <a:off x="241074" y="525114"/>
            <a:ext cx="8661851" cy="380873"/>
          </a:xfrm>
          <a:prstGeom prst="rect">
            <a:avLst/>
          </a:prstGeom>
          <a:noFill/>
        </p:spPr>
        <p:txBody>
          <a:bodyPr wrap="square">
            <a:spAutoFit/>
          </a:bodyPr>
          <a:lstStyle/>
          <a:p>
            <a:pPr algn="just"/>
            <a:r>
              <a:rPr lang="pt-BR" sz="1875" dirty="0">
                <a:latin typeface="Aharoni" panose="02010803020104030203" pitchFamily="2" charset="-79"/>
                <a:cs typeface="Aharoni" panose="02010803020104030203" pitchFamily="2" charset="-79"/>
              </a:rPr>
              <a:t>Art. 17. O processo de licitação observará as seguintes fases, em sequência:</a:t>
            </a:r>
          </a:p>
        </p:txBody>
      </p:sp>
    </p:spTree>
    <p:extLst>
      <p:ext uri="{BB962C8B-B14F-4D97-AF65-F5344CB8AC3E}">
        <p14:creationId xmlns:p14="http://schemas.microsoft.com/office/powerpoint/2010/main" val="315696545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up)">
                                          <p:cBhvr>
                                            <p:cTn id="7" dur="500"/>
                                            <p:tgtEl>
                                              <p:spTgt spid="72"/>
                                            </p:tgtEl>
                                          </p:cBhvr>
                                        </p:animEffect>
                                      </p:childTnLst>
                                    </p:cTn>
                                  </p:par>
                                  <p:par>
                                    <p:cTn id="8" presetID="22" presetClass="entr" presetSubtype="1" fill="hold" nodeType="withEffect">
                                      <p:stCondLst>
                                        <p:cond delay="150"/>
                                      </p:stCondLst>
                                      <p:childTnLst>
                                        <p:set>
                                          <p:cBhvr>
                                            <p:cTn id="9" dur="1" fill="hold">
                                              <p:stCondLst>
                                                <p:cond delay="0"/>
                                              </p:stCondLst>
                                            </p:cTn>
                                            <p:tgtEl>
                                              <p:spTgt spid="73"/>
                                            </p:tgtEl>
                                            <p:attrNameLst>
                                              <p:attrName>style.visibility</p:attrName>
                                            </p:attrNameLst>
                                          </p:cBhvr>
                                          <p:to>
                                            <p:strVal val="visible"/>
                                          </p:to>
                                        </p:set>
                                        <p:animEffect transition="in" filter="wipe(up)">
                                          <p:cBhvr>
                                            <p:cTn id="10" dur="500"/>
                                            <p:tgtEl>
                                              <p:spTgt spid="73"/>
                                            </p:tgtEl>
                                          </p:cBhvr>
                                        </p:animEffect>
                                      </p:childTnLst>
                                    </p:cTn>
                                  </p:par>
                                  <p:par>
                                    <p:cTn id="11" presetID="22" presetClass="entr" presetSubtype="1" fill="hold" nodeType="withEffect">
                                      <p:stCondLst>
                                        <p:cond delay="300"/>
                                      </p:stCondLst>
                                      <p:childTnLst>
                                        <p:set>
                                          <p:cBhvr>
                                            <p:cTn id="12" dur="1" fill="hold">
                                              <p:stCondLst>
                                                <p:cond delay="0"/>
                                              </p:stCondLst>
                                            </p:cTn>
                                            <p:tgtEl>
                                              <p:spTgt spid="74"/>
                                            </p:tgtEl>
                                            <p:attrNameLst>
                                              <p:attrName>style.visibility</p:attrName>
                                            </p:attrNameLst>
                                          </p:cBhvr>
                                          <p:to>
                                            <p:strVal val="visible"/>
                                          </p:to>
                                        </p:set>
                                        <p:animEffect transition="in" filter="wipe(up)">
                                          <p:cBhvr>
                                            <p:cTn id="13" dur="500"/>
                                            <p:tgtEl>
                                              <p:spTgt spid="74"/>
                                            </p:tgtEl>
                                          </p:cBhvr>
                                        </p:animEffect>
                                      </p:childTnLst>
                                    </p:cTn>
                                  </p:par>
                                  <p:par>
                                    <p:cTn id="14" presetID="22" presetClass="entr" presetSubtype="1" fill="hold" nodeType="withEffect">
                                      <p:stCondLst>
                                        <p:cond delay="450"/>
                                      </p:stCondLst>
                                      <p:childTnLst>
                                        <p:set>
                                          <p:cBhvr>
                                            <p:cTn id="15" dur="1" fill="hold">
                                              <p:stCondLst>
                                                <p:cond delay="0"/>
                                              </p:stCondLst>
                                            </p:cTn>
                                            <p:tgtEl>
                                              <p:spTgt spid="75"/>
                                            </p:tgtEl>
                                            <p:attrNameLst>
                                              <p:attrName>style.visibility</p:attrName>
                                            </p:attrNameLst>
                                          </p:cBhvr>
                                          <p:to>
                                            <p:strVal val="visible"/>
                                          </p:to>
                                        </p:set>
                                        <p:animEffect transition="in" filter="wipe(up)">
                                          <p:cBhvr>
                                            <p:cTn id="16" dur="500"/>
                                            <p:tgtEl>
                                              <p:spTgt spid="75"/>
                                            </p:tgtEl>
                                          </p:cBhvr>
                                        </p:animEffect>
                                      </p:childTnLst>
                                    </p:cTn>
                                  </p:par>
                                  <p:par>
                                    <p:cTn id="17" presetID="22" presetClass="entr" presetSubtype="1" fill="hold" nodeType="withEffect">
                                      <p:stCondLst>
                                        <p:cond delay="600"/>
                                      </p:stCondLst>
                                      <p:childTnLst>
                                        <p:set>
                                          <p:cBhvr>
                                            <p:cTn id="18" dur="1" fill="hold">
                                              <p:stCondLst>
                                                <p:cond delay="0"/>
                                              </p:stCondLst>
                                            </p:cTn>
                                            <p:tgtEl>
                                              <p:spTgt spid="76"/>
                                            </p:tgtEl>
                                            <p:attrNameLst>
                                              <p:attrName>style.visibility</p:attrName>
                                            </p:attrNameLst>
                                          </p:cBhvr>
                                          <p:to>
                                            <p:strVal val="visible"/>
                                          </p:to>
                                        </p:set>
                                        <p:animEffect transition="in" filter="wipe(up)">
                                          <p:cBhvr>
                                            <p:cTn id="19" dur="500"/>
                                            <p:tgtEl>
                                              <p:spTgt spid="76"/>
                                            </p:tgtEl>
                                          </p:cBhvr>
                                        </p:animEffect>
                                      </p:childTnLst>
                                    </p:cTn>
                                  </p:par>
                                </p:childTnLst>
                              </p:cTn>
                            </p:par>
                            <p:par>
                              <p:cTn id="20" fill="hold">
                                <p:stCondLst>
                                  <p:cond delay="1100"/>
                                </p:stCondLst>
                                <p:childTnLst>
                                  <p:par>
                                    <p:cTn id="21" presetID="2" presetClass="entr" presetSubtype="1" fill="hold" nodeType="afterEffect" p14:presetBounceEnd="67000">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14:bounceEnd="67000">
                                          <p:cBhvr additive="base">
                                            <p:cTn id="23" dur="1000" fill="hold"/>
                                            <p:tgtEl>
                                              <p:spTgt spid="53"/>
                                            </p:tgtEl>
                                            <p:attrNameLst>
                                              <p:attrName>ppt_x</p:attrName>
                                            </p:attrNameLst>
                                          </p:cBhvr>
                                          <p:tavLst>
                                            <p:tav tm="0">
                                              <p:val>
                                                <p:strVal val="#ppt_x"/>
                                              </p:val>
                                            </p:tav>
                                            <p:tav tm="100000">
                                              <p:val>
                                                <p:strVal val="#ppt_x"/>
                                              </p:val>
                                            </p:tav>
                                          </p:tavLst>
                                        </p:anim>
                                        <p:anim calcmode="lin" valueType="num" p14:bounceEnd="67000">
                                          <p:cBhvr additive="base">
                                            <p:cTn id="24" dur="1000" fill="hold"/>
                                            <p:tgtEl>
                                              <p:spTgt spid="53"/>
                                            </p:tgtEl>
                                            <p:attrNameLst>
                                              <p:attrName>ppt_y</p:attrName>
                                            </p:attrNameLst>
                                          </p:cBhvr>
                                          <p:tavLst>
                                            <p:tav tm="0">
                                              <p:val>
                                                <p:strVal val="0-#ppt_h/2"/>
                                              </p:val>
                                            </p:tav>
                                            <p:tav tm="100000">
                                              <p:val>
                                                <p:strVal val="#ppt_y"/>
                                              </p:val>
                                            </p:tav>
                                          </p:tavLst>
                                        </p:anim>
                                      </p:childTnLst>
                                    </p:cTn>
                                  </p:par>
                                </p:childTnLst>
                              </p:cTn>
                            </p:par>
                            <p:par>
                              <p:cTn id="25" fill="hold">
                                <p:stCondLst>
                                  <p:cond delay="2100"/>
                                </p:stCondLst>
                                <p:childTnLst>
                                  <p:par>
                                    <p:cTn id="26" presetID="47" presetClass="entr" presetSubtype="0" fill="hold" grpId="0" nodeType="afterEffect">
                                      <p:stCondLst>
                                        <p:cond delay="0"/>
                                      </p:stCondLst>
                                      <p:childTnLst>
                                        <p:set>
                                          <p:cBhvr>
                                            <p:cTn id="27" dur="1" fill="hold">
                                              <p:stCondLst>
                                                <p:cond delay="0"/>
                                              </p:stCondLst>
                                            </p:cTn>
                                            <p:tgtEl>
                                              <p:spTgt spid="65"/>
                                            </p:tgtEl>
                                            <p:attrNameLst>
                                              <p:attrName>style.visibility</p:attrName>
                                            </p:attrNameLst>
                                          </p:cBhvr>
                                          <p:to>
                                            <p:strVal val="visible"/>
                                          </p:to>
                                        </p:set>
                                        <p:animEffect transition="in" filter="fade">
                                          <p:cBhvr>
                                            <p:cTn id="28" dur="1000"/>
                                            <p:tgtEl>
                                              <p:spTgt spid="65"/>
                                            </p:tgtEl>
                                          </p:cBhvr>
                                        </p:animEffect>
                                        <p:anim calcmode="lin" valueType="num">
                                          <p:cBhvr>
                                            <p:cTn id="29" dur="1000" fill="hold"/>
                                            <p:tgtEl>
                                              <p:spTgt spid="65"/>
                                            </p:tgtEl>
                                            <p:attrNameLst>
                                              <p:attrName>ppt_x</p:attrName>
                                            </p:attrNameLst>
                                          </p:cBhvr>
                                          <p:tavLst>
                                            <p:tav tm="0">
                                              <p:val>
                                                <p:strVal val="#ppt_x"/>
                                              </p:val>
                                            </p:tav>
                                            <p:tav tm="100000">
                                              <p:val>
                                                <p:strVal val="#ppt_x"/>
                                              </p:val>
                                            </p:tav>
                                          </p:tavLst>
                                        </p:anim>
                                        <p:anim calcmode="lin" valueType="num">
                                          <p:cBhvr>
                                            <p:cTn id="30" dur="1000" fill="hold"/>
                                            <p:tgtEl>
                                              <p:spTgt spid="65"/>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fade">
                                          <p:cBhvr>
                                            <p:cTn id="33" dur="1000"/>
                                            <p:tgtEl>
                                              <p:spTgt spid="62"/>
                                            </p:tgtEl>
                                          </p:cBhvr>
                                        </p:animEffect>
                                        <p:anim calcmode="lin" valueType="num">
                                          <p:cBhvr>
                                            <p:cTn id="34" dur="1000" fill="hold"/>
                                            <p:tgtEl>
                                              <p:spTgt spid="62"/>
                                            </p:tgtEl>
                                            <p:attrNameLst>
                                              <p:attrName>ppt_x</p:attrName>
                                            </p:attrNameLst>
                                          </p:cBhvr>
                                          <p:tavLst>
                                            <p:tav tm="0">
                                              <p:val>
                                                <p:strVal val="#ppt_x"/>
                                              </p:val>
                                            </p:tav>
                                            <p:tav tm="100000">
                                              <p:val>
                                                <p:strVal val="#ppt_x"/>
                                              </p:val>
                                            </p:tav>
                                          </p:tavLst>
                                        </p:anim>
                                        <p:anim calcmode="lin" valueType="num">
                                          <p:cBhvr>
                                            <p:cTn id="35" dur="1000" fill="hold"/>
                                            <p:tgtEl>
                                              <p:spTgt spid="62"/>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64"/>
                                            </p:tgtEl>
                                            <p:attrNameLst>
                                              <p:attrName>style.visibility</p:attrName>
                                            </p:attrNameLst>
                                          </p:cBhvr>
                                          <p:to>
                                            <p:strVal val="visible"/>
                                          </p:to>
                                        </p:set>
                                        <p:animEffect transition="in" filter="fade">
                                          <p:cBhvr>
                                            <p:cTn id="38" dur="1000"/>
                                            <p:tgtEl>
                                              <p:spTgt spid="64"/>
                                            </p:tgtEl>
                                          </p:cBhvr>
                                        </p:animEffect>
                                        <p:anim calcmode="lin" valueType="num">
                                          <p:cBhvr>
                                            <p:cTn id="39" dur="1000" fill="hold"/>
                                            <p:tgtEl>
                                              <p:spTgt spid="64"/>
                                            </p:tgtEl>
                                            <p:attrNameLst>
                                              <p:attrName>ppt_x</p:attrName>
                                            </p:attrNameLst>
                                          </p:cBhvr>
                                          <p:tavLst>
                                            <p:tav tm="0">
                                              <p:val>
                                                <p:strVal val="#ppt_x"/>
                                              </p:val>
                                            </p:tav>
                                            <p:tav tm="100000">
                                              <p:val>
                                                <p:strVal val="#ppt_x"/>
                                              </p:val>
                                            </p:tav>
                                          </p:tavLst>
                                        </p:anim>
                                        <p:anim calcmode="lin" valueType="num">
                                          <p:cBhvr>
                                            <p:cTn id="40" dur="1000" fill="hold"/>
                                            <p:tgtEl>
                                              <p:spTgt spid="64"/>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fade">
                                          <p:cBhvr>
                                            <p:cTn id="43" dur="1000"/>
                                            <p:tgtEl>
                                              <p:spTgt spid="63"/>
                                            </p:tgtEl>
                                          </p:cBhvr>
                                        </p:animEffect>
                                        <p:anim calcmode="lin" valueType="num">
                                          <p:cBhvr>
                                            <p:cTn id="44" dur="1000" fill="hold"/>
                                            <p:tgtEl>
                                              <p:spTgt spid="63"/>
                                            </p:tgtEl>
                                            <p:attrNameLst>
                                              <p:attrName>ppt_x</p:attrName>
                                            </p:attrNameLst>
                                          </p:cBhvr>
                                          <p:tavLst>
                                            <p:tav tm="0">
                                              <p:val>
                                                <p:strVal val="#ppt_x"/>
                                              </p:val>
                                            </p:tav>
                                            <p:tav tm="100000">
                                              <p:val>
                                                <p:strVal val="#ppt_x"/>
                                              </p:val>
                                            </p:tav>
                                          </p:tavLst>
                                        </p:anim>
                                        <p:anim calcmode="lin" valueType="num">
                                          <p:cBhvr>
                                            <p:cTn id="45" dur="1000" fill="hold"/>
                                            <p:tgtEl>
                                              <p:spTgt spid="63"/>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66"/>
                                            </p:tgtEl>
                                            <p:attrNameLst>
                                              <p:attrName>style.visibility</p:attrName>
                                            </p:attrNameLst>
                                          </p:cBhvr>
                                          <p:to>
                                            <p:strVal val="visible"/>
                                          </p:to>
                                        </p:set>
                                        <p:animEffect transition="in" filter="fade">
                                          <p:cBhvr>
                                            <p:cTn id="48" dur="1000"/>
                                            <p:tgtEl>
                                              <p:spTgt spid="66"/>
                                            </p:tgtEl>
                                          </p:cBhvr>
                                        </p:animEffect>
                                        <p:anim calcmode="lin" valueType="num">
                                          <p:cBhvr>
                                            <p:cTn id="49" dur="1000" fill="hold"/>
                                            <p:tgtEl>
                                              <p:spTgt spid="66"/>
                                            </p:tgtEl>
                                            <p:attrNameLst>
                                              <p:attrName>ppt_x</p:attrName>
                                            </p:attrNameLst>
                                          </p:cBhvr>
                                          <p:tavLst>
                                            <p:tav tm="0">
                                              <p:val>
                                                <p:strVal val="#ppt_x"/>
                                              </p:val>
                                            </p:tav>
                                            <p:tav tm="100000">
                                              <p:val>
                                                <p:strVal val="#ppt_x"/>
                                              </p:val>
                                            </p:tav>
                                          </p:tavLst>
                                        </p:anim>
                                        <p:anim calcmode="lin" valueType="num">
                                          <p:cBhvr>
                                            <p:cTn id="50" dur="1000" fill="hold"/>
                                            <p:tgtEl>
                                              <p:spTgt spid="66"/>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71"/>
                                            </p:tgtEl>
                                            <p:attrNameLst>
                                              <p:attrName>style.visibility</p:attrName>
                                            </p:attrNameLst>
                                          </p:cBhvr>
                                          <p:to>
                                            <p:strVal val="visible"/>
                                          </p:to>
                                        </p:set>
                                        <p:animEffect transition="in" filter="fade">
                                          <p:cBhvr>
                                            <p:cTn id="53" dur="1000"/>
                                            <p:tgtEl>
                                              <p:spTgt spid="71"/>
                                            </p:tgtEl>
                                          </p:cBhvr>
                                        </p:animEffect>
                                        <p:anim calcmode="lin" valueType="num">
                                          <p:cBhvr>
                                            <p:cTn id="54" dur="1000" fill="hold"/>
                                            <p:tgtEl>
                                              <p:spTgt spid="71"/>
                                            </p:tgtEl>
                                            <p:attrNameLst>
                                              <p:attrName>ppt_x</p:attrName>
                                            </p:attrNameLst>
                                          </p:cBhvr>
                                          <p:tavLst>
                                            <p:tav tm="0">
                                              <p:val>
                                                <p:strVal val="#ppt_x"/>
                                              </p:val>
                                            </p:tav>
                                            <p:tav tm="100000">
                                              <p:val>
                                                <p:strVal val="#ppt_x"/>
                                              </p:val>
                                            </p:tav>
                                          </p:tavLst>
                                        </p:anim>
                                        <p:anim calcmode="lin" valueType="num">
                                          <p:cBhvr>
                                            <p:cTn id="55" dur="1000" fill="hold"/>
                                            <p:tgtEl>
                                              <p:spTgt spid="71"/>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70"/>
                                            </p:tgtEl>
                                            <p:attrNameLst>
                                              <p:attrName>style.visibility</p:attrName>
                                            </p:attrNameLst>
                                          </p:cBhvr>
                                          <p:to>
                                            <p:strVal val="visible"/>
                                          </p:to>
                                        </p:set>
                                        <p:animEffect transition="in" filter="fade">
                                          <p:cBhvr>
                                            <p:cTn id="58" dur="1000"/>
                                            <p:tgtEl>
                                              <p:spTgt spid="70"/>
                                            </p:tgtEl>
                                          </p:cBhvr>
                                        </p:animEffect>
                                        <p:anim calcmode="lin" valueType="num">
                                          <p:cBhvr>
                                            <p:cTn id="59" dur="1000" fill="hold"/>
                                            <p:tgtEl>
                                              <p:spTgt spid="70"/>
                                            </p:tgtEl>
                                            <p:attrNameLst>
                                              <p:attrName>ppt_x</p:attrName>
                                            </p:attrNameLst>
                                          </p:cBhvr>
                                          <p:tavLst>
                                            <p:tav tm="0">
                                              <p:val>
                                                <p:strVal val="#ppt_x"/>
                                              </p:val>
                                            </p:tav>
                                            <p:tav tm="100000">
                                              <p:val>
                                                <p:strVal val="#ppt_x"/>
                                              </p:val>
                                            </p:tav>
                                          </p:tavLst>
                                        </p:anim>
                                        <p:anim calcmode="lin" valueType="num">
                                          <p:cBhvr>
                                            <p:cTn id="60" dur="1000" fill="hold"/>
                                            <p:tgtEl>
                                              <p:spTgt spid="70"/>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69"/>
                                            </p:tgtEl>
                                            <p:attrNameLst>
                                              <p:attrName>style.visibility</p:attrName>
                                            </p:attrNameLst>
                                          </p:cBhvr>
                                          <p:to>
                                            <p:strVal val="visible"/>
                                          </p:to>
                                        </p:set>
                                        <p:animEffect transition="in" filter="fade">
                                          <p:cBhvr>
                                            <p:cTn id="63" dur="1000"/>
                                            <p:tgtEl>
                                              <p:spTgt spid="69"/>
                                            </p:tgtEl>
                                          </p:cBhvr>
                                        </p:animEffect>
                                        <p:anim calcmode="lin" valueType="num">
                                          <p:cBhvr>
                                            <p:cTn id="64" dur="1000" fill="hold"/>
                                            <p:tgtEl>
                                              <p:spTgt spid="69"/>
                                            </p:tgtEl>
                                            <p:attrNameLst>
                                              <p:attrName>ppt_x</p:attrName>
                                            </p:attrNameLst>
                                          </p:cBhvr>
                                          <p:tavLst>
                                            <p:tav tm="0">
                                              <p:val>
                                                <p:strVal val="#ppt_x"/>
                                              </p:val>
                                            </p:tav>
                                            <p:tav tm="100000">
                                              <p:val>
                                                <p:strVal val="#ppt_x"/>
                                              </p:val>
                                            </p:tav>
                                          </p:tavLst>
                                        </p:anim>
                                        <p:anim calcmode="lin" valueType="num">
                                          <p:cBhvr>
                                            <p:cTn id="65" dur="1000" fill="hold"/>
                                            <p:tgtEl>
                                              <p:spTgt spid="69"/>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68"/>
                                            </p:tgtEl>
                                            <p:attrNameLst>
                                              <p:attrName>style.visibility</p:attrName>
                                            </p:attrNameLst>
                                          </p:cBhvr>
                                          <p:to>
                                            <p:strVal val="visible"/>
                                          </p:to>
                                        </p:set>
                                        <p:animEffect transition="in" filter="fade">
                                          <p:cBhvr>
                                            <p:cTn id="68" dur="1000"/>
                                            <p:tgtEl>
                                              <p:spTgt spid="68"/>
                                            </p:tgtEl>
                                          </p:cBhvr>
                                        </p:animEffect>
                                        <p:anim calcmode="lin" valueType="num">
                                          <p:cBhvr>
                                            <p:cTn id="69" dur="1000" fill="hold"/>
                                            <p:tgtEl>
                                              <p:spTgt spid="68"/>
                                            </p:tgtEl>
                                            <p:attrNameLst>
                                              <p:attrName>ppt_x</p:attrName>
                                            </p:attrNameLst>
                                          </p:cBhvr>
                                          <p:tavLst>
                                            <p:tav tm="0">
                                              <p:val>
                                                <p:strVal val="#ppt_x"/>
                                              </p:val>
                                            </p:tav>
                                            <p:tav tm="100000">
                                              <p:val>
                                                <p:strVal val="#ppt_x"/>
                                              </p:val>
                                            </p:tav>
                                          </p:tavLst>
                                        </p:anim>
                                        <p:anim calcmode="lin" valueType="num">
                                          <p:cBhvr>
                                            <p:cTn id="70" dur="1000" fill="hold"/>
                                            <p:tgtEl>
                                              <p:spTgt spid="68"/>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67"/>
                                            </p:tgtEl>
                                            <p:attrNameLst>
                                              <p:attrName>style.visibility</p:attrName>
                                            </p:attrNameLst>
                                          </p:cBhvr>
                                          <p:to>
                                            <p:strVal val="visible"/>
                                          </p:to>
                                        </p:set>
                                        <p:animEffect transition="in" filter="fade">
                                          <p:cBhvr>
                                            <p:cTn id="73" dur="1000"/>
                                            <p:tgtEl>
                                              <p:spTgt spid="67"/>
                                            </p:tgtEl>
                                          </p:cBhvr>
                                        </p:animEffect>
                                        <p:anim calcmode="lin" valueType="num">
                                          <p:cBhvr>
                                            <p:cTn id="74" dur="1000" fill="hold"/>
                                            <p:tgtEl>
                                              <p:spTgt spid="67"/>
                                            </p:tgtEl>
                                            <p:attrNameLst>
                                              <p:attrName>ppt_x</p:attrName>
                                            </p:attrNameLst>
                                          </p:cBhvr>
                                          <p:tavLst>
                                            <p:tav tm="0">
                                              <p:val>
                                                <p:strVal val="#ppt_x"/>
                                              </p:val>
                                            </p:tav>
                                            <p:tav tm="100000">
                                              <p:val>
                                                <p:strVal val="#ppt_x"/>
                                              </p:val>
                                            </p:tav>
                                          </p:tavLst>
                                        </p:anim>
                                        <p:anim calcmode="lin" valueType="num">
                                          <p:cBhvr>
                                            <p:cTn id="75"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4" grpId="0" animBg="1"/>
          <p:bldP spid="65" grpId="0" animBg="1"/>
          <p:bldP spid="66" grpId="0" animBg="1"/>
          <p:bldP spid="67" grpId="0"/>
          <p:bldP spid="68" grpId="0"/>
          <p:bldP spid="69" grpId="0"/>
          <p:bldP spid="70" grpId="0"/>
          <p:bldP spid="7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up)">
                                          <p:cBhvr>
                                            <p:cTn id="7" dur="500"/>
                                            <p:tgtEl>
                                              <p:spTgt spid="72"/>
                                            </p:tgtEl>
                                          </p:cBhvr>
                                        </p:animEffect>
                                      </p:childTnLst>
                                    </p:cTn>
                                  </p:par>
                                  <p:par>
                                    <p:cTn id="8" presetID="22" presetClass="entr" presetSubtype="1" fill="hold" nodeType="withEffect">
                                      <p:stCondLst>
                                        <p:cond delay="150"/>
                                      </p:stCondLst>
                                      <p:childTnLst>
                                        <p:set>
                                          <p:cBhvr>
                                            <p:cTn id="9" dur="1" fill="hold">
                                              <p:stCondLst>
                                                <p:cond delay="0"/>
                                              </p:stCondLst>
                                            </p:cTn>
                                            <p:tgtEl>
                                              <p:spTgt spid="73"/>
                                            </p:tgtEl>
                                            <p:attrNameLst>
                                              <p:attrName>style.visibility</p:attrName>
                                            </p:attrNameLst>
                                          </p:cBhvr>
                                          <p:to>
                                            <p:strVal val="visible"/>
                                          </p:to>
                                        </p:set>
                                        <p:animEffect transition="in" filter="wipe(up)">
                                          <p:cBhvr>
                                            <p:cTn id="10" dur="500"/>
                                            <p:tgtEl>
                                              <p:spTgt spid="73"/>
                                            </p:tgtEl>
                                          </p:cBhvr>
                                        </p:animEffect>
                                      </p:childTnLst>
                                    </p:cTn>
                                  </p:par>
                                  <p:par>
                                    <p:cTn id="11" presetID="22" presetClass="entr" presetSubtype="1" fill="hold" nodeType="withEffect">
                                      <p:stCondLst>
                                        <p:cond delay="300"/>
                                      </p:stCondLst>
                                      <p:childTnLst>
                                        <p:set>
                                          <p:cBhvr>
                                            <p:cTn id="12" dur="1" fill="hold">
                                              <p:stCondLst>
                                                <p:cond delay="0"/>
                                              </p:stCondLst>
                                            </p:cTn>
                                            <p:tgtEl>
                                              <p:spTgt spid="74"/>
                                            </p:tgtEl>
                                            <p:attrNameLst>
                                              <p:attrName>style.visibility</p:attrName>
                                            </p:attrNameLst>
                                          </p:cBhvr>
                                          <p:to>
                                            <p:strVal val="visible"/>
                                          </p:to>
                                        </p:set>
                                        <p:animEffect transition="in" filter="wipe(up)">
                                          <p:cBhvr>
                                            <p:cTn id="13" dur="500"/>
                                            <p:tgtEl>
                                              <p:spTgt spid="74"/>
                                            </p:tgtEl>
                                          </p:cBhvr>
                                        </p:animEffect>
                                      </p:childTnLst>
                                    </p:cTn>
                                  </p:par>
                                  <p:par>
                                    <p:cTn id="14" presetID="22" presetClass="entr" presetSubtype="1" fill="hold" nodeType="withEffect">
                                      <p:stCondLst>
                                        <p:cond delay="450"/>
                                      </p:stCondLst>
                                      <p:childTnLst>
                                        <p:set>
                                          <p:cBhvr>
                                            <p:cTn id="15" dur="1" fill="hold">
                                              <p:stCondLst>
                                                <p:cond delay="0"/>
                                              </p:stCondLst>
                                            </p:cTn>
                                            <p:tgtEl>
                                              <p:spTgt spid="75"/>
                                            </p:tgtEl>
                                            <p:attrNameLst>
                                              <p:attrName>style.visibility</p:attrName>
                                            </p:attrNameLst>
                                          </p:cBhvr>
                                          <p:to>
                                            <p:strVal val="visible"/>
                                          </p:to>
                                        </p:set>
                                        <p:animEffect transition="in" filter="wipe(up)">
                                          <p:cBhvr>
                                            <p:cTn id="16" dur="500"/>
                                            <p:tgtEl>
                                              <p:spTgt spid="75"/>
                                            </p:tgtEl>
                                          </p:cBhvr>
                                        </p:animEffect>
                                      </p:childTnLst>
                                    </p:cTn>
                                  </p:par>
                                  <p:par>
                                    <p:cTn id="17" presetID="22" presetClass="entr" presetSubtype="1" fill="hold" nodeType="withEffect">
                                      <p:stCondLst>
                                        <p:cond delay="600"/>
                                      </p:stCondLst>
                                      <p:childTnLst>
                                        <p:set>
                                          <p:cBhvr>
                                            <p:cTn id="18" dur="1" fill="hold">
                                              <p:stCondLst>
                                                <p:cond delay="0"/>
                                              </p:stCondLst>
                                            </p:cTn>
                                            <p:tgtEl>
                                              <p:spTgt spid="76"/>
                                            </p:tgtEl>
                                            <p:attrNameLst>
                                              <p:attrName>style.visibility</p:attrName>
                                            </p:attrNameLst>
                                          </p:cBhvr>
                                          <p:to>
                                            <p:strVal val="visible"/>
                                          </p:to>
                                        </p:set>
                                        <p:animEffect transition="in" filter="wipe(up)">
                                          <p:cBhvr>
                                            <p:cTn id="19" dur="500"/>
                                            <p:tgtEl>
                                              <p:spTgt spid="76"/>
                                            </p:tgtEl>
                                          </p:cBhvr>
                                        </p:animEffect>
                                      </p:childTnLst>
                                    </p:cTn>
                                  </p:par>
                                </p:childTnLst>
                              </p:cTn>
                            </p:par>
                            <p:par>
                              <p:cTn id="20" fill="hold">
                                <p:stCondLst>
                                  <p:cond delay="1100"/>
                                </p:stCondLst>
                                <p:childTnLst>
                                  <p:par>
                                    <p:cTn id="21" presetID="2" presetClass="entr" presetSubtype="1" fill="hold" nodeType="afterEffect">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cBhvr additive="base">
                                            <p:cTn id="23" dur="1000" fill="hold"/>
                                            <p:tgtEl>
                                              <p:spTgt spid="53"/>
                                            </p:tgtEl>
                                            <p:attrNameLst>
                                              <p:attrName>ppt_x</p:attrName>
                                            </p:attrNameLst>
                                          </p:cBhvr>
                                          <p:tavLst>
                                            <p:tav tm="0">
                                              <p:val>
                                                <p:strVal val="#ppt_x"/>
                                              </p:val>
                                            </p:tav>
                                            <p:tav tm="100000">
                                              <p:val>
                                                <p:strVal val="#ppt_x"/>
                                              </p:val>
                                            </p:tav>
                                          </p:tavLst>
                                        </p:anim>
                                        <p:anim calcmode="lin" valueType="num">
                                          <p:cBhvr additive="base">
                                            <p:cTn id="24" dur="1000" fill="hold"/>
                                            <p:tgtEl>
                                              <p:spTgt spid="53"/>
                                            </p:tgtEl>
                                            <p:attrNameLst>
                                              <p:attrName>ppt_y</p:attrName>
                                            </p:attrNameLst>
                                          </p:cBhvr>
                                          <p:tavLst>
                                            <p:tav tm="0">
                                              <p:val>
                                                <p:strVal val="0-#ppt_h/2"/>
                                              </p:val>
                                            </p:tav>
                                            <p:tav tm="100000">
                                              <p:val>
                                                <p:strVal val="#ppt_y"/>
                                              </p:val>
                                            </p:tav>
                                          </p:tavLst>
                                        </p:anim>
                                      </p:childTnLst>
                                    </p:cTn>
                                  </p:par>
                                </p:childTnLst>
                              </p:cTn>
                            </p:par>
                            <p:par>
                              <p:cTn id="25" fill="hold">
                                <p:stCondLst>
                                  <p:cond delay="2100"/>
                                </p:stCondLst>
                                <p:childTnLst>
                                  <p:par>
                                    <p:cTn id="26" presetID="47" presetClass="entr" presetSubtype="0" fill="hold" grpId="0" nodeType="afterEffect">
                                      <p:stCondLst>
                                        <p:cond delay="0"/>
                                      </p:stCondLst>
                                      <p:childTnLst>
                                        <p:set>
                                          <p:cBhvr>
                                            <p:cTn id="27" dur="1" fill="hold">
                                              <p:stCondLst>
                                                <p:cond delay="0"/>
                                              </p:stCondLst>
                                            </p:cTn>
                                            <p:tgtEl>
                                              <p:spTgt spid="65"/>
                                            </p:tgtEl>
                                            <p:attrNameLst>
                                              <p:attrName>style.visibility</p:attrName>
                                            </p:attrNameLst>
                                          </p:cBhvr>
                                          <p:to>
                                            <p:strVal val="visible"/>
                                          </p:to>
                                        </p:set>
                                        <p:animEffect transition="in" filter="fade">
                                          <p:cBhvr>
                                            <p:cTn id="28" dur="1000"/>
                                            <p:tgtEl>
                                              <p:spTgt spid="65"/>
                                            </p:tgtEl>
                                          </p:cBhvr>
                                        </p:animEffect>
                                        <p:anim calcmode="lin" valueType="num">
                                          <p:cBhvr>
                                            <p:cTn id="29" dur="1000" fill="hold"/>
                                            <p:tgtEl>
                                              <p:spTgt spid="65"/>
                                            </p:tgtEl>
                                            <p:attrNameLst>
                                              <p:attrName>ppt_x</p:attrName>
                                            </p:attrNameLst>
                                          </p:cBhvr>
                                          <p:tavLst>
                                            <p:tav tm="0">
                                              <p:val>
                                                <p:strVal val="#ppt_x"/>
                                              </p:val>
                                            </p:tav>
                                            <p:tav tm="100000">
                                              <p:val>
                                                <p:strVal val="#ppt_x"/>
                                              </p:val>
                                            </p:tav>
                                          </p:tavLst>
                                        </p:anim>
                                        <p:anim calcmode="lin" valueType="num">
                                          <p:cBhvr>
                                            <p:cTn id="30" dur="1000" fill="hold"/>
                                            <p:tgtEl>
                                              <p:spTgt spid="65"/>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fade">
                                          <p:cBhvr>
                                            <p:cTn id="33" dur="1000"/>
                                            <p:tgtEl>
                                              <p:spTgt spid="62"/>
                                            </p:tgtEl>
                                          </p:cBhvr>
                                        </p:animEffect>
                                        <p:anim calcmode="lin" valueType="num">
                                          <p:cBhvr>
                                            <p:cTn id="34" dur="1000" fill="hold"/>
                                            <p:tgtEl>
                                              <p:spTgt spid="62"/>
                                            </p:tgtEl>
                                            <p:attrNameLst>
                                              <p:attrName>ppt_x</p:attrName>
                                            </p:attrNameLst>
                                          </p:cBhvr>
                                          <p:tavLst>
                                            <p:tav tm="0">
                                              <p:val>
                                                <p:strVal val="#ppt_x"/>
                                              </p:val>
                                            </p:tav>
                                            <p:tav tm="100000">
                                              <p:val>
                                                <p:strVal val="#ppt_x"/>
                                              </p:val>
                                            </p:tav>
                                          </p:tavLst>
                                        </p:anim>
                                        <p:anim calcmode="lin" valueType="num">
                                          <p:cBhvr>
                                            <p:cTn id="35" dur="1000" fill="hold"/>
                                            <p:tgtEl>
                                              <p:spTgt spid="62"/>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64"/>
                                            </p:tgtEl>
                                            <p:attrNameLst>
                                              <p:attrName>style.visibility</p:attrName>
                                            </p:attrNameLst>
                                          </p:cBhvr>
                                          <p:to>
                                            <p:strVal val="visible"/>
                                          </p:to>
                                        </p:set>
                                        <p:animEffect transition="in" filter="fade">
                                          <p:cBhvr>
                                            <p:cTn id="38" dur="1000"/>
                                            <p:tgtEl>
                                              <p:spTgt spid="64"/>
                                            </p:tgtEl>
                                          </p:cBhvr>
                                        </p:animEffect>
                                        <p:anim calcmode="lin" valueType="num">
                                          <p:cBhvr>
                                            <p:cTn id="39" dur="1000" fill="hold"/>
                                            <p:tgtEl>
                                              <p:spTgt spid="64"/>
                                            </p:tgtEl>
                                            <p:attrNameLst>
                                              <p:attrName>ppt_x</p:attrName>
                                            </p:attrNameLst>
                                          </p:cBhvr>
                                          <p:tavLst>
                                            <p:tav tm="0">
                                              <p:val>
                                                <p:strVal val="#ppt_x"/>
                                              </p:val>
                                            </p:tav>
                                            <p:tav tm="100000">
                                              <p:val>
                                                <p:strVal val="#ppt_x"/>
                                              </p:val>
                                            </p:tav>
                                          </p:tavLst>
                                        </p:anim>
                                        <p:anim calcmode="lin" valueType="num">
                                          <p:cBhvr>
                                            <p:cTn id="40" dur="1000" fill="hold"/>
                                            <p:tgtEl>
                                              <p:spTgt spid="64"/>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fade">
                                          <p:cBhvr>
                                            <p:cTn id="43" dur="1000"/>
                                            <p:tgtEl>
                                              <p:spTgt spid="63"/>
                                            </p:tgtEl>
                                          </p:cBhvr>
                                        </p:animEffect>
                                        <p:anim calcmode="lin" valueType="num">
                                          <p:cBhvr>
                                            <p:cTn id="44" dur="1000" fill="hold"/>
                                            <p:tgtEl>
                                              <p:spTgt spid="63"/>
                                            </p:tgtEl>
                                            <p:attrNameLst>
                                              <p:attrName>ppt_x</p:attrName>
                                            </p:attrNameLst>
                                          </p:cBhvr>
                                          <p:tavLst>
                                            <p:tav tm="0">
                                              <p:val>
                                                <p:strVal val="#ppt_x"/>
                                              </p:val>
                                            </p:tav>
                                            <p:tav tm="100000">
                                              <p:val>
                                                <p:strVal val="#ppt_x"/>
                                              </p:val>
                                            </p:tav>
                                          </p:tavLst>
                                        </p:anim>
                                        <p:anim calcmode="lin" valueType="num">
                                          <p:cBhvr>
                                            <p:cTn id="45" dur="1000" fill="hold"/>
                                            <p:tgtEl>
                                              <p:spTgt spid="63"/>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66"/>
                                            </p:tgtEl>
                                            <p:attrNameLst>
                                              <p:attrName>style.visibility</p:attrName>
                                            </p:attrNameLst>
                                          </p:cBhvr>
                                          <p:to>
                                            <p:strVal val="visible"/>
                                          </p:to>
                                        </p:set>
                                        <p:animEffect transition="in" filter="fade">
                                          <p:cBhvr>
                                            <p:cTn id="48" dur="1000"/>
                                            <p:tgtEl>
                                              <p:spTgt spid="66"/>
                                            </p:tgtEl>
                                          </p:cBhvr>
                                        </p:animEffect>
                                        <p:anim calcmode="lin" valueType="num">
                                          <p:cBhvr>
                                            <p:cTn id="49" dur="1000" fill="hold"/>
                                            <p:tgtEl>
                                              <p:spTgt spid="66"/>
                                            </p:tgtEl>
                                            <p:attrNameLst>
                                              <p:attrName>ppt_x</p:attrName>
                                            </p:attrNameLst>
                                          </p:cBhvr>
                                          <p:tavLst>
                                            <p:tav tm="0">
                                              <p:val>
                                                <p:strVal val="#ppt_x"/>
                                              </p:val>
                                            </p:tav>
                                            <p:tav tm="100000">
                                              <p:val>
                                                <p:strVal val="#ppt_x"/>
                                              </p:val>
                                            </p:tav>
                                          </p:tavLst>
                                        </p:anim>
                                        <p:anim calcmode="lin" valueType="num">
                                          <p:cBhvr>
                                            <p:cTn id="50" dur="1000" fill="hold"/>
                                            <p:tgtEl>
                                              <p:spTgt spid="66"/>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71"/>
                                            </p:tgtEl>
                                            <p:attrNameLst>
                                              <p:attrName>style.visibility</p:attrName>
                                            </p:attrNameLst>
                                          </p:cBhvr>
                                          <p:to>
                                            <p:strVal val="visible"/>
                                          </p:to>
                                        </p:set>
                                        <p:animEffect transition="in" filter="fade">
                                          <p:cBhvr>
                                            <p:cTn id="53" dur="1000"/>
                                            <p:tgtEl>
                                              <p:spTgt spid="71"/>
                                            </p:tgtEl>
                                          </p:cBhvr>
                                        </p:animEffect>
                                        <p:anim calcmode="lin" valueType="num">
                                          <p:cBhvr>
                                            <p:cTn id="54" dur="1000" fill="hold"/>
                                            <p:tgtEl>
                                              <p:spTgt spid="71"/>
                                            </p:tgtEl>
                                            <p:attrNameLst>
                                              <p:attrName>ppt_x</p:attrName>
                                            </p:attrNameLst>
                                          </p:cBhvr>
                                          <p:tavLst>
                                            <p:tav tm="0">
                                              <p:val>
                                                <p:strVal val="#ppt_x"/>
                                              </p:val>
                                            </p:tav>
                                            <p:tav tm="100000">
                                              <p:val>
                                                <p:strVal val="#ppt_x"/>
                                              </p:val>
                                            </p:tav>
                                          </p:tavLst>
                                        </p:anim>
                                        <p:anim calcmode="lin" valueType="num">
                                          <p:cBhvr>
                                            <p:cTn id="55" dur="1000" fill="hold"/>
                                            <p:tgtEl>
                                              <p:spTgt spid="71"/>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70"/>
                                            </p:tgtEl>
                                            <p:attrNameLst>
                                              <p:attrName>style.visibility</p:attrName>
                                            </p:attrNameLst>
                                          </p:cBhvr>
                                          <p:to>
                                            <p:strVal val="visible"/>
                                          </p:to>
                                        </p:set>
                                        <p:animEffect transition="in" filter="fade">
                                          <p:cBhvr>
                                            <p:cTn id="58" dur="1000"/>
                                            <p:tgtEl>
                                              <p:spTgt spid="70"/>
                                            </p:tgtEl>
                                          </p:cBhvr>
                                        </p:animEffect>
                                        <p:anim calcmode="lin" valueType="num">
                                          <p:cBhvr>
                                            <p:cTn id="59" dur="1000" fill="hold"/>
                                            <p:tgtEl>
                                              <p:spTgt spid="70"/>
                                            </p:tgtEl>
                                            <p:attrNameLst>
                                              <p:attrName>ppt_x</p:attrName>
                                            </p:attrNameLst>
                                          </p:cBhvr>
                                          <p:tavLst>
                                            <p:tav tm="0">
                                              <p:val>
                                                <p:strVal val="#ppt_x"/>
                                              </p:val>
                                            </p:tav>
                                            <p:tav tm="100000">
                                              <p:val>
                                                <p:strVal val="#ppt_x"/>
                                              </p:val>
                                            </p:tav>
                                          </p:tavLst>
                                        </p:anim>
                                        <p:anim calcmode="lin" valueType="num">
                                          <p:cBhvr>
                                            <p:cTn id="60" dur="1000" fill="hold"/>
                                            <p:tgtEl>
                                              <p:spTgt spid="70"/>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69"/>
                                            </p:tgtEl>
                                            <p:attrNameLst>
                                              <p:attrName>style.visibility</p:attrName>
                                            </p:attrNameLst>
                                          </p:cBhvr>
                                          <p:to>
                                            <p:strVal val="visible"/>
                                          </p:to>
                                        </p:set>
                                        <p:animEffect transition="in" filter="fade">
                                          <p:cBhvr>
                                            <p:cTn id="63" dur="1000"/>
                                            <p:tgtEl>
                                              <p:spTgt spid="69"/>
                                            </p:tgtEl>
                                          </p:cBhvr>
                                        </p:animEffect>
                                        <p:anim calcmode="lin" valueType="num">
                                          <p:cBhvr>
                                            <p:cTn id="64" dur="1000" fill="hold"/>
                                            <p:tgtEl>
                                              <p:spTgt spid="69"/>
                                            </p:tgtEl>
                                            <p:attrNameLst>
                                              <p:attrName>ppt_x</p:attrName>
                                            </p:attrNameLst>
                                          </p:cBhvr>
                                          <p:tavLst>
                                            <p:tav tm="0">
                                              <p:val>
                                                <p:strVal val="#ppt_x"/>
                                              </p:val>
                                            </p:tav>
                                            <p:tav tm="100000">
                                              <p:val>
                                                <p:strVal val="#ppt_x"/>
                                              </p:val>
                                            </p:tav>
                                          </p:tavLst>
                                        </p:anim>
                                        <p:anim calcmode="lin" valueType="num">
                                          <p:cBhvr>
                                            <p:cTn id="65" dur="1000" fill="hold"/>
                                            <p:tgtEl>
                                              <p:spTgt spid="69"/>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68"/>
                                            </p:tgtEl>
                                            <p:attrNameLst>
                                              <p:attrName>style.visibility</p:attrName>
                                            </p:attrNameLst>
                                          </p:cBhvr>
                                          <p:to>
                                            <p:strVal val="visible"/>
                                          </p:to>
                                        </p:set>
                                        <p:animEffect transition="in" filter="fade">
                                          <p:cBhvr>
                                            <p:cTn id="68" dur="1000"/>
                                            <p:tgtEl>
                                              <p:spTgt spid="68"/>
                                            </p:tgtEl>
                                          </p:cBhvr>
                                        </p:animEffect>
                                        <p:anim calcmode="lin" valueType="num">
                                          <p:cBhvr>
                                            <p:cTn id="69" dur="1000" fill="hold"/>
                                            <p:tgtEl>
                                              <p:spTgt spid="68"/>
                                            </p:tgtEl>
                                            <p:attrNameLst>
                                              <p:attrName>ppt_x</p:attrName>
                                            </p:attrNameLst>
                                          </p:cBhvr>
                                          <p:tavLst>
                                            <p:tav tm="0">
                                              <p:val>
                                                <p:strVal val="#ppt_x"/>
                                              </p:val>
                                            </p:tav>
                                            <p:tav tm="100000">
                                              <p:val>
                                                <p:strVal val="#ppt_x"/>
                                              </p:val>
                                            </p:tav>
                                          </p:tavLst>
                                        </p:anim>
                                        <p:anim calcmode="lin" valueType="num">
                                          <p:cBhvr>
                                            <p:cTn id="70" dur="1000" fill="hold"/>
                                            <p:tgtEl>
                                              <p:spTgt spid="68"/>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67"/>
                                            </p:tgtEl>
                                            <p:attrNameLst>
                                              <p:attrName>style.visibility</p:attrName>
                                            </p:attrNameLst>
                                          </p:cBhvr>
                                          <p:to>
                                            <p:strVal val="visible"/>
                                          </p:to>
                                        </p:set>
                                        <p:animEffect transition="in" filter="fade">
                                          <p:cBhvr>
                                            <p:cTn id="73" dur="1000"/>
                                            <p:tgtEl>
                                              <p:spTgt spid="67"/>
                                            </p:tgtEl>
                                          </p:cBhvr>
                                        </p:animEffect>
                                        <p:anim calcmode="lin" valueType="num">
                                          <p:cBhvr>
                                            <p:cTn id="74" dur="1000" fill="hold"/>
                                            <p:tgtEl>
                                              <p:spTgt spid="67"/>
                                            </p:tgtEl>
                                            <p:attrNameLst>
                                              <p:attrName>ppt_x</p:attrName>
                                            </p:attrNameLst>
                                          </p:cBhvr>
                                          <p:tavLst>
                                            <p:tav tm="0">
                                              <p:val>
                                                <p:strVal val="#ppt_x"/>
                                              </p:val>
                                            </p:tav>
                                            <p:tav tm="100000">
                                              <p:val>
                                                <p:strVal val="#ppt_x"/>
                                              </p:val>
                                            </p:tav>
                                          </p:tavLst>
                                        </p:anim>
                                        <p:anim calcmode="lin" valueType="num">
                                          <p:cBhvr>
                                            <p:cTn id="75"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4" grpId="0" animBg="1"/>
          <p:bldP spid="65" grpId="0" animBg="1"/>
          <p:bldP spid="66" grpId="0" animBg="1"/>
          <p:bldP spid="67" grpId="0"/>
          <p:bldP spid="68" grpId="0"/>
          <p:bldP spid="69" grpId="0"/>
          <p:bldP spid="70" grpId="0"/>
          <p:bldP spid="71"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p:cNvGrpSpPr/>
          <p:nvPr/>
        </p:nvGrpSpPr>
        <p:grpSpPr>
          <a:xfrm>
            <a:off x="3116974" y="1595046"/>
            <a:ext cx="1385888" cy="1477566"/>
            <a:chOff x="3117850" y="1893888"/>
            <a:chExt cx="1847851" cy="1970088"/>
          </a:xfrm>
          <a:solidFill>
            <a:srgbClr val="92D050"/>
          </a:solidFill>
        </p:grpSpPr>
        <p:sp>
          <p:nvSpPr>
            <p:cNvPr id="15" name="Freeform 15"/>
            <p:cNvSpPr>
              <a:spLocks/>
            </p:cNvSpPr>
            <p:nvPr/>
          </p:nvSpPr>
          <p:spPr bwMode="auto">
            <a:xfrm>
              <a:off x="3117850" y="1924050"/>
              <a:ext cx="511175" cy="376238"/>
            </a:xfrm>
            <a:custGeom>
              <a:avLst/>
              <a:gdLst>
                <a:gd name="T0" fmla="*/ 67 w 134"/>
                <a:gd name="T1" fmla="*/ 0 h 99"/>
                <a:gd name="T2" fmla="*/ 0 w 134"/>
                <a:gd name="T3" fmla="*/ 99 h 99"/>
                <a:gd name="T4" fmla="*/ 134 w 134"/>
                <a:gd name="T5" fmla="*/ 99 h 99"/>
                <a:gd name="T6" fmla="*/ 67 w 134"/>
                <a:gd name="T7" fmla="*/ 0 h 99"/>
              </a:gdLst>
              <a:ahLst/>
              <a:cxnLst>
                <a:cxn ang="0">
                  <a:pos x="T0" y="T1"/>
                </a:cxn>
                <a:cxn ang="0">
                  <a:pos x="T2" y="T3"/>
                </a:cxn>
                <a:cxn ang="0">
                  <a:pos x="T4" y="T5"/>
                </a:cxn>
                <a:cxn ang="0">
                  <a:pos x="T6" y="T7"/>
                </a:cxn>
              </a:cxnLst>
              <a:rect l="0" t="0" r="r" b="b"/>
              <a:pathLst>
                <a:path w="134" h="99">
                  <a:moveTo>
                    <a:pt x="67" y="0"/>
                  </a:moveTo>
                  <a:cubicBezTo>
                    <a:pt x="28" y="15"/>
                    <a:pt x="0" y="54"/>
                    <a:pt x="0" y="99"/>
                  </a:cubicBezTo>
                  <a:cubicBezTo>
                    <a:pt x="134" y="99"/>
                    <a:pt x="134" y="99"/>
                    <a:pt x="134" y="99"/>
                  </a:cubicBezTo>
                  <a:cubicBezTo>
                    <a:pt x="134" y="54"/>
                    <a:pt x="106" y="15"/>
                    <a:pt x="67" y="0"/>
                  </a:cubicBezTo>
                  <a:close/>
                </a:path>
              </a:pathLst>
            </a:custGeom>
            <a:grpFill/>
            <a:ln>
              <a:noFill/>
            </a:ln>
          </p:spPr>
          <p:txBody>
            <a:bodyPr vert="horz" wrap="square" lIns="68580" tIns="34290" rIns="68580" bIns="34290" numCol="1" anchor="t" anchorCtr="0" compatLnSpc="1">
              <a:prstTxWarp prst="textNoShape">
                <a:avLst/>
              </a:prstTxWarp>
            </a:bodyPr>
            <a:lstStyle/>
            <a:p>
              <a:endParaRPr lang="ru-RU" sz="1050"/>
            </a:p>
          </p:txBody>
        </p:sp>
        <p:sp>
          <p:nvSpPr>
            <p:cNvPr id="16" name="Freeform 16"/>
            <p:cNvSpPr>
              <a:spLocks/>
            </p:cNvSpPr>
            <p:nvPr/>
          </p:nvSpPr>
          <p:spPr bwMode="auto">
            <a:xfrm>
              <a:off x="3243263" y="1893888"/>
              <a:ext cx="1722438" cy="1970088"/>
            </a:xfrm>
            <a:custGeom>
              <a:avLst/>
              <a:gdLst>
                <a:gd name="T0" fmla="*/ 441 w 452"/>
                <a:gd name="T1" fmla="*/ 291 h 517"/>
                <a:gd name="T2" fmla="*/ 398 w 452"/>
                <a:gd name="T3" fmla="*/ 289 h 517"/>
                <a:gd name="T4" fmla="*/ 382 w 452"/>
                <a:gd name="T5" fmla="*/ 305 h 517"/>
                <a:gd name="T6" fmla="*/ 382 w 452"/>
                <a:gd name="T7" fmla="*/ 107 h 517"/>
                <a:gd name="T8" fmla="*/ 276 w 452"/>
                <a:gd name="T9" fmla="*/ 0 h 517"/>
                <a:gd name="T10" fmla="*/ 73 w 452"/>
                <a:gd name="T11" fmla="*/ 0 h 517"/>
                <a:gd name="T12" fmla="*/ 34 w 452"/>
                <a:gd name="T13" fmla="*/ 8 h 517"/>
                <a:gd name="T14" fmla="*/ 0 w 452"/>
                <a:gd name="T15" fmla="*/ 29 h 517"/>
                <a:gd name="T16" fmla="*/ 68 w 452"/>
                <a:gd name="T17" fmla="*/ 29 h 517"/>
                <a:gd name="T18" fmla="*/ 101 w 452"/>
                <a:gd name="T19" fmla="*/ 107 h 517"/>
                <a:gd name="T20" fmla="*/ 101 w 452"/>
                <a:gd name="T21" fmla="*/ 304 h 517"/>
                <a:gd name="T22" fmla="*/ 87 w 452"/>
                <a:gd name="T23" fmla="*/ 290 h 517"/>
                <a:gd name="T24" fmla="*/ 44 w 452"/>
                <a:gd name="T25" fmla="*/ 290 h 517"/>
                <a:gd name="T26" fmla="*/ 36 w 452"/>
                <a:gd name="T27" fmla="*/ 310 h 517"/>
                <a:gd name="T28" fmla="*/ 45 w 452"/>
                <a:gd name="T29" fmla="*/ 331 h 517"/>
                <a:gd name="T30" fmla="*/ 222 w 452"/>
                <a:gd name="T31" fmla="*/ 505 h 517"/>
                <a:gd name="T32" fmla="*/ 263 w 452"/>
                <a:gd name="T33" fmla="*/ 505 h 517"/>
                <a:gd name="T34" fmla="*/ 439 w 452"/>
                <a:gd name="T35" fmla="*/ 332 h 517"/>
                <a:gd name="T36" fmla="*/ 441 w 452"/>
                <a:gd name="T37" fmla="*/ 291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2" h="517">
                  <a:moveTo>
                    <a:pt x="441" y="291"/>
                  </a:moveTo>
                  <a:cubicBezTo>
                    <a:pt x="430" y="278"/>
                    <a:pt x="410" y="277"/>
                    <a:pt x="398" y="289"/>
                  </a:cubicBezTo>
                  <a:cubicBezTo>
                    <a:pt x="382" y="305"/>
                    <a:pt x="382" y="305"/>
                    <a:pt x="382" y="305"/>
                  </a:cubicBezTo>
                  <a:cubicBezTo>
                    <a:pt x="382" y="107"/>
                    <a:pt x="382" y="107"/>
                    <a:pt x="382" y="107"/>
                  </a:cubicBezTo>
                  <a:cubicBezTo>
                    <a:pt x="382" y="48"/>
                    <a:pt x="334" y="0"/>
                    <a:pt x="276" y="0"/>
                  </a:cubicBezTo>
                  <a:cubicBezTo>
                    <a:pt x="73" y="0"/>
                    <a:pt x="73" y="0"/>
                    <a:pt x="73" y="0"/>
                  </a:cubicBezTo>
                  <a:cubicBezTo>
                    <a:pt x="59" y="0"/>
                    <a:pt x="46" y="3"/>
                    <a:pt x="34" y="8"/>
                  </a:cubicBezTo>
                  <a:cubicBezTo>
                    <a:pt x="21" y="13"/>
                    <a:pt x="10" y="20"/>
                    <a:pt x="0" y="29"/>
                  </a:cubicBezTo>
                  <a:cubicBezTo>
                    <a:pt x="19" y="12"/>
                    <a:pt x="49" y="12"/>
                    <a:pt x="68" y="29"/>
                  </a:cubicBezTo>
                  <a:cubicBezTo>
                    <a:pt x="88" y="49"/>
                    <a:pt x="101" y="76"/>
                    <a:pt x="101" y="107"/>
                  </a:cubicBezTo>
                  <a:cubicBezTo>
                    <a:pt x="101" y="304"/>
                    <a:pt x="101" y="304"/>
                    <a:pt x="101" y="304"/>
                  </a:cubicBezTo>
                  <a:cubicBezTo>
                    <a:pt x="87" y="290"/>
                    <a:pt x="87" y="290"/>
                    <a:pt x="87" y="290"/>
                  </a:cubicBezTo>
                  <a:cubicBezTo>
                    <a:pt x="75" y="278"/>
                    <a:pt x="55" y="278"/>
                    <a:pt x="44" y="290"/>
                  </a:cubicBezTo>
                  <a:cubicBezTo>
                    <a:pt x="39" y="296"/>
                    <a:pt x="36" y="303"/>
                    <a:pt x="36" y="310"/>
                  </a:cubicBezTo>
                  <a:cubicBezTo>
                    <a:pt x="36" y="318"/>
                    <a:pt x="39" y="325"/>
                    <a:pt x="45" y="331"/>
                  </a:cubicBezTo>
                  <a:cubicBezTo>
                    <a:pt x="222" y="505"/>
                    <a:pt x="222" y="505"/>
                    <a:pt x="222" y="505"/>
                  </a:cubicBezTo>
                  <a:cubicBezTo>
                    <a:pt x="233" y="517"/>
                    <a:pt x="251" y="517"/>
                    <a:pt x="263" y="505"/>
                  </a:cubicBezTo>
                  <a:cubicBezTo>
                    <a:pt x="439" y="332"/>
                    <a:pt x="439" y="332"/>
                    <a:pt x="439" y="332"/>
                  </a:cubicBezTo>
                  <a:cubicBezTo>
                    <a:pt x="450" y="321"/>
                    <a:pt x="452" y="302"/>
                    <a:pt x="441" y="291"/>
                  </a:cubicBezTo>
                </a:path>
              </a:pathLst>
            </a:custGeom>
            <a:grp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74" name="Group 73"/>
          <p:cNvGrpSpPr/>
          <p:nvPr/>
        </p:nvGrpSpPr>
        <p:grpSpPr>
          <a:xfrm>
            <a:off x="4692252" y="1573943"/>
            <a:ext cx="1384697" cy="1477566"/>
            <a:chOff x="5053013" y="1893888"/>
            <a:chExt cx="1846262" cy="1970088"/>
          </a:xfrm>
          <a:solidFill>
            <a:srgbClr val="FF0000"/>
          </a:solidFill>
        </p:grpSpPr>
        <p:sp>
          <p:nvSpPr>
            <p:cNvPr id="17" name="Freeform 17"/>
            <p:cNvSpPr>
              <a:spLocks/>
            </p:cNvSpPr>
            <p:nvPr/>
          </p:nvSpPr>
          <p:spPr bwMode="auto">
            <a:xfrm>
              <a:off x="5053013" y="1924050"/>
              <a:ext cx="509588" cy="376238"/>
            </a:xfrm>
            <a:custGeom>
              <a:avLst/>
              <a:gdLst>
                <a:gd name="T0" fmla="*/ 67 w 134"/>
                <a:gd name="T1" fmla="*/ 0 h 99"/>
                <a:gd name="T2" fmla="*/ 0 w 134"/>
                <a:gd name="T3" fmla="*/ 99 h 99"/>
                <a:gd name="T4" fmla="*/ 134 w 134"/>
                <a:gd name="T5" fmla="*/ 99 h 99"/>
                <a:gd name="T6" fmla="*/ 67 w 134"/>
                <a:gd name="T7" fmla="*/ 0 h 99"/>
              </a:gdLst>
              <a:ahLst/>
              <a:cxnLst>
                <a:cxn ang="0">
                  <a:pos x="T0" y="T1"/>
                </a:cxn>
                <a:cxn ang="0">
                  <a:pos x="T2" y="T3"/>
                </a:cxn>
                <a:cxn ang="0">
                  <a:pos x="T4" y="T5"/>
                </a:cxn>
                <a:cxn ang="0">
                  <a:pos x="T6" y="T7"/>
                </a:cxn>
              </a:cxnLst>
              <a:rect l="0" t="0" r="r" b="b"/>
              <a:pathLst>
                <a:path w="134" h="99">
                  <a:moveTo>
                    <a:pt x="67" y="0"/>
                  </a:moveTo>
                  <a:cubicBezTo>
                    <a:pt x="28" y="15"/>
                    <a:pt x="0" y="54"/>
                    <a:pt x="0" y="99"/>
                  </a:cubicBezTo>
                  <a:cubicBezTo>
                    <a:pt x="134" y="99"/>
                    <a:pt x="134" y="99"/>
                    <a:pt x="134" y="99"/>
                  </a:cubicBezTo>
                  <a:cubicBezTo>
                    <a:pt x="134" y="54"/>
                    <a:pt x="106" y="15"/>
                    <a:pt x="67" y="0"/>
                  </a:cubicBezTo>
                  <a:close/>
                </a:path>
              </a:pathLst>
            </a:custGeom>
            <a:grpFill/>
            <a:ln>
              <a:noFill/>
            </a:ln>
          </p:spPr>
          <p:txBody>
            <a:bodyPr vert="horz" wrap="square" lIns="68580" tIns="34290" rIns="68580" bIns="34290" numCol="1" anchor="t" anchorCtr="0" compatLnSpc="1">
              <a:prstTxWarp prst="textNoShape">
                <a:avLst/>
              </a:prstTxWarp>
            </a:bodyPr>
            <a:lstStyle/>
            <a:p>
              <a:endParaRPr lang="ru-RU" sz="1050"/>
            </a:p>
          </p:txBody>
        </p:sp>
        <p:sp>
          <p:nvSpPr>
            <p:cNvPr id="18" name="Freeform 18"/>
            <p:cNvSpPr>
              <a:spLocks/>
            </p:cNvSpPr>
            <p:nvPr/>
          </p:nvSpPr>
          <p:spPr bwMode="auto">
            <a:xfrm>
              <a:off x="5178425" y="1893888"/>
              <a:ext cx="1720850" cy="1970088"/>
            </a:xfrm>
            <a:custGeom>
              <a:avLst/>
              <a:gdLst>
                <a:gd name="T0" fmla="*/ 441 w 452"/>
                <a:gd name="T1" fmla="*/ 291 h 517"/>
                <a:gd name="T2" fmla="*/ 398 w 452"/>
                <a:gd name="T3" fmla="*/ 289 h 517"/>
                <a:gd name="T4" fmla="*/ 382 w 452"/>
                <a:gd name="T5" fmla="*/ 305 h 517"/>
                <a:gd name="T6" fmla="*/ 382 w 452"/>
                <a:gd name="T7" fmla="*/ 107 h 517"/>
                <a:gd name="T8" fmla="*/ 276 w 452"/>
                <a:gd name="T9" fmla="*/ 0 h 517"/>
                <a:gd name="T10" fmla="*/ 73 w 452"/>
                <a:gd name="T11" fmla="*/ 0 h 517"/>
                <a:gd name="T12" fmla="*/ 34 w 452"/>
                <a:gd name="T13" fmla="*/ 8 h 517"/>
                <a:gd name="T14" fmla="*/ 0 w 452"/>
                <a:gd name="T15" fmla="*/ 29 h 517"/>
                <a:gd name="T16" fmla="*/ 68 w 452"/>
                <a:gd name="T17" fmla="*/ 29 h 517"/>
                <a:gd name="T18" fmla="*/ 101 w 452"/>
                <a:gd name="T19" fmla="*/ 107 h 517"/>
                <a:gd name="T20" fmla="*/ 101 w 452"/>
                <a:gd name="T21" fmla="*/ 304 h 517"/>
                <a:gd name="T22" fmla="*/ 87 w 452"/>
                <a:gd name="T23" fmla="*/ 290 h 517"/>
                <a:gd name="T24" fmla="*/ 44 w 452"/>
                <a:gd name="T25" fmla="*/ 290 h 517"/>
                <a:gd name="T26" fmla="*/ 36 w 452"/>
                <a:gd name="T27" fmla="*/ 310 h 517"/>
                <a:gd name="T28" fmla="*/ 45 w 452"/>
                <a:gd name="T29" fmla="*/ 331 h 517"/>
                <a:gd name="T30" fmla="*/ 222 w 452"/>
                <a:gd name="T31" fmla="*/ 505 h 517"/>
                <a:gd name="T32" fmla="*/ 263 w 452"/>
                <a:gd name="T33" fmla="*/ 505 h 517"/>
                <a:gd name="T34" fmla="*/ 439 w 452"/>
                <a:gd name="T35" fmla="*/ 332 h 517"/>
                <a:gd name="T36" fmla="*/ 441 w 452"/>
                <a:gd name="T37" fmla="*/ 291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2" h="517">
                  <a:moveTo>
                    <a:pt x="441" y="291"/>
                  </a:moveTo>
                  <a:cubicBezTo>
                    <a:pt x="430" y="278"/>
                    <a:pt x="410" y="277"/>
                    <a:pt x="398" y="289"/>
                  </a:cubicBezTo>
                  <a:cubicBezTo>
                    <a:pt x="382" y="305"/>
                    <a:pt x="382" y="305"/>
                    <a:pt x="382" y="305"/>
                  </a:cubicBezTo>
                  <a:cubicBezTo>
                    <a:pt x="382" y="107"/>
                    <a:pt x="382" y="107"/>
                    <a:pt x="382" y="107"/>
                  </a:cubicBezTo>
                  <a:cubicBezTo>
                    <a:pt x="382" y="48"/>
                    <a:pt x="334" y="0"/>
                    <a:pt x="276" y="0"/>
                  </a:cubicBezTo>
                  <a:cubicBezTo>
                    <a:pt x="73" y="0"/>
                    <a:pt x="73" y="0"/>
                    <a:pt x="73" y="0"/>
                  </a:cubicBezTo>
                  <a:cubicBezTo>
                    <a:pt x="59" y="0"/>
                    <a:pt x="46" y="3"/>
                    <a:pt x="34" y="8"/>
                  </a:cubicBezTo>
                  <a:cubicBezTo>
                    <a:pt x="21" y="13"/>
                    <a:pt x="10" y="20"/>
                    <a:pt x="0" y="29"/>
                  </a:cubicBezTo>
                  <a:cubicBezTo>
                    <a:pt x="19" y="12"/>
                    <a:pt x="49" y="12"/>
                    <a:pt x="68" y="29"/>
                  </a:cubicBezTo>
                  <a:cubicBezTo>
                    <a:pt x="88" y="49"/>
                    <a:pt x="101" y="76"/>
                    <a:pt x="101" y="107"/>
                  </a:cubicBezTo>
                  <a:cubicBezTo>
                    <a:pt x="101" y="304"/>
                    <a:pt x="101" y="304"/>
                    <a:pt x="101" y="304"/>
                  </a:cubicBezTo>
                  <a:cubicBezTo>
                    <a:pt x="87" y="290"/>
                    <a:pt x="87" y="290"/>
                    <a:pt x="87" y="290"/>
                  </a:cubicBezTo>
                  <a:cubicBezTo>
                    <a:pt x="75" y="278"/>
                    <a:pt x="55" y="278"/>
                    <a:pt x="44" y="290"/>
                  </a:cubicBezTo>
                  <a:cubicBezTo>
                    <a:pt x="39" y="296"/>
                    <a:pt x="36" y="303"/>
                    <a:pt x="36" y="310"/>
                  </a:cubicBezTo>
                  <a:cubicBezTo>
                    <a:pt x="36" y="318"/>
                    <a:pt x="39" y="325"/>
                    <a:pt x="45" y="331"/>
                  </a:cubicBezTo>
                  <a:cubicBezTo>
                    <a:pt x="222" y="505"/>
                    <a:pt x="222" y="505"/>
                    <a:pt x="222" y="505"/>
                  </a:cubicBezTo>
                  <a:cubicBezTo>
                    <a:pt x="233" y="517"/>
                    <a:pt x="251" y="517"/>
                    <a:pt x="263" y="505"/>
                  </a:cubicBezTo>
                  <a:cubicBezTo>
                    <a:pt x="439" y="332"/>
                    <a:pt x="439" y="332"/>
                    <a:pt x="439" y="332"/>
                  </a:cubicBezTo>
                  <a:cubicBezTo>
                    <a:pt x="450" y="321"/>
                    <a:pt x="452" y="302"/>
                    <a:pt x="441" y="291"/>
                  </a:cubicBezTo>
                </a:path>
              </a:pathLst>
            </a:custGeom>
            <a:grp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53" name="Group 52"/>
          <p:cNvGrpSpPr/>
          <p:nvPr/>
        </p:nvGrpSpPr>
        <p:grpSpPr>
          <a:xfrm>
            <a:off x="3724567" y="1899845"/>
            <a:ext cx="1957050" cy="504989"/>
            <a:chOff x="3860800" y="2657475"/>
            <a:chExt cx="2609399" cy="673319"/>
          </a:xfrm>
        </p:grpSpPr>
        <p:sp>
          <p:nvSpPr>
            <p:cNvPr id="28" name="Rectangle 28"/>
            <p:cNvSpPr>
              <a:spLocks noChangeArrowheads="1"/>
            </p:cNvSpPr>
            <p:nvPr/>
          </p:nvSpPr>
          <p:spPr bwMode="auto">
            <a:xfrm>
              <a:off x="3860800" y="2684463"/>
              <a:ext cx="5001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pPr>
              <a:r>
                <a:rPr lang="pt-BR" altLang="ru-RU" sz="3150" b="1" dirty="0">
                  <a:solidFill>
                    <a:srgbClr val="FFFFFF"/>
                  </a:solidFill>
                  <a:latin typeface="Open Sans Semibold" panose="020B0706030804020204" pitchFamily="34" charset="0"/>
                </a:rPr>
                <a:t>VI</a:t>
              </a:r>
              <a:endParaRPr lang="ru-RU" altLang="ru-RU" sz="1350" dirty="0"/>
            </a:p>
          </p:txBody>
        </p:sp>
        <p:sp>
          <p:nvSpPr>
            <p:cNvPr id="32" name="Rectangle 32"/>
            <p:cNvSpPr>
              <a:spLocks noChangeArrowheads="1"/>
            </p:cNvSpPr>
            <p:nvPr/>
          </p:nvSpPr>
          <p:spPr bwMode="auto">
            <a:xfrm>
              <a:off x="5805487" y="2657475"/>
              <a:ext cx="6647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pPr>
              <a:r>
                <a:rPr lang="pt-BR" altLang="ru-RU" sz="3150" b="1" dirty="0">
                  <a:solidFill>
                    <a:srgbClr val="FFFFFF"/>
                  </a:solidFill>
                  <a:latin typeface="Open Sans Semibold" panose="020B0706030804020204" pitchFamily="34" charset="0"/>
                </a:rPr>
                <a:t>VII</a:t>
              </a:r>
              <a:endParaRPr lang="ru-RU" altLang="ru-RU" sz="1350" dirty="0"/>
            </a:p>
          </p:txBody>
        </p:sp>
      </p:grpSp>
      <p:sp>
        <p:nvSpPr>
          <p:cNvPr id="62" name="Freeform 51"/>
          <p:cNvSpPr>
            <a:spLocks noEditPoints="1"/>
          </p:cNvSpPr>
          <p:nvPr/>
        </p:nvSpPr>
        <p:spPr bwMode="auto">
          <a:xfrm>
            <a:off x="3704949" y="3260279"/>
            <a:ext cx="414338" cy="475060"/>
          </a:xfrm>
          <a:custGeom>
            <a:avLst/>
            <a:gdLst>
              <a:gd name="T0" fmla="*/ 47 w 146"/>
              <a:gd name="T1" fmla="*/ 129 h 165"/>
              <a:gd name="T2" fmla="*/ 35 w 146"/>
              <a:gd name="T3" fmla="*/ 99 h 165"/>
              <a:gd name="T4" fmla="*/ 27 w 146"/>
              <a:gd name="T5" fmla="*/ 74 h 165"/>
              <a:gd name="T6" fmla="*/ 73 w 146"/>
              <a:gd name="T7" fmla="*/ 28 h 165"/>
              <a:gd name="T8" fmla="*/ 118 w 146"/>
              <a:gd name="T9" fmla="*/ 74 h 165"/>
              <a:gd name="T10" fmla="*/ 111 w 146"/>
              <a:gd name="T11" fmla="*/ 99 h 165"/>
              <a:gd name="T12" fmla="*/ 99 w 146"/>
              <a:gd name="T13" fmla="*/ 124 h 165"/>
              <a:gd name="T14" fmla="*/ 73 w 146"/>
              <a:gd name="T15" fmla="*/ 46 h 165"/>
              <a:gd name="T16" fmla="*/ 46 w 146"/>
              <a:gd name="T17" fmla="*/ 73 h 165"/>
              <a:gd name="T18" fmla="*/ 73 w 146"/>
              <a:gd name="T19" fmla="*/ 101 h 165"/>
              <a:gd name="T20" fmla="*/ 100 w 146"/>
              <a:gd name="T21" fmla="*/ 73 h 165"/>
              <a:gd name="T22" fmla="*/ 73 w 146"/>
              <a:gd name="T23" fmla="*/ 46 h 165"/>
              <a:gd name="T24" fmla="*/ 62 w 146"/>
              <a:gd name="T25" fmla="*/ 78 h 165"/>
              <a:gd name="T26" fmla="*/ 70 w 146"/>
              <a:gd name="T27" fmla="*/ 87 h 165"/>
              <a:gd name="T28" fmla="*/ 83 w 146"/>
              <a:gd name="T29" fmla="*/ 65 h 165"/>
              <a:gd name="T30" fmla="*/ 73 w 146"/>
              <a:gd name="T31" fmla="*/ 14 h 165"/>
              <a:gd name="T32" fmla="*/ 73 w 146"/>
              <a:gd name="T33" fmla="*/ 0 h 165"/>
              <a:gd name="T34" fmla="*/ 43 w 146"/>
              <a:gd name="T35" fmla="*/ 22 h 165"/>
              <a:gd name="T36" fmla="*/ 36 w 146"/>
              <a:gd name="T37" fmla="*/ 10 h 165"/>
              <a:gd name="T38" fmla="*/ 10 w 146"/>
              <a:gd name="T39" fmla="*/ 36 h 165"/>
              <a:gd name="T40" fmla="*/ 22 w 146"/>
              <a:gd name="T41" fmla="*/ 44 h 165"/>
              <a:gd name="T42" fmla="*/ 0 w 146"/>
              <a:gd name="T43" fmla="*/ 73 h 165"/>
              <a:gd name="T44" fmla="*/ 14 w 146"/>
              <a:gd name="T45" fmla="*/ 73 h 165"/>
              <a:gd name="T46" fmla="*/ 109 w 146"/>
              <a:gd name="T47" fmla="*/ 10 h 165"/>
              <a:gd name="T48" fmla="*/ 102 w 146"/>
              <a:gd name="T49" fmla="*/ 22 h 165"/>
              <a:gd name="T50" fmla="*/ 136 w 146"/>
              <a:gd name="T51" fmla="*/ 36 h 165"/>
              <a:gd name="T52" fmla="*/ 124 w 146"/>
              <a:gd name="T53" fmla="*/ 44 h 165"/>
              <a:gd name="T54" fmla="*/ 132 w 146"/>
              <a:gd name="T55" fmla="*/ 73 h 165"/>
              <a:gd name="T56" fmla="*/ 146 w 146"/>
              <a:gd name="T57" fmla="*/ 73 h 165"/>
              <a:gd name="T58" fmla="*/ 89 w 146"/>
              <a:gd name="T59" fmla="*/ 132 h 165"/>
              <a:gd name="T60" fmla="*/ 53 w 146"/>
              <a:gd name="T61" fmla="*/ 143 h 165"/>
              <a:gd name="T62" fmla="*/ 49 w 146"/>
              <a:gd name="T63" fmla="*/ 148 h 165"/>
              <a:gd name="T64" fmla="*/ 55 w 146"/>
              <a:gd name="T65" fmla="*/ 154 h 165"/>
              <a:gd name="T66" fmla="*/ 58 w 146"/>
              <a:gd name="T67" fmla="*/ 154 h 165"/>
              <a:gd name="T68" fmla="*/ 89 w 146"/>
              <a:gd name="T69" fmla="*/ 145 h 165"/>
              <a:gd name="T70" fmla="*/ 89 w 146"/>
              <a:gd name="T71" fmla="*/ 145 h 165"/>
              <a:gd name="T72" fmla="*/ 91 w 146"/>
              <a:gd name="T73" fmla="*/ 145 h 165"/>
              <a:gd name="T74" fmla="*/ 97 w 146"/>
              <a:gd name="T75" fmla="*/ 151 h 165"/>
              <a:gd name="T76" fmla="*/ 93 w 146"/>
              <a:gd name="T77" fmla="*/ 157 h 165"/>
              <a:gd name="T78" fmla="*/ 62 w 146"/>
              <a:gd name="T79"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6" h="165">
                <a:moveTo>
                  <a:pt x="47" y="129"/>
                </a:moveTo>
                <a:cubicBezTo>
                  <a:pt x="47" y="121"/>
                  <a:pt x="45" y="114"/>
                  <a:pt x="35" y="99"/>
                </a:cubicBezTo>
                <a:cubicBezTo>
                  <a:pt x="30" y="91"/>
                  <a:pt x="27" y="83"/>
                  <a:pt x="27" y="74"/>
                </a:cubicBezTo>
                <a:cubicBezTo>
                  <a:pt x="27" y="49"/>
                  <a:pt x="48" y="28"/>
                  <a:pt x="73" y="28"/>
                </a:cubicBezTo>
                <a:cubicBezTo>
                  <a:pt x="98" y="28"/>
                  <a:pt x="118" y="49"/>
                  <a:pt x="118" y="74"/>
                </a:cubicBezTo>
                <a:cubicBezTo>
                  <a:pt x="118" y="83"/>
                  <a:pt x="116" y="91"/>
                  <a:pt x="111" y="99"/>
                </a:cubicBezTo>
                <a:cubicBezTo>
                  <a:pt x="103" y="111"/>
                  <a:pt x="100" y="118"/>
                  <a:pt x="99" y="124"/>
                </a:cubicBezTo>
                <a:moveTo>
                  <a:pt x="73" y="46"/>
                </a:moveTo>
                <a:cubicBezTo>
                  <a:pt x="58" y="46"/>
                  <a:pt x="46" y="58"/>
                  <a:pt x="46" y="73"/>
                </a:cubicBezTo>
                <a:cubicBezTo>
                  <a:pt x="46" y="88"/>
                  <a:pt x="58" y="101"/>
                  <a:pt x="73" y="101"/>
                </a:cubicBezTo>
                <a:cubicBezTo>
                  <a:pt x="88" y="101"/>
                  <a:pt x="100" y="88"/>
                  <a:pt x="100" y="73"/>
                </a:cubicBezTo>
                <a:cubicBezTo>
                  <a:pt x="100" y="58"/>
                  <a:pt x="88" y="46"/>
                  <a:pt x="73" y="46"/>
                </a:cubicBezTo>
                <a:close/>
                <a:moveTo>
                  <a:pt x="62" y="78"/>
                </a:moveTo>
                <a:cubicBezTo>
                  <a:pt x="70" y="87"/>
                  <a:pt x="70" y="87"/>
                  <a:pt x="70" y="87"/>
                </a:cubicBezTo>
                <a:cubicBezTo>
                  <a:pt x="83" y="65"/>
                  <a:pt x="83" y="65"/>
                  <a:pt x="83" y="65"/>
                </a:cubicBezTo>
                <a:moveTo>
                  <a:pt x="73" y="14"/>
                </a:moveTo>
                <a:cubicBezTo>
                  <a:pt x="73" y="0"/>
                  <a:pt x="73" y="0"/>
                  <a:pt x="73" y="0"/>
                </a:cubicBezTo>
                <a:moveTo>
                  <a:pt x="43" y="22"/>
                </a:moveTo>
                <a:cubicBezTo>
                  <a:pt x="36" y="10"/>
                  <a:pt x="36" y="10"/>
                  <a:pt x="36" y="10"/>
                </a:cubicBezTo>
                <a:moveTo>
                  <a:pt x="10" y="36"/>
                </a:moveTo>
                <a:cubicBezTo>
                  <a:pt x="22" y="44"/>
                  <a:pt x="22" y="44"/>
                  <a:pt x="22" y="44"/>
                </a:cubicBezTo>
                <a:moveTo>
                  <a:pt x="0" y="73"/>
                </a:moveTo>
                <a:cubicBezTo>
                  <a:pt x="14" y="73"/>
                  <a:pt x="14" y="73"/>
                  <a:pt x="14" y="73"/>
                </a:cubicBezTo>
                <a:moveTo>
                  <a:pt x="109" y="10"/>
                </a:moveTo>
                <a:cubicBezTo>
                  <a:pt x="102" y="22"/>
                  <a:pt x="102" y="22"/>
                  <a:pt x="102" y="22"/>
                </a:cubicBezTo>
                <a:moveTo>
                  <a:pt x="136" y="36"/>
                </a:moveTo>
                <a:cubicBezTo>
                  <a:pt x="124" y="44"/>
                  <a:pt x="124" y="44"/>
                  <a:pt x="124" y="44"/>
                </a:cubicBezTo>
                <a:moveTo>
                  <a:pt x="132" y="73"/>
                </a:moveTo>
                <a:cubicBezTo>
                  <a:pt x="146" y="73"/>
                  <a:pt x="146" y="73"/>
                  <a:pt x="146" y="73"/>
                </a:cubicBezTo>
                <a:moveTo>
                  <a:pt x="89" y="132"/>
                </a:moveTo>
                <a:cubicBezTo>
                  <a:pt x="89" y="132"/>
                  <a:pt x="53" y="143"/>
                  <a:pt x="53" y="143"/>
                </a:cubicBezTo>
                <a:cubicBezTo>
                  <a:pt x="51" y="143"/>
                  <a:pt x="49" y="146"/>
                  <a:pt x="49" y="148"/>
                </a:cubicBezTo>
                <a:cubicBezTo>
                  <a:pt x="49" y="152"/>
                  <a:pt x="52" y="154"/>
                  <a:pt x="55" y="154"/>
                </a:cubicBezTo>
                <a:cubicBezTo>
                  <a:pt x="56" y="154"/>
                  <a:pt x="58" y="154"/>
                  <a:pt x="58" y="154"/>
                </a:cubicBezTo>
                <a:cubicBezTo>
                  <a:pt x="89" y="145"/>
                  <a:pt x="89" y="145"/>
                  <a:pt x="89" y="145"/>
                </a:cubicBezTo>
                <a:cubicBezTo>
                  <a:pt x="89" y="145"/>
                  <a:pt x="89" y="145"/>
                  <a:pt x="89" y="145"/>
                </a:cubicBezTo>
                <a:cubicBezTo>
                  <a:pt x="90" y="145"/>
                  <a:pt x="90" y="145"/>
                  <a:pt x="91" y="145"/>
                </a:cubicBezTo>
                <a:cubicBezTo>
                  <a:pt x="94" y="145"/>
                  <a:pt x="97" y="148"/>
                  <a:pt x="97" y="151"/>
                </a:cubicBezTo>
                <a:cubicBezTo>
                  <a:pt x="97" y="153"/>
                  <a:pt x="95" y="156"/>
                  <a:pt x="93" y="157"/>
                </a:cubicBezTo>
                <a:cubicBezTo>
                  <a:pt x="62" y="165"/>
                  <a:pt x="62" y="165"/>
                  <a:pt x="62" y="165"/>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64" name="Freeform 53"/>
          <p:cNvSpPr>
            <a:spLocks noEditPoints="1"/>
          </p:cNvSpPr>
          <p:nvPr/>
        </p:nvSpPr>
        <p:spPr bwMode="auto">
          <a:xfrm>
            <a:off x="5384600" y="3230193"/>
            <a:ext cx="363141" cy="429816"/>
          </a:xfrm>
          <a:custGeom>
            <a:avLst/>
            <a:gdLst>
              <a:gd name="T0" fmla="*/ 305 w 305"/>
              <a:gd name="T1" fmla="*/ 147 h 361"/>
              <a:gd name="T2" fmla="*/ 305 w 305"/>
              <a:gd name="T3" fmla="*/ 361 h 361"/>
              <a:gd name="T4" fmla="*/ 0 w 305"/>
              <a:gd name="T5" fmla="*/ 361 h 361"/>
              <a:gd name="T6" fmla="*/ 0 w 305"/>
              <a:gd name="T7" fmla="*/ 147 h 361"/>
              <a:gd name="T8" fmla="*/ 305 w 305"/>
              <a:gd name="T9" fmla="*/ 361 h 361"/>
              <a:gd name="T10" fmla="*/ 153 w 305"/>
              <a:gd name="T11" fmla="*/ 254 h 361"/>
              <a:gd name="T12" fmla="*/ 0 w 305"/>
              <a:gd name="T13" fmla="*/ 361 h 361"/>
              <a:gd name="T14" fmla="*/ 305 w 305"/>
              <a:gd name="T15" fmla="*/ 147 h 361"/>
              <a:gd name="T16" fmla="*/ 203 w 305"/>
              <a:gd name="T17" fmla="*/ 256 h 361"/>
              <a:gd name="T18" fmla="*/ 0 w 305"/>
              <a:gd name="T19" fmla="*/ 147 h 361"/>
              <a:gd name="T20" fmla="*/ 103 w 305"/>
              <a:gd name="T21" fmla="*/ 256 h 361"/>
              <a:gd name="T22" fmla="*/ 267 w 305"/>
              <a:gd name="T23" fmla="*/ 140 h 361"/>
              <a:gd name="T24" fmla="*/ 267 w 305"/>
              <a:gd name="T25" fmla="*/ 65 h 361"/>
              <a:gd name="T26" fmla="*/ 200 w 305"/>
              <a:gd name="T27" fmla="*/ 0 h 361"/>
              <a:gd name="T28" fmla="*/ 38 w 305"/>
              <a:gd name="T29" fmla="*/ 0 h 361"/>
              <a:gd name="T30" fmla="*/ 38 w 305"/>
              <a:gd name="T31" fmla="*/ 140 h 361"/>
              <a:gd name="T32" fmla="*/ 267 w 305"/>
              <a:gd name="T33" fmla="*/ 65 h 361"/>
              <a:gd name="T34" fmla="*/ 200 w 305"/>
              <a:gd name="T35" fmla="*/ 0 h 361"/>
              <a:gd name="T36" fmla="*/ 200 w 305"/>
              <a:gd name="T37" fmla="*/ 65 h 361"/>
              <a:gd name="T38" fmla="*/ 267 w 305"/>
              <a:gd name="T39" fmla="*/ 65 h 361"/>
              <a:gd name="T40" fmla="*/ 103 w 305"/>
              <a:gd name="T41" fmla="*/ 104 h 361"/>
              <a:gd name="T42" fmla="*/ 69 w 305"/>
              <a:gd name="T43" fmla="*/ 104 h 361"/>
              <a:gd name="T44" fmla="*/ 227 w 305"/>
              <a:gd name="T45" fmla="*/ 104 h 361"/>
              <a:gd name="T46" fmla="*/ 134 w 305"/>
              <a:gd name="T47" fmla="*/ 104 h 361"/>
              <a:gd name="T48" fmla="*/ 69 w 305"/>
              <a:gd name="T49" fmla="*/ 138 h 361"/>
              <a:gd name="T50" fmla="*/ 158 w 305"/>
              <a:gd name="T51" fmla="*/ 138 h 361"/>
              <a:gd name="T52" fmla="*/ 227 w 305"/>
              <a:gd name="T53" fmla="*/ 138 h 361"/>
              <a:gd name="T54" fmla="*/ 191 w 305"/>
              <a:gd name="T55" fmla="*/ 138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5" h="361">
                <a:moveTo>
                  <a:pt x="305" y="147"/>
                </a:moveTo>
                <a:lnTo>
                  <a:pt x="305" y="361"/>
                </a:lnTo>
                <a:lnTo>
                  <a:pt x="0" y="361"/>
                </a:lnTo>
                <a:lnTo>
                  <a:pt x="0" y="147"/>
                </a:lnTo>
                <a:moveTo>
                  <a:pt x="305" y="361"/>
                </a:moveTo>
                <a:lnTo>
                  <a:pt x="153" y="254"/>
                </a:lnTo>
                <a:lnTo>
                  <a:pt x="0" y="361"/>
                </a:lnTo>
                <a:moveTo>
                  <a:pt x="305" y="147"/>
                </a:moveTo>
                <a:lnTo>
                  <a:pt x="203" y="256"/>
                </a:lnTo>
                <a:moveTo>
                  <a:pt x="0" y="147"/>
                </a:moveTo>
                <a:lnTo>
                  <a:pt x="103" y="256"/>
                </a:lnTo>
                <a:moveTo>
                  <a:pt x="267" y="140"/>
                </a:moveTo>
                <a:lnTo>
                  <a:pt x="267" y="65"/>
                </a:lnTo>
                <a:moveTo>
                  <a:pt x="200" y="0"/>
                </a:moveTo>
                <a:lnTo>
                  <a:pt x="38" y="0"/>
                </a:lnTo>
                <a:lnTo>
                  <a:pt x="38" y="140"/>
                </a:lnTo>
                <a:moveTo>
                  <a:pt x="267" y="65"/>
                </a:moveTo>
                <a:lnTo>
                  <a:pt x="200" y="0"/>
                </a:lnTo>
                <a:lnTo>
                  <a:pt x="200" y="65"/>
                </a:lnTo>
                <a:lnTo>
                  <a:pt x="267" y="65"/>
                </a:lnTo>
                <a:moveTo>
                  <a:pt x="103" y="104"/>
                </a:moveTo>
                <a:lnTo>
                  <a:pt x="69" y="104"/>
                </a:lnTo>
                <a:moveTo>
                  <a:pt x="227" y="104"/>
                </a:moveTo>
                <a:lnTo>
                  <a:pt x="134" y="104"/>
                </a:lnTo>
                <a:moveTo>
                  <a:pt x="69" y="138"/>
                </a:moveTo>
                <a:lnTo>
                  <a:pt x="158" y="138"/>
                </a:lnTo>
                <a:moveTo>
                  <a:pt x="227" y="138"/>
                </a:moveTo>
                <a:lnTo>
                  <a:pt x="191" y="138"/>
                </a:ln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68" name="Rectangle 67"/>
          <p:cNvSpPr/>
          <p:nvPr/>
        </p:nvSpPr>
        <p:spPr>
          <a:xfrm>
            <a:off x="3084232" y="3927633"/>
            <a:ext cx="1545432" cy="323165"/>
          </a:xfrm>
          <a:prstGeom prst="rect">
            <a:avLst/>
          </a:prstGeom>
        </p:spPr>
        <p:txBody>
          <a:bodyPr wrap="square">
            <a:spAutoFit/>
          </a:bodyPr>
          <a:lstStyle/>
          <a:p>
            <a:pPr lvl="0" algn="ctr"/>
            <a:r>
              <a:rPr lang="pt-BR" sz="1500" b="1" dirty="0">
                <a:latin typeface="Aharoni" panose="02010803020104030203" pitchFamily="2" charset="-79"/>
                <a:cs typeface="Aharoni" panose="02010803020104030203" pitchFamily="2" charset="-79"/>
              </a:rPr>
              <a:t>Recursal</a:t>
            </a:r>
            <a:endParaRPr lang="ru-RU" sz="1500" b="1" dirty="0">
              <a:cs typeface="Aharoni" panose="02010803020104030203" pitchFamily="2" charset="-79"/>
            </a:endParaRPr>
          </a:p>
        </p:txBody>
      </p:sp>
      <p:sp>
        <p:nvSpPr>
          <p:cNvPr id="69" name="Rectangle 68"/>
          <p:cNvSpPr/>
          <p:nvPr/>
        </p:nvSpPr>
        <p:spPr>
          <a:xfrm>
            <a:off x="4703293" y="3920575"/>
            <a:ext cx="1776575" cy="323165"/>
          </a:xfrm>
          <a:prstGeom prst="rect">
            <a:avLst/>
          </a:prstGeom>
        </p:spPr>
        <p:txBody>
          <a:bodyPr wrap="square">
            <a:spAutoFit/>
          </a:bodyPr>
          <a:lstStyle/>
          <a:p>
            <a:pPr lvl="0" algn="ctr"/>
            <a:r>
              <a:rPr lang="pt-BR" sz="1500" dirty="0">
                <a:latin typeface="Aharoni" panose="02010803020104030203" pitchFamily="2" charset="-79"/>
                <a:cs typeface="Aharoni" panose="02010803020104030203" pitchFamily="2" charset="-79"/>
              </a:rPr>
              <a:t>De homologação</a:t>
            </a:r>
            <a:endParaRPr lang="ru-RU" sz="1500" dirty="0">
              <a:cs typeface="Aharoni" panose="02010803020104030203" pitchFamily="2" charset="-79"/>
            </a:endParaRPr>
          </a:p>
        </p:txBody>
      </p:sp>
      <p:sp>
        <p:nvSpPr>
          <p:cNvPr id="46" name="CaixaDeTexto 45">
            <a:extLst>
              <a:ext uri="{FF2B5EF4-FFF2-40B4-BE49-F238E27FC236}">
                <a16:creationId xmlns:a16="http://schemas.microsoft.com/office/drawing/2014/main" id="{10476071-8155-4F6E-BA53-A0CC1422136D}"/>
              </a:ext>
            </a:extLst>
          </p:cNvPr>
          <p:cNvSpPr txBox="1"/>
          <p:nvPr/>
        </p:nvSpPr>
        <p:spPr>
          <a:xfrm>
            <a:off x="298738" y="779882"/>
            <a:ext cx="8661851" cy="380873"/>
          </a:xfrm>
          <a:prstGeom prst="rect">
            <a:avLst/>
          </a:prstGeom>
          <a:noFill/>
        </p:spPr>
        <p:txBody>
          <a:bodyPr wrap="square">
            <a:spAutoFit/>
          </a:bodyPr>
          <a:lstStyle/>
          <a:p>
            <a:pPr algn="just"/>
            <a:r>
              <a:rPr lang="pt-BR" sz="1875" dirty="0">
                <a:latin typeface="Aharoni" panose="02010803020104030203" pitchFamily="2" charset="-79"/>
                <a:cs typeface="Aharoni" panose="02010803020104030203" pitchFamily="2" charset="-79"/>
              </a:rPr>
              <a:t>Art. 17. O processo de licitação observará as seguintes fases, em sequência:</a:t>
            </a:r>
          </a:p>
        </p:txBody>
      </p:sp>
    </p:spTree>
    <p:extLst>
      <p:ext uri="{BB962C8B-B14F-4D97-AF65-F5344CB8AC3E}">
        <p14:creationId xmlns:p14="http://schemas.microsoft.com/office/powerpoint/2010/main" val="413854438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50"/>
                                      </p:stCondLst>
                                      <p:childTnLst>
                                        <p:set>
                                          <p:cBhvr>
                                            <p:cTn id="6" dur="1" fill="hold">
                                              <p:stCondLst>
                                                <p:cond delay="0"/>
                                              </p:stCondLst>
                                            </p:cTn>
                                            <p:tgtEl>
                                              <p:spTgt spid="73"/>
                                            </p:tgtEl>
                                            <p:attrNameLst>
                                              <p:attrName>style.visibility</p:attrName>
                                            </p:attrNameLst>
                                          </p:cBhvr>
                                          <p:to>
                                            <p:strVal val="visible"/>
                                          </p:to>
                                        </p:set>
                                        <p:animEffect transition="in" filter="wipe(up)">
                                          <p:cBhvr>
                                            <p:cTn id="7" dur="500"/>
                                            <p:tgtEl>
                                              <p:spTgt spid="73"/>
                                            </p:tgtEl>
                                          </p:cBhvr>
                                        </p:animEffect>
                                      </p:childTnLst>
                                    </p:cTn>
                                  </p:par>
                                  <p:par>
                                    <p:cTn id="8" presetID="22" presetClass="entr" presetSubtype="1" fill="hold" nodeType="withEffect">
                                      <p:stCondLst>
                                        <p:cond delay="300"/>
                                      </p:stCondLst>
                                      <p:childTnLst>
                                        <p:set>
                                          <p:cBhvr>
                                            <p:cTn id="9" dur="1" fill="hold">
                                              <p:stCondLst>
                                                <p:cond delay="0"/>
                                              </p:stCondLst>
                                            </p:cTn>
                                            <p:tgtEl>
                                              <p:spTgt spid="74"/>
                                            </p:tgtEl>
                                            <p:attrNameLst>
                                              <p:attrName>style.visibility</p:attrName>
                                            </p:attrNameLst>
                                          </p:cBhvr>
                                          <p:to>
                                            <p:strVal val="visible"/>
                                          </p:to>
                                        </p:set>
                                        <p:animEffect transition="in" filter="wipe(up)">
                                          <p:cBhvr>
                                            <p:cTn id="10" dur="500"/>
                                            <p:tgtEl>
                                              <p:spTgt spid="74"/>
                                            </p:tgtEl>
                                          </p:cBhvr>
                                        </p:animEffect>
                                      </p:childTnLst>
                                    </p:cTn>
                                  </p:par>
                                </p:childTnLst>
                              </p:cTn>
                            </p:par>
                            <p:par>
                              <p:cTn id="11" fill="hold">
                                <p:stCondLst>
                                  <p:cond delay="800"/>
                                </p:stCondLst>
                                <p:childTnLst>
                                  <p:par>
                                    <p:cTn id="12" presetID="2" presetClass="entr" presetSubtype="1" fill="hold" nodeType="afterEffect" p14:presetBounceEnd="67000">
                                      <p:stCondLst>
                                        <p:cond delay="0"/>
                                      </p:stCondLst>
                                      <p:childTnLst>
                                        <p:set>
                                          <p:cBhvr>
                                            <p:cTn id="13" dur="1" fill="hold">
                                              <p:stCondLst>
                                                <p:cond delay="0"/>
                                              </p:stCondLst>
                                            </p:cTn>
                                            <p:tgtEl>
                                              <p:spTgt spid="53"/>
                                            </p:tgtEl>
                                            <p:attrNameLst>
                                              <p:attrName>style.visibility</p:attrName>
                                            </p:attrNameLst>
                                          </p:cBhvr>
                                          <p:to>
                                            <p:strVal val="visible"/>
                                          </p:to>
                                        </p:set>
                                        <p:anim calcmode="lin" valueType="num" p14:bounceEnd="67000">
                                          <p:cBhvr additive="base">
                                            <p:cTn id="14" dur="1000" fill="hold"/>
                                            <p:tgtEl>
                                              <p:spTgt spid="53"/>
                                            </p:tgtEl>
                                            <p:attrNameLst>
                                              <p:attrName>ppt_x</p:attrName>
                                            </p:attrNameLst>
                                          </p:cBhvr>
                                          <p:tavLst>
                                            <p:tav tm="0">
                                              <p:val>
                                                <p:strVal val="#ppt_x"/>
                                              </p:val>
                                            </p:tav>
                                            <p:tav tm="100000">
                                              <p:val>
                                                <p:strVal val="#ppt_x"/>
                                              </p:val>
                                            </p:tav>
                                          </p:tavLst>
                                        </p:anim>
                                        <p:anim calcmode="lin" valueType="num" p14:bounceEnd="67000">
                                          <p:cBhvr additive="base">
                                            <p:cTn id="15" dur="1000" fill="hold"/>
                                            <p:tgtEl>
                                              <p:spTgt spid="53"/>
                                            </p:tgtEl>
                                            <p:attrNameLst>
                                              <p:attrName>ppt_y</p:attrName>
                                            </p:attrNameLst>
                                          </p:cBhvr>
                                          <p:tavLst>
                                            <p:tav tm="0">
                                              <p:val>
                                                <p:strVal val="0-#ppt_h/2"/>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fade">
                                          <p:cBhvr>
                                            <p:cTn id="18" dur="1000"/>
                                            <p:tgtEl>
                                              <p:spTgt spid="62"/>
                                            </p:tgtEl>
                                          </p:cBhvr>
                                        </p:animEffect>
                                        <p:anim calcmode="lin" valueType="num">
                                          <p:cBhvr>
                                            <p:cTn id="19" dur="1000" fill="hold"/>
                                            <p:tgtEl>
                                              <p:spTgt spid="62"/>
                                            </p:tgtEl>
                                            <p:attrNameLst>
                                              <p:attrName>ppt_x</p:attrName>
                                            </p:attrNameLst>
                                          </p:cBhvr>
                                          <p:tavLst>
                                            <p:tav tm="0">
                                              <p:val>
                                                <p:strVal val="#ppt_x"/>
                                              </p:val>
                                            </p:tav>
                                            <p:tav tm="100000">
                                              <p:val>
                                                <p:strVal val="#ppt_x"/>
                                              </p:val>
                                            </p:tav>
                                          </p:tavLst>
                                        </p:anim>
                                        <p:anim calcmode="lin" valueType="num">
                                          <p:cBhvr>
                                            <p:cTn id="20" dur="1000" fill="hold"/>
                                            <p:tgtEl>
                                              <p:spTgt spid="62"/>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fade">
                                          <p:cBhvr>
                                            <p:cTn id="23" dur="1000"/>
                                            <p:tgtEl>
                                              <p:spTgt spid="64"/>
                                            </p:tgtEl>
                                          </p:cBhvr>
                                        </p:animEffect>
                                        <p:anim calcmode="lin" valueType="num">
                                          <p:cBhvr>
                                            <p:cTn id="24" dur="1000" fill="hold"/>
                                            <p:tgtEl>
                                              <p:spTgt spid="64"/>
                                            </p:tgtEl>
                                            <p:attrNameLst>
                                              <p:attrName>ppt_x</p:attrName>
                                            </p:attrNameLst>
                                          </p:cBhvr>
                                          <p:tavLst>
                                            <p:tav tm="0">
                                              <p:val>
                                                <p:strVal val="#ppt_x"/>
                                              </p:val>
                                            </p:tav>
                                            <p:tav tm="100000">
                                              <p:val>
                                                <p:strVal val="#ppt_x"/>
                                              </p:val>
                                            </p:tav>
                                          </p:tavLst>
                                        </p:anim>
                                        <p:anim calcmode="lin" valueType="num">
                                          <p:cBhvr>
                                            <p:cTn id="25" dur="1000" fill="hold"/>
                                            <p:tgtEl>
                                              <p:spTgt spid="6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fade">
                                          <p:cBhvr>
                                            <p:cTn id="28" dur="1000"/>
                                            <p:tgtEl>
                                              <p:spTgt spid="69"/>
                                            </p:tgtEl>
                                          </p:cBhvr>
                                        </p:animEffect>
                                        <p:anim calcmode="lin" valueType="num">
                                          <p:cBhvr>
                                            <p:cTn id="29" dur="1000" fill="hold"/>
                                            <p:tgtEl>
                                              <p:spTgt spid="69"/>
                                            </p:tgtEl>
                                            <p:attrNameLst>
                                              <p:attrName>ppt_x</p:attrName>
                                            </p:attrNameLst>
                                          </p:cBhvr>
                                          <p:tavLst>
                                            <p:tav tm="0">
                                              <p:val>
                                                <p:strVal val="#ppt_x"/>
                                              </p:val>
                                            </p:tav>
                                            <p:tav tm="100000">
                                              <p:val>
                                                <p:strVal val="#ppt_x"/>
                                              </p:val>
                                            </p:tav>
                                          </p:tavLst>
                                        </p:anim>
                                        <p:anim calcmode="lin" valueType="num">
                                          <p:cBhvr>
                                            <p:cTn id="30" dur="1000" fill="hold"/>
                                            <p:tgtEl>
                                              <p:spTgt spid="6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fade">
                                          <p:cBhvr>
                                            <p:cTn id="33" dur="1000"/>
                                            <p:tgtEl>
                                              <p:spTgt spid="68"/>
                                            </p:tgtEl>
                                          </p:cBhvr>
                                        </p:animEffect>
                                        <p:anim calcmode="lin" valueType="num">
                                          <p:cBhvr>
                                            <p:cTn id="34" dur="1000" fill="hold"/>
                                            <p:tgtEl>
                                              <p:spTgt spid="68"/>
                                            </p:tgtEl>
                                            <p:attrNameLst>
                                              <p:attrName>ppt_x</p:attrName>
                                            </p:attrNameLst>
                                          </p:cBhvr>
                                          <p:tavLst>
                                            <p:tav tm="0">
                                              <p:val>
                                                <p:strVal val="#ppt_x"/>
                                              </p:val>
                                            </p:tav>
                                            <p:tav tm="100000">
                                              <p:val>
                                                <p:strVal val="#ppt_x"/>
                                              </p:val>
                                            </p:tav>
                                          </p:tavLst>
                                        </p:anim>
                                        <p:anim calcmode="lin" valueType="num">
                                          <p:cBhvr>
                                            <p:cTn id="35"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4" grpId="0" animBg="1"/>
          <p:bldP spid="68" grpId="0"/>
          <p:bldP spid="6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50"/>
                                      </p:stCondLst>
                                      <p:childTnLst>
                                        <p:set>
                                          <p:cBhvr>
                                            <p:cTn id="6" dur="1" fill="hold">
                                              <p:stCondLst>
                                                <p:cond delay="0"/>
                                              </p:stCondLst>
                                            </p:cTn>
                                            <p:tgtEl>
                                              <p:spTgt spid="73"/>
                                            </p:tgtEl>
                                            <p:attrNameLst>
                                              <p:attrName>style.visibility</p:attrName>
                                            </p:attrNameLst>
                                          </p:cBhvr>
                                          <p:to>
                                            <p:strVal val="visible"/>
                                          </p:to>
                                        </p:set>
                                        <p:animEffect transition="in" filter="wipe(up)">
                                          <p:cBhvr>
                                            <p:cTn id="7" dur="500"/>
                                            <p:tgtEl>
                                              <p:spTgt spid="73"/>
                                            </p:tgtEl>
                                          </p:cBhvr>
                                        </p:animEffect>
                                      </p:childTnLst>
                                    </p:cTn>
                                  </p:par>
                                  <p:par>
                                    <p:cTn id="8" presetID="22" presetClass="entr" presetSubtype="1" fill="hold" nodeType="withEffect">
                                      <p:stCondLst>
                                        <p:cond delay="300"/>
                                      </p:stCondLst>
                                      <p:childTnLst>
                                        <p:set>
                                          <p:cBhvr>
                                            <p:cTn id="9" dur="1" fill="hold">
                                              <p:stCondLst>
                                                <p:cond delay="0"/>
                                              </p:stCondLst>
                                            </p:cTn>
                                            <p:tgtEl>
                                              <p:spTgt spid="74"/>
                                            </p:tgtEl>
                                            <p:attrNameLst>
                                              <p:attrName>style.visibility</p:attrName>
                                            </p:attrNameLst>
                                          </p:cBhvr>
                                          <p:to>
                                            <p:strVal val="visible"/>
                                          </p:to>
                                        </p:set>
                                        <p:animEffect transition="in" filter="wipe(up)">
                                          <p:cBhvr>
                                            <p:cTn id="10" dur="500"/>
                                            <p:tgtEl>
                                              <p:spTgt spid="74"/>
                                            </p:tgtEl>
                                          </p:cBhvr>
                                        </p:animEffect>
                                      </p:childTnLst>
                                    </p:cTn>
                                  </p:par>
                                </p:childTnLst>
                              </p:cTn>
                            </p:par>
                            <p:par>
                              <p:cTn id="11" fill="hold">
                                <p:stCondLst>
                                  <p:cond delay="800"/>
                                </p:stCondLst>
                                <p:childTnLst>
                                  <p:par>
                                    <p:cTn id="12" presetID="2" presetClass="entr" presetSubtype="1" fill="hold" nodeType="afterEffect">
                                      <p:stCondLst>
                                        <p:cond delay="0"/>
                                      </p:stCondLst>
                                      <p:childTnLst>
                                        <p:set>
                                          <p:cBhvr>
                                            <p:cTn id="13" dur="1" fill="hold">
                                              <p:stCondLst>
                                                <p:cond delay="0"/>
                                              </p:stCondLst>
                                            </p:cTn>
                                            <p:tgtEl>
                                              <p:spTgt spid="53"/>
                                            </p:tgtEl>
                                            <p:attrNameLst>
                                              <p:attrName>style.visibility</p:attrName>
                                            </p:attrNameLst>
                                          </p:cBhvr>
                                          <p:to>
                                            <p:strVal val="visible"/>
                                          </p:to>
                                        </p:set>
                                        <p:anim calcmode="lin" valueType="num">
                                          <p:cBhvr additive="base">
                                            <p:cTn id="14" dur="1000" fill="hold"/>
                                            <p:tgtEl>
                                              <p:spTgt spid="53"/>
                                            </p:tgtEl>
                                            <p:attrNameLst>
                                              <p:attrName>ppt_x</p:attrName>
                                            </p:attrNameLst>
                                          </p:cBhvr>
                                          <p:tavLst>
                                            <p:tav tm="0">
                                              <p:val>
                                                <p:strVal val="#ppt_x"/>
                                              </p:val>
                                            </p:tav>
                                            <p:tav tm="100000">
                                              <p:val>
                                                <p:strVal val="#ppt_x"/>
                                              </p:val>
                                            </p:tav>
                                          </p:tavLst>
                                        </p:anim>
                                        <p:anim calcmode="lin" valueType="num">
                                          <p:cBhvr additive="base">
                                            <p:cTn id="15" dur="1000" fill="hold"/>
                                            <p:tgtEl>
                                              <p:spTgt spid="53"/>
                                            </p:tgtEl>
                                            <p:attrNameLst>
                                              <p:attrName>ppt_y</p:attrName>
                                            </p:attrNameLst>
                                          </p:cBhvr>
                                          <p:tavLst>
                                            <p:tav tm="0">
                                              <p:val>
                                                <p:strVal val="0-#ppt_h/2"/>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fade">
                                          <p:cBhvr>
                                            <p:cTn id="18" dur="1000"/>
                                            <p:tgtEl>
                                              <p:spTgt spid="62"/>
                                            </p:tgtEl>
                                          </p:cBhvr>
                                        </p:animEffect>
                                        <p:anim calcmode="lin" valueType="num">
                                          <p:cBhvr>
                                            <p:cTn id="19" dur="1000" fill="hold"/>
                                            <p:tgtEl>
                                              <p:spTgt spid="62"/>
                                            </p:tgtEl>
                                            <p:attrNameLst>
                                              <p:attrName>ppt_x</p:attrName>
                                            </p:attrNameLst>
                                          </p:cBhvr>
                                          <p:tavLst>
                                            <p:tav tm="0">
                                              <p:val>
                                                <p:strVal val="#ppt_x"/>
                                              </p:val>
                                            </p:tav>
                                            <p:tav tm="100000">
                                              <p:val>
                                                <p:strVal val="#ppt_x"/>
                                              </p:val>
                                            </p:tav>
                                          </p:tavLst>
                                        </p:anim>
                                        <p:anim calcmode="lin" valueType="num">
                                          <p:cBhvr>
                                            <p:cTn id="20" dur="1000" fill="hold"/>
                                            <p:tgtEl>
                                              <p:spTgt spid="62"/>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fade">
                                          <p:cBhvr>
                                            <p:cTn id="23" dur="1000"/>
                                            <p:tgtEl>
                                              <p:spTgt spid="64"/>
                                            </p:tgtEl>
                                          </p:cBhvr>
                                        </p:animEffect>
                                        <p:anim calcmode="lin" valueType="num">
                                          <p:cBhvr>
                                            <p:cTn id="24" dur="1000" fill="hold"/>
                                            <p:tgtEl>
                                              <p:spTgt spid="64"/>
                                            </p:tgtEl>
                                            <p:attrNameLst>
                                              <p:attrName>ppt_x</p:attrName>
                                            </p:attrNameLst>
                                          </p:cBhvr>
                                          <p:tavLst>
                                            <p:tav tm="0">
                                              <p:val>
                                                <p:strVal val="#ppt_x"/>
                                              </p:val>
                                            </p:tav>
                                            <p:tav tm="100000">
                                              <p:val>
                                                <p:strVal val="#ppt_x"/>
                                              </p:val>
                                            </p:tav>
                                          </p:tavLst>
                                        </p:anim>
                                        <p:anim calcmode="lin" valueType="num">
                                          <p:cBhvr>
                                            <p:cTn id="25" dur="1000" fill="hold"/>
                                            <p:tgtEl>
                                              <p:spTgt spid="6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fade">
                                          <p:cBhvr>
                                            <p:cTn id="28" dur="1000"/>
                                            <p:tgtEl>
                                              <p:spTgt spid="69"/>
                                            </p:tgtEl>
                                          </p:cBhvr>
                                        </p:animEffect>
                                        <p:anim calcmode="lin" valueType="num">
                                          <p:cBhvr>
                                            <p:cTn id="29" dur="1000" fill="hold"/>
                                            <p:tgtEl>
                                              <p:spTgt spid="69"/>
                                            </p:tgtEl>
                                            <p:attrNameLst>
                                              <p:attrName>ppt_x</p:attrName>
                                            </p:attrNameLst>
                                          </p:cBhvr>
                                          <p:tavLst>
                                            <p:tav tm="0">
                                              <p:val>
                                                <p:strVal val="#ppt_x"/>
                                              </p:val>
                                            </p:tav>
                                            <p:tav tm="100000">
                                              <p:val>
                                                <p:strVal val="#ppt_x"/>
                                              </p:val>
                                            </p:tav>
                                          </p:tavLst>
                                        </p:anim>
                                        <p:anim calcmode="lin" valueType="num">
                                          <p:cBhvr>
                                            <p:cTn id="30" dur="1000" fill="hold"/>
                                            <p:tgtEl>
                                              <p:spTgt spid="6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fade">
                                          <p:cBhvr>
                                            <p:cTn id="33" dur="1000"/>
                                            <p:tgtEl>
                                              <p:spTgt spid="68"/>
                                            </p:tgtEl>
                                          </p:cBhvr>
                                        </p:animEffect>
                                        <p:anim calcmode="lin" valueType="num">
                                          <p:cBhvr>
                                            <p:cTn id="34" dur="1000" fill="hold"/>
                                            <p:tgtEl>
                                              <p:spTgt spid="68"/>
                                            </p:tgtEl>
                                            <p:attrNameLst>
                                              <p:attrName>ppt_x</p:attrName>
                                            </p:attrNameLst>
                                          </p:cBhvr>
                                          <p:tavLst>
                                            <p:tav tm="0">
                                              <p:val>
                                                <p:strVal val="#ppt_x"/>
                                              </p:val>
                                            </p:tav>
                                            <p:tav tm="100000">
                                              <p:val>
                                                <p:strVal val="#ppt_x"/>
                                              </p:val>
                                            </p:tav>
                                          </p:tavLst>
                                        </p:anim>
                                        <p:anim calcmode="lin" valueType="num">
                                          <p:cBhvr>
                                            <p:cTn id="35"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4" grpId="0" animBg="1"/>
          <p:bldP spid="68" grpId="0"/>
          <p:bldP spid="69"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550633" y="33760"/>
            <a:ext cx="2500010" cy="1435948"/>
            <a:chOff x="5947408" y="1029839"/>
            <a:chExt cx="3333346" cy="1914597"/>
          </a:xfrm>
        </p:grpSpPr>
        <p:grpSp>
          <p:nvGrpSpPr>
            <p:cNvPr id="97" name="Group 96"/>
            <p:cNvGrpSpPr/>
            <p:nvPr/>
          </p:nvGrpSpPr>
          <p:grpSpPr>
            <a:xfrm>
              <a:off x="5947408" y="1029839"/>
              <a:ext cx="1888454" cy="1900295"/>
              <a:chOff x="1646238" y="596900"/>
              <a:chExt cx="5570538" cy="5605463"/>
            </a:xfrm>
          </p:grpSpPr>
          <p:sp>
            <p:nvSpPr>
              <p:cNvPr id="98" name="Freeform 54"/>
              <p:cNvSpPr>
                <a:spLocks/>
              </p:cNvSpPr>
              <p:nvPr/>
            </p:nvSpPr>
            <p:spPr bwMode="auto">
              <a:xfrm>
                <a:off x="1798638" y="3333750"/>
                <a:ext cx="1085850" cy="1252538"/>
              </a:xfrm>
              <a:custGeom>
                <a:avLst/>
                <a:gdLst>
                  <a:gd name="T0" fmla="*/ 94 w 256"/>
                  <a:gd name="T1" fmla="*/ 0 h 295"/>
                  <a:gd name="T2" fmla="*/ 89 w 256"/>
                  <a:gd name="T3" fmla="*/ 61 h 295"/>
                  <a:gd name="T4" fmla="*/ 78 w 256"/>
                  <a:gd name="T5" fmla="*/ 101 h 295"/>
                  <a:gd name="T6" fmla="*/ 34 w 256"/>
                  <a:gd name="T7" fmla="*/ 138 h 295"/>
                  <a:gd name="T8" fmla="*/ 18 w 256"/>
                  <a:gd name="T9" fmla="*/ 176 h 295"/>
                  <a:gd name="T10" fmla="*/ 13 w 256"/>
                  <a:gd name="T11" fmla="*/ 208 h 295"/>
                  <a:gd name="T12" fmla="*/ 5 w 256"/>
                  <a:gd name="T13" fmla="*/ 239 h 295"/>
                  <a:gd name="T14" fmla="*/ 5 w 256"/>
                  <a:gd name="T15" fmla="*/ 263 h 295"/>
                  <a:gd name="T16" fmla="*/ 29 w 256"/>
                  <a:gd name="T17" fmla="*/ 284 h 295"/>
                  <a:gd name="T18" fmla="*/ 67 w 256"/>
                  <a:gd name="T19" fmla="*/ 281 h 295"/>
                  <a:gd name="T20" fmla="*/ 80 w 256"/>
                  <a:gd name="T21" fmla="*/ 251 h 295"/>
                  <a:gd name="T22" fmla="*/ 117 w 256"/>
                  <a:gd name="T23" fmla="*/ 231 h 295"/>
                  <a:gd name="T24" fmla="*/ 168 w 256"/>
                  <a:gd name="T25" fmla="*/ 218 h 295"/>
                  <a:gd name="T26" fmla="*/ 225 w 256"/>
                  <a:gd name="T27" fmla="*/ 169 h 295"/>
                  <a:gd name="T28" fmla="*/ 249 w 256"/>
                  <a:gd name="T29" fmla="*/ 131 h 295"/>
                  <a:gd name="T30" fmla="*/ 256 w 256"/>
                  <a:gd name="T31" fmla="*/ 97 h 295"/>
                  <a:gd name="T32" fmla="*/ 94 w 256"/>
                  <a:gd name="T33"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6" h="295">
                    <a:moveTo>
                      <a:pt x="94" y="0"/>
                    </a:moveTo>
                    <a:cubicBezTo>
                      <a:pt x="94" y="29"/>
                      <a:pt x="90" y="53"/>
                      <a:pt x="89" y="61"/>
                    </a:cubicBezTo>
                    <a:cubicBezTo>
                      <a:pt x="88" y="69"/>
                      <a:pt x="82" y="96"/>
                      <a:pt x="78" y="101"/>
                    </a:cubicBezTo>
                    <a:cubicBezTo>
                      <a:pt x="75" y="106"/>
                      <a:pt x="38" y="131"/>
                      <a:pt x="34" y="138"/>
                    </a:cubicBezTo>
                    <a:cubicBezTo>
                      <a:pt x="29" y="144"/>
                      <a:pt x="21" y="164"/>
                      <a:pt x="18" y="176"/>
                    </a:cubicBezTo>
                    <a:cubicBezTo>
                      <a:pt x="15" y="188"/>
                      <a:pt x="14" y="198"/>
                      <a:pt x="13" y="208"/>
                    </a:cubicBezTo>
                    <a:cubicBezTo>
                      <a:pt x="11" y="217"/>
                      <a:pt x="7" y="235"/>
                      <a:pt x="5" y="239"/>
                    </a:cubicBezTo>
                    <a:cubicBezTo>
                      <a:pt x="4" y="244"/>
                      <a:pt x="0" y="258"/>
                      <a:pt x="5" y="263"/>
                    </a:cubicBezTo>
                    <a:cubicBezTo>
                      <a:pt x="11" y="269"/>
                      <a:pt x="19" y="279"/>
                      <a:pt x="29" y="284"/>
                    </a:cubicBezTo>
                    <a:cubicBezTo>
                      <a:pt x="39" y="289"/>
                      <a:pt x="58" y="295"/>
                      <a:pt x="67" y="281"/>
                    </a:cubicBezTo>
                    <a:cubicBezTo>
                      <a:pt x="76" y="267"/>
                      <a:pt x="69" y="264"/>
                      <a:pt x="80" y="251"/>
                    </a:cubicBezTo>
                    <a:cubicBezTo>
                      <a:pt x="92" y="238"/>
                      <a:pt x="97" y="233"/>
                      <a:pt x="117" y="231"/>
                    </a:cubicBezTo>
                    <a:cubicBezTo>
                      <a:pt x="137" y="229"/>
                      <a:pt x="145" y="235"/>
                      <a:pt x="168" y="218"/>
                    </a:cubicBezTo>
                    <a:cubicBezTo>
                      <a:pt x="191" y="201"/>
                      <a:pt x="216" y="182"/>
                      <a:pt x="225" y="169"/>
                    </a:cubicBezTo>
                    <a:cubicBezTo>
                      <a:pt x="233" y="157"/>
                      <a:pt x="244" y="147"/>
                      <a:pt x="249" y="131"/>
                    </a:cubicBezTo>
                    <a:cubicBezTo>
                      <a:pt x="253" y="116"/>
                      <a:pt x="256" y="97"/>
                      <a:pt x="256" y="97"/>
                    </a:cubicBezTo>
                    <a:lnTo>
                      <a:pt x="94" y="0"/>
                    </a:lnTo>
                    <a:close/>
                  </a:path>
                </a:pathLst>
              </a:custGeom>
              <a:solidFill>
                <a:srgbClr val="202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99" name="Freeform 55"/>
              <p:cNvSpPr>
                <a:spLocks/>
              </p:cNvSpPr>
              <p:nvPr/>
            </p:nvSpPr>
            <p:spPr bwMode="auto">
              <a:xfrm>
                <a:off x="3138488" y="2752725"/>
                <a:ext cx="1366838" cy="2800350"/>
              </a:xfrm>
              <a:custGeom>
                <a:avLst/>
                <a:gdLst>
                  <a:gd name="T0" fmla="*/ 210 w 322"/>
                  <a:gd name="T1" fmla="*/ 48 h 660"/>
                  <a:gd name="T2" fmla="*/ 320 w 322"/>
                  <a:gd name="T3" fmla="*/ 343 h 660"/>
                  <a:gd name="T4" fmla="*/ 297 w 322"/>
                  <a:gd name="T5" fmla="*/ 434 h 660"/>
                  <a:gd name="T6" fmla="*/ 276 w 322"/>
                  <a:gd name="T7" fmla="*/ 557 h 660"/>
                  <a:gd name="T8" fmla="*/ 284 w 322"/>
                  <a:gd name="T9" fmla="*/ 616 h 660"/>
                  <a:gd name="T10" fmla="*/ 207 w 322"/>
                  <a:gd name="T11" fmla="*/ 613 h 660"/>
                  <a:gd name="T12" fmla="*/ 187 w 322"/>
                  <a:gd name="T13" fmla="*/ 528 h 660"/>
                  <a:gd name="T14" fmla="*/ 192 w 322"/>
                  <a:gd name="T15" fmla="*/ 358 h 660"/>
                  <a:gd name="T16" fmla="*/ 43 w 322"/>
                  <a:gd name="T17" fmla="*/ 167 h 660"/>
                  <a:gd name="T18" fmla="*/ 0 w 322"/>
                  <a:gd name="T19" fmla="*/ 181 h 660"/>
                  <a:gd name="T20" fmla="*/ 9 w 322"/>
                  <a:gd name="T21" fmla="*/ 95 h 660"/>
                  <a:gd name="T22" fmla="*/ 94 w 322"/>
                  <a:gd name="T23" fmla="*/ 4 h 660"/>
                  <a:gd name="T24" fmla="*/ 210 w 322"/>
                  <a:gd name="T25" fmla="*/ 48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2" h="660">
                    <a:moveTo>
                      <a:pt x="210" y="48"/>
                    </a:moveTo>
                    <a:cubicBezTo>
                      <a:pt x="235" y="90"/>
                      <a:pt x="308" y="236"/>
                      <a:pt x="320" y="343"/>
                    </a:cubicBezTo>
                    <a:cubicBezTo>
                      <a:pt x="322" y="382"/>
                      <a:pt x="318" y="400"/>
                      <a:pt x="297" y="434"/>
                    </a:cubicBezTo>
                    <a:cubicBezTo>
                      <a:pt x="289" y="472"/>
                      <a:pt x="276" y="549"/>
                      <a:pt x="276" y="557"/>
                    </a:cubicBezTo>
                    <a:cubicBezTo>
                      <a:pt x="275" y="565"/>
                      <a:pt x="284" y="612"/>
                      <a:pt x="284" y="616"/>
                    </a:cubicBezTo>
                    <a:cubicBezTo>
                      <a:pt x="285" y="620"/>
                      <a:pt x="254" y="660"/>
                      <a:pt x="207" y="613"/>
                    </a:cubicBezTo>
                    <a:cubicBezTo>
                      <a:pt x="201" y="582"/>
                      <a:pt x="194" y="551"/>
                      <a:pt x="187" y="528"/>
                    </a:cubicBezTo>
                    <a:cubicBezTo>
                      <a:pt x="180" y="505"/>
                      <a:pt x="133" y="408"/>
                      <a:pt x="192" y="358"/>
                    </a:cubicBezTo>
                    <a:cubicBezTo>
                      <a:pt x="148" y="297"/>
                      <a:pt x="43" y="167"/>
                      <a:pt x="43" y="167"/>
                    </a:cubicBezTo>
                    <a:cubicBezTo>
                      <a:pt x="0" y="181"/>
                      <a:pt x="0" y="181"/>
                      <a:pt x="0" y="181"/>
                    </a:cubicBezTo>
                    <a:cubicBezTo>
                      <a:pt x="9" y="95"/>
                      <a:pt x="9" y="95"/>
                      <a:pt x="9" y="95"/>
                    </a:cubicBezTo>
                    <a:cubicBezTo>
                      <a:pt x="9" y="95"/>
                      <a:pt x="84" y="9"/>
                      <a:pt x="94" y="4"/>
                    </a:cubicBezTo>
                    <a:cubicBezTo>
                      <a:pt x="105" y="0"/>
                      <a:pt x="210" y="48"/>
                      <a:pt x="210" y="48"/>
                    </a:cubicBezTo>
                    <a:close/>
                  </a:path>
                </a:pathLst>
              </a:custGeom>
              <a:solidFill>
                <a:srgbClr val="1B27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0" name="Freeform 56"/>
              <p:cNvSpPr>
                <a:spLocks/>
              </p:cNvSpPr>
              <p:nvPr/>
            </p:nvSpPr>
            <p:spPr bwMode="auto">
              <a:xfrm>
                <a:off x="2116138" y="1557338"/>
                <a:ext cx="2092325" cy="2278063"/>
              </a:xfrm>
              <a:custGeom>
                <a:avLst/>
                <a:gdLst>
                  <a:gd name="T0" fmla="*/ 439 w 493"/>
                  <a:gd name="T1" fmla="*/ 57 h 537"/>
                  <a:gd name="T2" fmla="*/ 348 w 493"/>
                  <a:gd name="T3" fmla="*/ 81 h 537"/>
                  <a:gd name="T4" fmla="*/ 222 w 493"/>
                  <a:gd name="T5" fmla="*/ 132 h 537"/>
                  <a:gd name="T6" fmla="*/ 85 w 493"/>
                  <a:gd name="T7" fmla="*/ 207 h 537"/>
                  <a:gd name="T8" fmla="*/ 58 w 493"/>
                  <a:gd name="T9" fmla="*/ 240 h 537"/>
                  <a:gd name="T10" fmla="*/ 13 w 493"/>
                  <a:gd name="T11" fmla="*/ 306 h 537"/>
                  <a:gd name="T12" fmla="*/ 1 w 493"/>
                  <a:gd name="T13" fmla="*/ 387 h 537"/>
                  <a:gd name="T14" fmla="*/ 25 w 493"/>
                  <a:gd name="T15" fmla="*/ 465 h 537"/>
                  <a:gd name="T16" fmla="*/ 109 w 493"/>
                  <a:gd name="T17" fmla="*/ 522 h 537"/>
                  <a:gd name="T18" fmla="*/ 214 w 493"/>
                  <a:gd name="T19" fmla="*/ 522 h 537"/>
                  <a:gd name="T20" fmla="*/ 267 w 493"/>
                  <a:gd name="T21" fmla="*/ 438 h 537"/>
                  <a:gd name="T22" fmla="*/ 308 w 493"/>
                  <a:gd name="T23" fmla="*/ 380 h 537"/>
                  <a:gd name="T24" fmla="*/ 349 w 493"/>
                  <a:gd name="T25" fmla="*/ 346 h 537"/>
                  <a:gd name="T26" fmla="*/ 405 w 493"/>
                  <a:gd name="T27" fmla="*/ 309 h 537"/>
                  <a:gd name="T28" fmla="*/ 449 w 493"/>
                  <a:gd name="T29" fmla="*/ 240 h 537"/>
                  <a:gd name="T30" fmla="*/ 484 w 493"/>
                  <a:gd name="T31" fmla="*/ 97 h 537"/>
                  <a:gd name="T32" fmla="*/ 480 w 493"/>
                  <a:gd name="T33" fmla="*/ 33 h 537"/>
                  <a:gd name="T34" fmla="*/ 482 w 493"/>
                  <a:gd name="T35" fmla="*/ 0 h 537"/>
                  <a:gd name="T36" fmla="*/ 439 w 493"/>
                  <a:gd name="T37" fmla="*/ 57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3" h="537">
                    <a:moveTo>
                      <a:pt x="439" y="57"/>
                    </a:moveTo>
                    <a:cubicBezTo>
                      <a:pt x="396" y="57"/>
                      <a:pt x="370" y="72"/>
                      <a:pt x="348" y="81"/>
                    </a:cubicBezTo>
                    <a:cubicBezTo>
                      <a:pt x="326" y="89"/>
                      <a:pt x="288" y="104"/>
                      <a:pt x="222" y="132"/>
                    </a:cubicBezTo>
                    <a:cubicBezTo>
                      <a:pt x="166" y="156"/>
                      <a:pt x="164" y="163"/>
                      <a:pt x="85" y="207"/>
                    </a:cubicBezTo>
                    <a:cubicBezTo>
                      <a:pt x="74" y="220"/>
                      <a:pt x="65" y="232"/>
                      <a:pt x="58" y="240"/>
                    </a:cubicBezTo>
                    <a:cubicBezTo>
                      <a:pt x="43" y="258"/>
                      <a:pt x="21" y="290"/>
                      <a:pt x="13" y="306"/>
                    </a:cubicBezTo>
                    <a:cubicBezTo>
                      <a:pt x="6" y="322"/>
                      <a:pt x="0" y="350"/>
                      <a:pt x="1" y="387"/>
                    </a:cubicBezTo>
                    <a:cubicBezTo>
                      <a:pt x="1" y="424"/>
                      <a:pt x="12" y="443"/>
                      <a:pt x="25" y="465"/>
                    </a:cubicBezTo>
                    <a:cubicBezTo>
                      <a:pt x="37" y="487"/>
                      <a:pt x="69" y="507"/>
                      <a:pt x="109" y="522"/>
                    </a:cubicBezTo>
                    <a:cubicBezTo>
                      <a:pt x="150" y="537"/>
                      <a:pt x="194" y="531"/>
                      <a:pt x="214" y="522"/>
                    </a:cubicBezTo>
                    <a:cubicBezTo>
                      <a:pt x="235" y="513"/>
                      <a:pt x="260" y="452"/>
                      <a:pt x="267" y="438"/>
                    </a:cubicBezTo>
                    <a:cubicBezTo>
                      <a:pt x="274" y="424"/>
                      <a:pt x="291" y="395"/>
                      <a:pt x="308" y="380"/>
                    </a:cubicBezTo>
                    <a:cubicBezTo>
                      <a:pt x="325" y="364"/>
                      <a:pt x="335" y="355"/>
                      <a:pt x="349" y="346"/>
                    </a:cubicBezTo>
                    <a:cubicBezTo>
                      <a:pt x="363" y="337"/>
                      <a:pt x="387" y="321"/>
                      <a:pt x="405" y="309"/>
                    </a:cubicBezTo>
                    <a:cubicBezTo>
                      <a:pt x="423" y="296"/>
                      <a:pt x="443" y="254"/>
                      <a:pt x="449" y="240"/>
                    </a:cubicBezTo>
                    <a:cubicBezTo>
                      <a:pt x="455" y="225"/>
                      <a:pt x="476" y="140"/>
                      <a:pt x="484" y="97"/>
                    </a:cubicBezTo>
                    <a:cubicBezTo>
                      <a:pt x="493" y="53"/>
                      <a:pt x="483" y="76"/>
                      <a:pt x="480" y="33"/>
                    </a:cubicBezTo>
                    <a:cubicBezTo>
                      <a:pt x="479" y="17"/>
                      <a:pt x="480" y="8"/>
                      <a:pt x="482" y="0"/>
                    </a:cubicBezTo>
                    <a:cubicBezTo>
                      <a:pt x="466" y="21"/>
                      <a:pt x="447" y="46"/>
                      <a:pt x="439" y="57"/>
                    </a:cubicBezTo>
                    <a:close/>
                  </a:path>
                </a:pathLst>
              </a:custGeom>
              <a:solidFill>
                <a:srgbClr val="2C3F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1" name="Freeform 57"/>
              <p:cNvSpPr>
                <a:spLocks/>
              </p:cNvSpPr>
              <p:nvPr/>
            </p:nvSpPr>
            <p:spPr bwMode="auto">
              <a:xfrm>
                <a:off x="3640138" y="1997075"/>
                <a:ext cx="938213" cy="1158875"/>
              </a:xfrm>
              <a:custGeom>
                <a:avLst/>
                <a:gdLst>
                  <a:gd name="T0" fmla="*/ 210 w 221"/>
                  <a:gd name="T1" fmla="*/ 8 h 273"/>
                  <a:gd name="T2" fmla="*/ 190 w 221"/>
                  <a:gd name="T3" fmla="*/ 16 h 273"/>
                  <a:gd name="T4" fmla="*/ 180 w 221"/>
                  <a:gd name="T5" fmla="*/ 41 h 273"/>
                  <a:gd name="T6" fmla="*/ 114 w 221"/>
                  <a:gd name="T7" fmla="*/ 144 h 273"/>
                  <a:gd name="T8" fmla="*/ 100 w 221"/>
                  <a:gd name="T9" fmla="*/ 162 h 273"/>
                  <a:gd name="T10" fmla="*/ 65 w 221"/>
                  <a:gd name="T11" fmla="*/ 189 h 273"/>
                  <a:gd name="T12" fmla="*/ 22 w 221"/>
                  <a:gd name="T13" fmla="*/ 232 h 273"/>
                  <a:gd name="T14" fmla="*/ 2 w 221"/>
                  <a:gd name="T15" fmla="*/ 263 h 273"/>
                  <a:gd name="T16" fmla="*/ 14 w 221"/>
                  <a:gd name="T17" fmla="*/ 268 h 273"/>
                  <a:gd name="T18" fmla="*/ 26 w 221"/>
                  <a:gd name="T19" fmla="*/ 246 h 273"/>
                  <a:gd name="T20" fmla="*/ 58 w 221"/>
                  <a:gd name="T21" fmla="*/ 241 h 273"/>
                  <a:gd name="T22" fmla="*/ 87 w 221"/>
                  <a:gd name="T23" fmla="*/ 249 h 273"/>
                  <a:gd name="T24" fmla="*/ 110 w 221"/>
                  <a:gd name="T25" fmla="*/ 238 h 273"/>
                  <a:gd name="T26" fmla="*/ 108 w 221"/>
                  <a:gd name="T27" fmla="*/ 221 h 273"/>
                  <a:gd name="T28" fmla="*/ 92 w 221"/>
                  <a:gd name="T29" fmla="*/ 192 h 273"/>
                  <a:gd name="T30" fmla="*/ 95 w 221"/>
                  <a:gd name="T31" fmla="*/ 179 h 273"/>
                  <a:gd name="T32" fmla="*/ 135 w 221"/>
                  <a:gd name="T33" fmla="*/ 146 h 273"/>
                  <a:gd name="T34" fmla="*/ 179 w 221"/>
                  <a:gd name="T35" fmla="*/ 92 h 273"/>
                  <a:gd name="T36" fmla="*/ 221 w 221"/>
                  <a:gd name="T37" fmla="*/ 8 h 273"/>
                  <a:gd name="T38" fmla="*/ 221 w 221"/>
                  <a:gd name="T39" fmla="*/ 0 h 273"/>
                  <a:gd name="T40" fmla="*/ 210 w 221"/>
                  <a:gd name="T41"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1" h="273">
                    <a:moveTo>
                      <a:pt x="210" y="8"/>
                    </a:moveTo>
                    <a:cubicBezTo>
                      <a:pt x="202" y="11"/>
                      <a:pt x="192" y="13"/>
                      <a:pt x="190" y="16"/>
                    </a:cubicBezTo>
                    <a:cubicBezTo>
                      <a:pt x="189" y="18"/>
                      <a:pt x="180" y="40"/>
                      <a:pt x="180" y="41"/>
                    </a:cubicBezTo>
                    <a:cubicBezTo>
                      <a:pt x="180" y="42"/>
                      <a:pt x="157" y="101"/>
                      <a:pt x="114" y="144"/>
                    </a:cubicBezTo>
                    <a:cubicBezTo>
                      <a:pt x="107" y="153"/>
                      <a:pt x="102" y="160"/>
                      <a:pt x="100" y="162"/>
                    </a:cubicBezTo>
                    <a:cubicBezTo>
                      <a:pt x="89" y="168"/>
                      <a:pt x="67" y="185"/>
                      <a:pt x="65" y="189"/>
                    </a:cubicBezTo>
                    <a:cubicBezTo>
                      <a:pt x="63" y="193"/>
                      <a:pt x="27" y="226"/>
                      <a:pt x="22" y="232"/>
                    </a:cubicBezTo>
                    <a:cubicBezTo>
                      <a:pt x="17" y="237"/>
                      <a:pt x="0" y="259"/>
                      <a:pt x="2" y="263"/>
                    </a:cubicBezTo>
                    <a:cubicBezTo>
                      <a:pt x="3" y="268"/>
                      <a:pt x="10" y="273"/>
                      <a:pt x="14" y="268"/>
                    </a:cubicBezTo>
                    <a:cubicBezTo>
                      <a:pt x="19" y="263"/>
                      <a:pt x="19" y="250"/>
                      <a:pt x="26" y="246"/>
                    </a:cubicBezTo>
                    <a:cubicBezTo>
                      <a:pt x="33" y="242"/>
                      <a:pt x="45" y="239"/>
                      <a:pt x="58" y="241"/>
                    </a:cubicBezTo>
                    <a:cubicBezTo>
                      <a:pt x="70" y="244"/>
                      <a:pt x="77" y="251"/>
                      <a:pt x="87" y="249"/>
                    </a:cubicBezTo>
                    <a:cubicBezTo>
                      <a:pt x="98" y="247"/>
                      <a:pt x="106" y="243"/>
                      <a:pt x="110" y="238"/>
                    </a:cubicBezTo>
                    <a:cubicBezTo>
                      <a:pt x="115" y="232"/>
                      <a:pt x="114" y="232"/>
                      <a:pt x="108" y="221"/>
                    </a:cubicBezTo>
                    <a:cubicBezTo>
                      <a:pt x="101" y="210"/>
                      <a:pt x="91" y="199"/>
                      <a:pt x="92" y="192"/>
                    </a:cubicBezTo>
                    <a:cubicBezTo>
                      <a:pt x="93" y="185"/>
                      <a:pt x="78" y="191"/>
                      <a:pt x="95" y="179"/>
                    </a:cubicBezTo>
                    <a:cubicBezTo>
                      <a:pt x="113" y="166"/>
                      <a:pt x="121" y="157"/>
                      <a:pt x="135" y="146"/>
                    </a:cubicBezTo>
                    <a:cubicBezTo>
                      <a:pt x="148" y="135"/>
                      <a:pt x="172" y="109"/>
                      <a:pt x="179" y="92"/>
                    </a:cubicBezTo>
                    <a:cubicBezTo>
                      <a:pt x="187" y="75"/>
                      <a:pt x="220" y="14"/>
                      <a:pt x="221" y="8"/>
                    </a:cubicBezTo>
                    <a:cubicBezTo>
                      <a:pt x="221" y="6"/>
                      <a:pt x="221" y="3"/>
                      <a:pt x="221" y="0"/>
                    </a:cubicBezTo>
                    <a:cubicBezTo>
                      <a:pt x="218" y="3"/>
                      <a:pt x="214" y="6"/>
                      <a:pt x="210" y="8"/>
                    </a:cubicBezTo>
                    <a:close/>
                  </a:path>
                </a:pathLst>
              </a:custGeom>
              <a:solidFill>
                <a:srgbClr val="202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2" name="Freeform 58"/>
              <p:cNvSpPr>
                <a:spLocks/>
              </p:cNvSpPr>
              <p:nvPr/>
            </p:nvSpPr>
            <p:spPr bwMode="auto">
              <a:xfrm>
                <a:off x="2478088" y="1179513"/>
                <a:ext cx="1760538" cy="1255713"/>
              </a:xfrm>
              <a:custGeom>
                <a:avLst/>
                <a:gdLst>
                  <a:gd name="T0" fmla="*/ 414 w 415"/>
                  <a:gd name="T1" fmla="*/ 62 h 296"/>
                  <a:gd name="T2" fmla="*/ 399 w 415"/>
                  <a:gd name="T3" fmla="*/ 0 h 296"/>
                  <a:gd name="T4" fmla="*/ 379 w 415"/>
                  <a:gd name="T5" fmla="*/ 7 h 296"/>
                  <a:gd name="T6" fmla="*/ 330 w 415"/>
                  <a:gd name="T7" fmla="*/ 39 h 296"/>
                  <a:gd name="T8" fmla="*/ 275 w 415"/>
                  <a:gd name="T9" fmla="*/ 73 h 296"/>
                  <a:gd name="T10" fmla="*/ 228 w 415"/>
                  <a:gd name="T11" fmla="*/ 87 h 296"/>
                  <a:gd name="T12" fmla="*/ 181 w 415"/>
                  <a:gd name="T13" fmla="*/ 117 h 296"/>
                  <a:gd name="T14" fmla="*/ 130 w 415"/>
                  <a:gd name="T15" fmla="*/ 165 h 296"/>
                  <a:gd name="T16" fmla="*/ 87 w 415"/>
                  <a:gd name="T17" fmla="*/ 201 h 296"/>
                  <a:gd name="T18" fmla="*/ 41 w 415"/>
                  <a:gd name="T19" fmla="*/ 251 h 296"/>
                  <a:gd name="T20" fmla="*/ 0 w 415"/>
                  <a:gd name="T21" fmla="*/ 296 h 296"/>
                  <a:gd name="T22" fmla="*/ 137 w 415"/>
                  <a:gd name="T23" fmla="*/ 221 h 296"/>
                  <a:gd name="T24" fmla="*/ 263 w 415"/>
                  <a:gd name="T25" fmla="*/ 170 h 296"/>
                  <a:gd name="T26" fmla="*/ 354 w 415"/>
                  <a:gd name="T27" fmla="*/ 146 h 296"/>
                  <a:gd name="T28" fmla="*/ 397 w 415"/>
                  <a:gd name="T29" fmla="*/ 89 h 296"/>
                  <a:gd name="T30" fmla="*/ 414 w 415"/>
                  <a:gd name="T31" fmla="*/ 62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5" h="296">
                    <a:moveTo>
                      <a:pt x="414" y="62"/>
                    </a:moveTo>
                    <a:cubicBezTo>
                      <a:pt x="409" y="50"/>
                      <a:pt x="397" y="21"/>
                      <a:pt x="399" y="0"/>
                    </a:cubicBezTo>
                    <a:cubicBezTo>
                      <a:pt x="392" y="2"/>
                      <a:pt x="385" y="4"/>
                      <a:pt x="379" y="7"/>
                    </a:cubicBezTo>
                    <a:cubicBezTo>
                      <a:pt x="355" y="15"/>
                      <a:pt x="347" y="27"/>
                      <a:pt x="330" y="39"/>
                    </a:cubicBezTo>
                    <a:cubicBezTo>
                      <a:pt x="314" y="51"/>
                      <a:pt x="293" y="68"/>
                      <a:pt x="275" y="73"/>
                    </a:cubicBezTo>
                    <a:cubicBezTo>
                      <a:pt x="258" y="79"/>
                      <a:pt x="252" y="80"/>
                      <a:pt x="228" y="87"/>
                    </a:cubicBezTo>
                    <a:cubicBezTo>
                      <a:pt x="203" y="95"/>
                      <a:pt x="199" y="104"/>
                      <a:pt x="181" y="117"/>
                    </a:cubicBezTo>
                    <a:cubicBezTo>
                      <a:pt x="163" y="130"/>
                      <a:pt x="156" y="141"/>
                      <a:pt x="130" y="165"/>
                    </a:cubicBezTo>
                    <a:cubicBezTo>
                      <a:pt x="104" y="189"/>
                      <a:pt x="99" y="190"/>
                      <a:pt x="87" y="201"/>
                    </a:cubicBezTo>
                    <a:cubicBezTo>
                      <a:pt x="74" y="213"/>
                      <a:pt x="63" y="230"/>
                      <a:pt x="41" y="251"/>
                    </a:cubicBezTo>
                    <a:cubicBezTo>
                      <a:pt x="29" y="262"/>
                      <a:pt x="14" y="280"/>
                      <a:pt x="0" y="296"/>
                    </a:cubicBezTo>
                    <a:cubicBezTo>
                      <a:pt x="79" y="252"/>
                      <a:pt x="81" y="245"/>
                      <a:pt x="137" y="221"/>
                    </a:cubicBezTo>
                    <a:cubicBezTo>
                      <a:pt x="203" y="193"/>
                      <a:pt x="241" y="178"/>
                      <a:pt x="263" y="170"/>
                    </a:cubicBezTo>
                    <a:cubicBezTo>
                      <a:pt x="285" y="161"/>
                      <a:pt x="311" y="146"/>
                      <a:pt x="354" y="146"/>
                    </a:cubicBezTo>
                    <a:cubicBezTo>
                      <a:pt x="362" y="135"/>
                      <a:pt x="381" y="110"/>
                      <a:pt x="397" y="89"/>
                    </a:cubicBezTo>
                    <a:cubicBezTo>
                      <a:pt x="401" y="78"/>
                      <a:pt x="415" y="60"/>
                      <a:pt x="414" y="62"/>
                    </a:cubicBezTo>
                    <a:close/>
                  </a:path>
                </a:pathLst>
              </a:custGeom>
              <a:solidFill>
                <a:srgbClr val="2535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3" name="Freeform 59"/>
              <p:cNvSpPr>
                <a:spLocks/>
              </p:cNvSpPr>
              <p:nvPr/>
            </p:nvSpPr>
            <p:spPr bwMode="auto">
              <a:xfrm>
                <a:off x="4611688" y="1322388"/>
                <a:ext cx="2105025" cy="1528763"/>
              </a:xfrm>
              <a:custGeom>
                <a:avLst/>
                <a:gdLst>
                  <a:gd name="T0" fmla="*/ 119 w 496"/>
                  <a:gd name="T1" fmla="*/ 0 h 360"/>
                  <a:gd name="T2" fmla="*/ 177 w 496"/>
                  <a:gd name="T3" fmla="*/ 66 h 360"/>
                  <a:gd name="T4" fmla="*/ 201 w 496"/>
                  <a:gd name="T5" fmla="*/ 83 h 360"/>
                  <a:gd name="T6" fmla="*/ 229 w 496"/>
                  <a:gd name="T7" fmla="*/ 103 h 360"/>
                  <a:gd name="T8" fmla="*/ 251 w 496"/>
                  <a:gd name="T9" fmla="*/ 124 h 360"/>
                  <a:gd name="T10" fmla="*/ 308 w 496"/>
                  <a:gd name="T11" fmla="*/ 146 h 360"/>
                  <a:gd name="T12" fmla="*/ 353 w 496"/>
                  <a:gd name="T13" fmla="*/ 176 h 360"/>
                  <a:gd name="T14" fmla="*/ 422 w 496"/>
                  <a:gd name="T15" fmla="*/ 239 h 360"/>
                  <a:gd name="T16" fmla="*/ 460 w 496"/>
                  <a:gd name="T17" fmla="*/ 274 h 360"/>
                  <a:gd name="T18" fmla="*/ 495 w 496"/>
                  <a:gd name="T19" fmla="*/ 325 h 360"/>
                  <a:gd name="T20" fmla="*/ 466 w 496"/>
                  <a:gd name="T21" fmla="*/ 360 h 360"/>
                  <a:gd name="T22" fmla="*/ 398 w 496"/>
                  <a:gd name="T23" fmla="*/ 348 h 360"/>
                  <a:gd name="T24" fmla="*/ 340 w 496"/>
                  <a:gd name="T25" fmla="*/ 305 h 360"/>
                  <a:gd name="T26" fmla="*/ 295 w 496"/>
                  <a:gd name="T27" fmla="*/ 281 h 360"/>
                  <a:gd name="T28" fmla="*/ 219 w 496"/>
                  <a:gd name="T29" fmla="*/ 242 h 360"/>
                  <a:gd name="T30" fmla="*/ 172 w 496"/>
                  <a:gd name="T31" fmla="*/ 194 h 360"/>
                  <a:gd name="T32" fmla="*/ 111 w 496"/>
                  <a:gd name="T33" fmla="*/ 162 h 360"/>
                  <a:gd name="T34" fmla="*/ 53 w 496"/>
                  <a:gd name="T35" fmla="*/ 131 h 360"/>
                  <a:gd name="T36" fmla="*/ 6 w 496"/>
                  <a:gd name="T37" fmla="*/ 82 h 360"/>
                  <a:gd name="T38" fmla="*/ 11 w 496"/>
                  <a:gd name="T39" fmla="*/ 12 h 360"/>
                  <a:gd name="T40" fmla="*/ 119 w 496"/>
                  <a:gd name="T41"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6" h="360">
                    <a:moveTo>
                      <a:pt x="119" y="0"/>
                    </a:moveTo>
                    <a:cubicBezTo>
                      <a:pt x="162" y="53"/>
                      <a:pt x="172" y="64"/>
                      <a:pt x="177" y="66"/>
                    </a:cubicBezTo>
                    <a:cubicBezTo>
                      <a:pt x="182" y="69"/>
                      <a:pt x="194" y="77"/>
                      <a:pt x="201" y="83"/>
                    </a:cubicBezTo>
                    <a:cubicBezTo>
                      <a:pt x="208" y="89"/>
                      <a:pt x="219" y="95"/>
                      <a:pt x="229" y="103"/>
                    </a:cubicBezTo>
                    <a:cubicBezTo>
                      <a:pt x="239" y="112"/>
                      <a:pt x="235" y="116"/>
                      <a:pt x="251" y="124"/>
                    </a:cubicBezTo>
                    <a:cubicBezTo>
                      <a:pt x="266" y="131"/>
                      <a:pt x="297" y="140"/>
                      <a:pt x="308" y="146"/>
                    </a:cubicBezTo>
                    <a:cubicBezTo>
                      <a:pt x="320" y="153"/>
                      <a:pt x="343" y="167"/>
                      <a:pt x="353" y="176"/>
                    </a:cubicBezTo>
                    <a:cubicBezTo>
                      <a:pt x="363" y="185"/>
                      <a:pt x="415" y="231"/>
                      <a:pt x="422" y="239"/>
                    </a:cubicBezTo>
                    <a:cubicBezTo>
                      <a:pt x="430" y="247"/>
                      <a:pt x="453" y="266"/>
                      <a:pt x="460" y="274"/>
                    </a:cubicBezTo>
                    <a:cubicBezTo>
                      <a:pt x="467" y="282"/>
                      <a:pt x="494" y="316"/>
                      <a:pt x="495" y="325"/>
                    </a:cubicBezTo>
                    <a:cubicBezTo>
                      <a:pt x="496" y="334"/>
                      <a:pt x="485" y="360"/>
                      <a:pt x="466" y="360"/>
                    </a:cubicBezTo>
                    <a:cubicBezTo>
                      <a:pt x="448" y="360"/>
                      <a:pt x="409" y="354"/>
                      <a:pt x="398" y="348"/>
                    </a:cubicBezTo>
                    <a:cubicBezTo>
                      <a:pt x="388" y="343"/>
                      <a:pt x="358" y="316"/>
                      <a:pt x="340" y="305"/>
                    </a:cubicBezTo>
                    <a:cubicBezTo>
                      <a:pt x="322" y="294"/>
                      <a:pt x="311" y="292"/>
                      <a:pt x="295" y="281"/>
                    </a:cubicBezTo>
                    <a:cubicBezTo>
                      <a:pt x="280" y="270"/>
                      <a:pt x="229" y="250"/>
                      <a:pt x="219" y="242"/>
                    </a:cubicBezTo>
                    <a:cubicBezTo>
                      <a:pt x="209" y="234"/>
                      <a:pt x="192" y="205"/>
                      <a:pt x="172" y="194"/>
                    </a:cubicBezTo>
                    <a:cubicBezTo>
                      <a:pt x="152" y="183"/>
                      <a:pt x="129" y="173"/>
                      <a:pt x="111" y="162"/>
                    </a:cubicBezTo>
                    <a:cubicBezTo>
                      <a:pt x="92" y="152"/>
                      <a:pt x="72" y="144"/>
                      <a:pt x="53" y="131"/>
                    </a:cubicBezTo>
                    <a:cubicBezTo>
                      <a:pt x="35" y="117"/>
                      <a:pt x="12" y="101"/>
                      <a:pt x="6" y="82"/>
                    </a:cubicBezTo>
                    <a:cubicBezTo>
                      <a:pt x="0" y="63"/>
                      <a:pt x="0" y="21"/>
                      <a:pt x="11" y="12"/>
                    </a:cubicBezTo>
                    <a:cubicBezTo>
                      <a:pt x="23" y="3"/>
                      <a:pt x="119" y="0"/>
                      <a:pt x="119" y="0"/>
                    </a:cubicBezTo>
                    <a:close/>
                  </a:path>
                </a:pathLst>
              </a:custGeom>
              <a:solidFill>
                <a:srgbClr val="2535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4" name="Freeform 60"/>
              <p:cNvSpPr>
                <a:spLocks/>
              </p:cNvSpPr>
              <p:nvPr/>
            </p:nvSpPr>
            <p:spPr bwMode="auto">
              <a:xfrm>
                <a:off x="3810000" y="1416050"/>
                <a:ext cx="835025" cy="1493838"/>
              </a:xfrm>
              <a:custGeom>
                <a:avLst/>
                <a:gdLst>
                  <a:gd name="T0" fmla="*/ 194 w 197"/>
                  <a:gd name="T1" fmla="*/ 102 h 352"/>
                  <a:gd name="T2" fmla="*/ 174 w 197"/>
                  <a:gd name="T3" fmla="*/ 99 h 352"/>
                  <a:gd name="T4" fmla="*/ 155 w 197"/>
                  <a:gd name="T5" fmla="*/ 106 h 352"/>
                  <a:gd name="T6" fmla="*/ 139 w 197"/>
                  <a:gd name="T7" fmla="*/ 121 h 352"/>
                  <a:gd name="T8" fmla="*/ 122 w 197"/>
                  <a:gd name="T9" fmla="*/ 141 h 352"/>
                  <a:gd name="T10" fmla="*/ 118 w 197"/>
                  <a:gd name="T11" fmla="*/ 142 h 352"/>
                  <a:gd name="T12" fmla="*/ 114 w 197"/>
                  <a:gd name="T13" fmla="*/ 133 h 352"/>
                  <a:gd name="T14" fmla="*/ 107 w 197"/>
                  <a:gd name="T15" fmla="*/ 112 h 352"/>
                  <a:gd name="T16" fmla="*/ 100 w 197"/>
                  <a:gd name="T17" fmla="*/ 90 h 352"/>
                  <a:gd name="T18" fmla="*/ 92 w 197"/>
                  <a:gd name="T19" fmla="*/ 61 h 352"/>
                  <a:gd name="T20" fmla="*/ 97 w 197"/>
                  <a:gd name="T21" fmla="*/ 33 h 352"/>
                  <a:gd name="T22" fmla="*/ 105 w 197"/>
                  <a:gd name="T23" fmla="*/ 8 h 352"/>
                  <a:gd name="T24" fmla="*/ 103 w 197"/>
                  <a:gd name="T25" fmla="*/ 0 h 352"/>
                  <a:gd name="T26" fmla="*/ 83 w 197"/>
                  <a:gd name="T27" fmla="*/ 33 h 352"/>
                  <a:gd name="T28" fmla="*/ 81 w 197"/>
                  <a:gd name="T29" fmla="*/ 66 h 352"/>
                  <a:gd name="T30" fmla="*/ 85 w 197"/>
                  <a:gd name="T31" fmla="*/ 130 h 352"/>
                  <a:gd name="T32" fmla="*/ 50 w 197"/>
                  <a:gd name="T33" fmla="*/ 273 h 352"/>
                  <a:gd name="T34" fmla="*/ 30 w 197"/>
                  <a:gd name="T35" fmla="*/ 312 h 352"/>
                  <a:gd name="T36" fmla="*/ 0 w 197"/>
                  <a:gd name="T37" fmla="*/ 346 h 352"/>
                  <a:gd name="T38" fmla="*/ 7 w 197"/>
                  <a:gd name="T39" fmla="*/ 352 h 352"/>
                  <a:gd name="T40" fmla="*/ 46 w 197"/>
                  <a:gd name="T41" fmla="*/ 317 h 352"/>
                  <a:gd name="T42" fmla="*/ 72 w 197"/>
                  <a:gd name="T43" fmla="*/ 300 h 352"/>
                  <a:gd name="T44" fmla="*/ 69 w 197"/>
                  <a:gd name="T45" fmla="*/ 286 h 352"/>
                  <a:gd name="T46" fmla="*/ 140 w 197"/>
                  <a:gd name="T47" fmla="*/ 178 h 352"/>
                  <a:gd name="T48" fmla="*/ 150 w 197"/>
                  <a:gd name="T49" fmla="*/ 153 h 352"/>
                  <a:gd name="T50" fmla="*/ 170 w 197"/>
                  <a:gd name="T51" fmla="*/ 145 h 352"/>
                  <a:gd name="T52" fmla="*/ 188 w 197"/>
                  <a:gd name="T53" fmla="*/ 129 h 352"/>
                  <a:gd name="T54" fmla="*/ 194 w 197"/>
                  <a:gd name="T55" fmla="*/ 102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7" h="352">
                    <a:moveTo>
                      <a:pt x="194" y="102"/>
                    </a:moveTo>
                    <a:cubicBezTo>
                      <a:pt x="191" y="98"/>
                      <a:pt x="180" y="99"/>
                      <a:pt x="174" y="99"/>
                    </a:cubicBezTo>
                    <a:cubicBezTo>
                      <a:pt x="167" y="100"/>
                      <a:pt x="162" y="103"/>
                      <a:pt x="155" y="106"/>
                    </a:cubicBezTo>
                    <a:cubicBezTo>
                      <a:pt x="148" y="109"/>
                      <a:pt x="143" y="117"/>
                      <a:pt x="139" y="121"/>
                    </a:cubicBezTo>
                    <a:cubicBezTo>
                      <a:pt x="135" y="126"/>
                      <a:pt x="125" y="137"/>
                      <a:pt x="122" y="141"/>
                    </a:cubicBezTo>
                    <a:cubicBezTo>
                      <a:pt x="119" y="144"/>
                      <a:pt x="118" y="142"/>
                      <a:pt x="118" y="142"/>
                    </a:cubicBezTo>
                    <a:cubicBezTo>
                      <a:pt x="118" y="142"/>
                      <a:pt x="115" y="136"/>
                      <a:pt x="114" y="133"/>
                    </a:cubicBezTo>
                    <a:cubicBezTo>
                      <a:pt x="113" y="129"/>
                      <a:pt x="110" y="117"/>
                      <a:pt x="107" y="112"/>
                    </a:cubicBezTo>
                    <a:cubicBezTo>
                      <a:pt x="105" y="107"/>
                      <a:pt x="102" y="97"/>
                      <a:pt x="100" y="90"/>
                    </a:cubicBezTo>
                    <a:cubicBezTo>
                      <a:pt x="98" y="83"/>
                      <a:pt x="94" y="70"/>
                      <a:pt x="92" y="61"/>
                    </a:cubicBezTo>
                    <a:cubicBezTo>
                      <a:pt x="91" y="53"/>
                      <a:pt x="95" y="41"/>
                      <a:pt x="97" y="33"/>
                    </a:cubicBezTo>
                    <a:cubicBezTo>
                      <a:pt x="99" y="26"/>
                      <a:pt x="103" y="15"/>
                      <a:pt x="105" y="8"/>
                    </a:cubicBezTo>
                    <a:cubicBezTo>
                      <a:pt x="105" y="6"/>
                      <a:pt x="105" y="3"/>
                      <a:pt x="103" y="0"/>
                    </a:cubicBezTo>
                    <a:cubicBezTo>
                      <a:pt x="92" y="14"/>
                      <a:pt x="87" y="22"/>
                      <a:pt x="83" y="33"/>
                    </a:cubicBezTo>
                    <a:cubicBezTo>
                      <a:pt x="81" y="41"/>
                      <a:pt x="80" y="50"/>
                      <a:pt x="81" y="66"/>
                    </a:cubicBezTo>
                    <a:cubicBezTo>
                      <a:pt x="84" y="109"/>
                      <a:pt x="94" y="86"/>
                      <a:pt x="85" y="130"/>
                    </a:cubicBezTo>
                    <a:cubicBezTo>
                      <a:pt x="77" y="173"/>
                      <a:pt x="56" y="258"/>
                      <a:pt x="50" y="273"/>
                    </a:cubicBezTo>
                    <a:cubicBezTo>
                      <a:pt x="46" y="280"/>
                      <a:pt x="39" y="297"/>
                      <a:pt x="30" y="312"/>
                    </a:cubicBezTo>
                    <a:cubicBezTo>
                      <a:pt x="0" y="346"/>
                      <a:pt x="0" y="346"/>
                      <a:pt x="0" y="346"/>
                    </a:cubicBezTo>
                    <a:cubicBezTo>
                      <a:pt x="7" y="352"/>
                      <a:pt x="7" y="352"/>
                      <a:pt x="7" y="352"/>
                    </a:cubicBezTo>
                    <a:cubicBezTo>
                      <a:pt x="7" y="352"/>
                      <a:pt x="43" y="320"/>
                      <a:pt x="46" y="317"/>
                    </a:cubicBezTo>
                    <a:cubicBezTo>
                      <a:pt x="48" y="314"/>
                      <a:pt x="72" y="300"/>
                      <a:pt x="72" y="300"/>
                    </a:cubicBezTo>
                    <a:cubicBezTo>
                      <a:pt x="69" y="286"/>
                      <a:pt x="69" y="286"/>
                      <a:pt x="69" y="286"/>
                    </a:cubicBezTo>
                    <a:cubicBezTo>
                      <a:pt x="115" y="243"/>
                      <a:pt x="140" y="179"/>
                      <a:pt x="140" y="178"/>
                    </a:cubicBezTo>
                    <a:cubicBezTo>
                      <a:pt x="140" y="177"/>
                      <a:pt x="149" y="155"/>
                      <a:pt x="150" y="153"/>
                    </a:cubicBezTo>
                    <a:cubicBezTo>
                      <a:pt x="152" y="150"/>
                      <a:pt x="162" y="148"/>
                      <a:pt x="170" y="145"/>
                    </a:cubicBezTo>
                    <a:cubicBezTo>
                      <a:pt x="179" y="142"/>
                      <a:pt x="186" y="132"/>
                      <a:pt x="188" y="129"/>
                    </a:cubicBezTo>
                    <a:cubicBezTo>
                      <a:pt x="190" y="125"/>
                      <a:pt x="197" y="107"/>
                      <a:pt x="194" y="102"/>
                    </a:cubicBez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5" name="Freeform 61"/>
              <p:cNvSpPr>
                <a:spLocks/>
              </p:cNvSpPr>
              <p:nvPr/>
            </p:nvSpPr>
            <p:spPr bwMode="auto">
              <a:xfrm>
                <a:off x="4195763" y="1509713"/>
                <a:ext cx="241300" cy="517525"/>
              </a:xfrm>
              <a:custGeom>
                <a:avLst/>
                <a:gdLst>
                  <a:gd name="T0" fmla="*/ 6 w 57"/>
                  <a:gd name="T1" fmla="*/ 11 h 122"/>
                  <a:gd name="T2" fmla="*/ 1 w 57"/>
                  <a:gd name="T3" fmla="*/ 39 h 122"/>
                  <a:gd name="T4" fmla="*/ 9 w 57"/>
                  <a:gd name="T5" fmla="*/ 68 h 122"/>
                  <a:gd name="T6" fmla="*/ 16 w 57"/>
                  <a:gd name="T7" fmla="*/ 90 h 122"/>
                  <a:gd name="T8" fmla="*/ 23 w 57"/>
                  <a:gd name="T9" fmla="*/ 111 h 122"/>
                  <a:gd name="T10" fmla="*/ 27 w 57"/>
                  <a:gd name="T11" fmla="*/ 120 h 122"/>
                  <a:gd name="T12" fmla="*/ 31 w 57"/>
                  <a:gd name="T13" fmla="*/ 119 h 122"/>
                  <a:gd name="T14" fmla="*/ 46 w 57"/>
                  <a:gd name="T15" fmla="*/ 102 h 122"/>
                  <a:gd name="T16" fmla="*/ 57 w 57"/>
                  <a:gd name="T17" fmla="*/ 96 h 122"/>
                  <a:gd name="T18" fmla="*/ 9 w 57"/>
                  <a:gd name="T19" fmla="*/ 0 h 122"/>
                  <a:gd name="T20" fmla="*/ 6 w 57"/>
                  <a:gd name="T21" fmla="*/ 1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122">
                    <a:moveTo>
                      <a:pt x="6" y="11"/>
                    </a:moveTo>
                    <a:cubicBezTo>
                      <a:pt x="4" y="19"/>
                      <a:pt x="0" y="31"/>
                      <a:pt x="1" y="39"/>
                    </a:cubicBezTo>
                    <a:cubicBezTo>
                      <a:pt x="3" y="48"/>
                      <a:pt x="7" y="61"/>
                      <a:pt x="9" y="68"/>
                    </a:cubicBezTo>
                    <a:cubicBezTo>
                      <a:pt x="11" y="75"/>
                      <a:pt x="14" y="85"/>
                      <a:pt x="16" y="90"/>
                    </a:cubicBezTo>
                    <a:cubicBezTo>
                      <a:pt x="19" y="95"/>
                      <a:pt x="22" y="107"/>
                      <a:pt x="23" y="111"/>
                    </a:cubicBezTo>
                    <a:cubicBezTo>
                      <a:pt x="24" y="114"/>
                      <a:pt x="27" y="120"/>
                      <a:pt x="27" y="120"/>
                    </a:cubicBezTo>
                    <a:cubicBezTo>
                      <a:pt x="27" y="120"/>
                      <a:pt x="28" y="122"/>
                      <a:pt x="31" y="119"/>
                    </a:cubicBezTo>
                    <a:cubicBezTo>
                      <a:pt x="33" y="116"/>
                      <a:pt x="41" y="107"/>
                      <a:pt x="46" y="102"/>
                    </a:cubicBezTo>
                    <a:cubicBezTo>
                      <a:pt x="49" y="100"/>
                      <a:pt x="53" y="97"/>
                      <a:pt x="57" y="96"/>
                    </a:cubicBezTo>
                    <a:cubicBezTo>
                      <a:pt x="43" y="75"/>
                      <a:pt x="26" y="41"/>
                      <a:pt x="9" y="0"/>
                    </a:cubicBezTo>
                    <a:cubicBezTo>
                      <a:pt x="8" y="4"/>
                      <a:pt x="7" y="8"/>
                      <a:pt x="6" y="11"/>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6" name="Freeform 62"/>
              <p:cNvSpPr>
                <a:spLocks/>
              </p:cNvSpPr>
              <p:nvPr/>
            </p:nvSpPr>
            <p:spPr bwMode="auto">
              <a:xfrm>
                <a:off x="4233863" y="1362075"/>
                <a:ext cx="954088" cy="700088"/>
              </a:xfrm>
              <a:custGeom>
                <a:avLst/>
                <a:gdLst>
                  <a:gd name="T0" fmla="*/ 199 w 225"/>
                  <a:gd name="T1" fmla="*/ 13 h 165"/>
                  <a:gd name="T2" fmla="*/ 166 w 225"/>
                  <a:gd name="T3" fmla="*/ 8 h 165"/>
                  <a:gd name="T4" fmla="*/ 139 w 225"/>
                  <a:gd name="T5" fmla="*/ 8 h 165"/>
                  <a:gd name="T6" fmla="*/ 124 w 225"/>
                  <a:gd name="T7" fmla="*/ 16 h 165"/>
                  <a:gd name="T8" fmla="*/ 107 w 225"/>
                  <a:gd name="T9" fmla="*/ 28 h 165"/>
                  <a:gd name="T10" fmla="*/ 85 w 225"/>
                  <a:gd name="T11" fmla="*/ 37 h 165"/>
                  <a:gd name="T12" fmla="*/ 62 w 225"/>
                  <a:gd name="T13" fmla="*/ 52 h 165"/>
                  <a:gd name="T14" fmla="*/ 49 w 225"/>
                  <a:gd name="T15" fmla="*/ 42 h 165"/>
                  <a:gd name="T16" fmla="*/ 34 w 225"/>
                  <a:gd name="T17" fmla="*/ 13 h 165"/>
                  <a:gd name="T18" fmla="*/ 4 w 225"/>
                  <a:gd name="T19" fmla="*/ 15 h 165"/>
                  <a:gd name="T20" fmla="*/ 5 w 225"/>
                  <a:gd name="T21" fmla="*/ 21 h 165"/>
                  <a:gd name="T22" fmla="*/ 0 w 225"/>
                  <a:gd name="T23" fmla="*/ 35 h 165"/>
                  <a:gd name="T24" fmla="*/ 48 w 225"/>
                  <a:gd name="T25" fmla="*/ 131 h 165"/>
                  <a:gd name="T26" fmla="*/ 91 w 225"/>
                  <a:gd name="T27" fmla="*/ 135 h 165"/>
                  <a:gd name="T28" fmla="*/ 116 w 225"/>
                  <a:gd name="T29" fmla="*/ 147 h 165"/>
                  <a:gd name="T30" fmla="*/ 161 w 225"/>
                  <a:gd name="T31" fmla="*/ 137 h 165"/>
                  <a:gd name="T32" fmla="*/ 172 w 225"/>
                  <a:gd name="T33" fmla="*/ 120 h 165"/>
                  <a:gd name="T34" fmla="*/ 184 w 225"/>
                  <a:gd name="T35" fmla="*/ 108 h 165"/>
                  <a:gd name="T36" fmla="*/ 197 w 225"/>
                  <a:gd name="T37" fmla="*/ 96 h 165"/>
                  <a:gd name="T38" fmla="*/ 200 w 225"/>
                  <a:gd name="T39" fmla="*/ 74 h 165"/>
                  <a:gd name="T40" fmla="*/ 202 w 225"/>
                  <a:gd name="T41" fmla="*/ 54 h 165"/>
                  <a:gd name="T42" fmla="*/ 217 w 225"/>
                  <a:gd name="T43" fmla="*/ 27 h 165"/>
                  <a:gd name="T44" fmla="*/ 225 w 225"/>
                  <a:gd name="T45" fmla="*/ 0 h 165"/>
                  <a:gd name="T46" fmla="*/ 199 w 225"/>
                  <a:gd name="T47" fmla="*/ 1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5" h="165">
                    <a:moveTo>
                      <a:pt x="199" y="13"/>
                    </a:moveTo>
                    <a:cubicBezTo>
                      <a:pt x="189" y="18"/>
                      <a:pt x="179" y="12"/>
                      <a:pt x="166" y="8"/>
                    </a:cubicBezTo>
                    <a:cubicBezTo>
                      <a:pt x="152" y="4"/>
                      <a:pt x="150" y="5"/>
                      <a:pt x="139" y="8"/>
                    </a:cubicBezTo>
                    <a:cubicBezTo>
                      <a:pt x="128" y="10"/>
                      <a:pt x="127" y="11"/>
                      <a:pt x="124" y="16"/>
                    </a:cubicBezTo>
                    <a:cubicBezTo>
                      <a:pt x="121" y="21"/>
                      <a:pt x="116" y="28"/>
                      <a:pt x="107" y="28"/>
                    </a:cubicBezTo>
                    <a:cubicBezTo>
                      <a:pt x="97" y="28"/>
                      <a:pt x="91" y="33"/>
                      <a:pt x="85" y="37"/>
                    </a:cubicBezTo>
                    <a:cubicBezTo>
                      <a:pt x="78" y="41"/>
                      <a:pt x="70" y="47"/>
                      <a:pt x="62" y="52"/>
                    </a:cubicBezTo>
                    <a:cubicBezTo>
                      <a:pt x="53" y="58"/>
                      <a:pt x="54" y="53"/>
                      <a:pt x="49" y="42"/>
                    </a:cubicBezTo>
                    <a:cubicBezTo>
                      <a:pt x="44" y="31"/>
                      <a:pt x="44" y="23"/>
                      <a:pt x="34" y="13"/>
                    </a:cubicBezTo>
                    <a:cubicBezTo>
                      <a:pt x="25" y="5"/>
                      <a:pt x="14" y="6"/>
                      <a:pt x="4" y="15"/>
                    </a:cubicBezTo>
                    <a:cubicBezTo>
                      <a:pt x="5" y="17"/>
                      <a:pt x="5" y="19"/>
                      <a:pt x="5" y="21"/>
                    </a:cubicBezTo>
                    <a:cubicBezTo>
                      <a:pt x="4" y="25"/>
                      <a:pt x="2" y="30"/>
                      <a:pt x="0" y="35"/>
                    </a:cubicBezTo>
                    <a:cubicBezTo>
                      <a:pt x="17" y="76"/>
                      <a:pt x="34" y="110"/>
                      <a:pt x="48" y="131"/>
                    </a:cubicBezTo>
                    <a:cubicBezTo>
                      <a:pt x="58" y="126"/>
                      <a:pt x="70" y="126"/>
                      <a:pt x="91" y="135"/>
                    </a:cubicBezTo>
                    <a:cubicBezTo>
                      <a:pt x="98" y="137"/>
                      <a:pt x="105" y="142"/>
                      <a:pt x="116" y="147"/>
                    </a:cubicBezTo>
                    <a:cubicBezTo>
                      <a:pt x="141" y="165"/>
                      <a:pt x="158" y="146"/>
                      <a:pt x="161" y="137"/>
                    </a:cubicBezTo>
                    <a:cubicBezTo>
                      <a:pt x="163" y="128"/>
                      <a:pt x="169" y="123"/>
                      <a:pt x="172" y="120"/>
                    </a:cubicBezTo>
                    <a:cubicBezTo>
                      <a:pt x="175" y="118"/>
                      <a:pt x="183" y="109"/>
                      <a:pt x="184" y="108"/>
                    </a:cubicBezTo>
                    <a:cubicBezTo>
                      <a:pt x="186" y="107"/>
                      <a:pt x="196" y="102"/>
                      <a:pt x="197" y="96"/>
                    </a:cubicBezTo>
                    <a:cubicBezTo>
                      <a:pt x="199" y="91"/>
                      <a:pt x="200" y="80"/>
                      <a:pt x="200" y="74"/>
                    </a:cubicBezTo>
                    <a:cubicBezTo>
                      <a:pt x="200" y="69"/>
                      <a:pt x="201" y="57"/>
                      <a:pt x="202" y="54"/>
                    </a:cubicBezTo>
                    <a:cubicBezTo>
                      <a:pt x="202" y="50"/>
                      <a:pt x="214" y="33"/>
                      <a:pt x="217" y="27"/>
                    </a:cubicBezTo>
                    <a:cubicBezTo>
                      <a:pt x="219" y="21"/>
                      <a:pt x="222" y="6"/>
                      <a:pt x="225" y="0"/>
                    </a:cubicBezTo>
                    <a:cubicBezTo>
                      <a:pt x="225" y="0"/>
                      <a:pt x="209" y="9"/>
                      <a:pt x="199" y="13"/>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7" name="Freeform 63"/>
              <p:cNvSpPr>
                <a:spLocks/>
              </p:cNvSpPr>
              <p:nvPr/>
            </p:nvSpPr>
            <p:spPr bwMode="auto">
              <a:xfrm>
                <a:off x="4157663" y="596900"/>
                <a:ext cx="1128713" cy="1011238"/>
              </a:xfrm>
              <a:custGeom>
                <a:avLst/>
                <a:gdLst>
                  <a:gd name="T0" fmla="*/ 256 w 266"/>
                  <a:gd name="T1" fmla="*/ 108 h 238"/>
                  <a:gd name="T2" fmla="*/ 204 w 266"/>
                  <a:gd name="T3" fmla="*/ 43 h 238"/>
                  <a:gd name="T4" fmla="*/ 66 w 266"/>
                  <a:gd name="T5" fmla="*/ 37 h 238"/>
                  <a:gd name="T6" fmla="*/ 4 w 266"/>
                  <a:gd name="T7" fmla="*/ 136 h 238"/>
                  <a:gd name="T8" fmla="*/ 18 w 266"/>
                  <a:gd name="T9" fmla="*/ 199 h 238"/>
                  <a:gd name="T10" fmla="*/ 22 w 266"/>
                  <a:gd name="T11" fmla="*/ 195 h 238"/>
                  <a:gd name="T12" fmla="*/ 52 w 266"/>
                  <a:gd name="T13" fmla="*/ 193 h 238"/>
                  <a:gd name="T14" fmla="*/ 67 w 266"/>
                  <a:gd name="T15" fmla="*/ 222 h 238"/>
                  <a:gd name="T16" fmla="*/ 80 w 266"/>
                  <a:gd name="T17" fmla="*/ 232 h 238"/>
                  <a:gd name="T18" fmla="*/ 103 w 266"/>
                  <a:gd name="T19" fmla="*/ 217 h 238"/>
                  <a:gd name="T20" fmla="*/ 125 w 266"/>
                  <a:gd name="T21" fmla="*/ 208 h 238"/>
                  <a:gd name="T22" fmla="*/ 142 w 266"/>
                  <a:gd name="T23" fmla="*/ 196 h 238"/>
                  <a:gd name="T24" fmla="*/ 157 w 266"/>
                  <a:gd name="T25" fmla="*/ 188 h 238"/>
                  <a:gd name="T26" fmla="*/ 184 w 266"/>
                  <a:gd name="T27" fmla="*/ 188 h 238"/>
                  <a:gd name="T28" fmla="*/ 217 w 266"/>
                  <a:gd name="T29" fmla="*/ 193 h 238"/>
                  <a:gd name="T30" fmla="*/ 243 w 266"/>
                  <a:gd name="T31" fmla="*/ 180 h 238"/>
                  <a:gd name="T32" fmla="*/ 256 w 266"/>
                  <a:gd name="T33" fmla="*/ 10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 h="238">
                    <a:moveTo>
                      <a:pt x="256" y="108"/>
                    </a:moveTo>
                    <a:cubicBezTo>
                      <a:pt x="253" y="99"/>
                      <a:pt x="246" y="87"/>
                      <a:pt x="204" y="43"/>
                    </a:cubicBezTo>
                    <a:cubicBezTo>
                      <a:pt x="163" y="0"/>
                      <a:pt x="122" y="12"/>
                      <a:pt x="66" y="37"/>
                    </a:cubicBezTo>
                    <a:cubicBezTo>
                      <a:pt x="11" y="62"/>
                      <a:pt x="7" y="113"/>
                      <a:pt x="4" y="136"/>
                    </a:cubicBezTo>
                    <a:cubicBezTo>
                      <a:pt x="0" y="157"/>
                      <a:pt x="13" y="187"/>
                      <a:pt x="18" y="199"/>
                    </a:cubicBezTo>
                    <a:cubicBezTo>
                      <a:pt x="19" y="197"/>
                      <a:pt x="22" y="194"/>
                      <a:pt x="22" y="195"/>
                    </a:cubicBezTo>
                    <a:cubicBezTo>
                      <a:pt x="32" y="186"/>
                      <a:pt x="43" y="185"/>
                      <a:pt x="52" y="193"/>
                    </a:cubicBezTo>
                    <a:cubicBezTo>
                      <a:pt x="62" y="203"/>
                      <a:pt x="62" y="211"/>
                      <a:pt x="67" y="222"/>
                    </a:cubicBezTo>
                    <a:cubicBezTo>
                      <a:pt x="72" y="233"/>
                      <a:pt x="71" y="238"/>
                      <a:pt x="80" y="232"/>
                    </a:cubicBezTo>
                    <a:cubicBezTo>
                      <a:pt x="88" y="227"/>
                      <a:pt x="96" y="221"/>
                      <a:pt x="103" y="217"/>
                    </a:cubicBezTo>
                    <a:cubicBezTo>
                      <a:pt x="109" y="213"/>
                      <a:pt x="115" y="208"/>
                      <a:pt x="125" y="208"/>
                    </a:cubicBezTo>
                    <a:cubicBezTo>
                      <a:pt x="134" y="208"/>
                      <a:pt x="139" y="201"/>
                      <a:pt x="142" y="196"/>
                    </a:cubicBezTo>
                    <a:cubicBezTo>
                      <a:pt x="145" y="191"/>
                      <a:pt x="146" y="190"/>
                      <a:pt x="157" y="188"/>
                    </a:cubicBezTo>
                    <a:cubicBezTo>
                      <a:pt x="168" y="185"/>
                      <a:pt x="170" y="184"/>
                      <a:pt x="184" y="188"/>
                    </a:cubicBezTo>
                    <a:cubicBezTo>
                      <a:pt x="197" y="192"/>
                      <a:pt x="207" y="198"/>
                      <a:pt x="217" y="193"/>
                    </a:cubicBezTo>
                    <a:cubicBezTo>
                      <a:pt x="227" y="189"/>
                      <a:pt x="243" y="180"/>
                      <a:pt x="243" y="180"/>
                    </a:cubicBezTo>
                    <a:cubicBezTo>
                      <a:pt x="266" y="160"/>
                      <a:pt x="258" y="118"/>
                      <a:pt x="256" y="108"/>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8" name="Freeform 64"/>
              <p:cNvSpPr>
                <a:spLocks/>
              </p:cNvSpPr>
              <p:nvPr/>
            </p:nvSpPr>
            <p:spPr bwMode="auto">
              <a:xfrm>
                <a:off x="3482975" y="1798638"/>
                <a:ext cx="2536825" cy="1968500"/>
              </a:xfrm>
              <a:custGeom>
                <a:avLst/>
                <a:gdLst>
                  <a:gd name="T0" fmla="*/ 475 w 598"/>
                  <a:gd name="T1" fmla="*/ 311 h 464"/>
                  <a:gd name="T2" fmla="*/ 399 w 598"/>
                  <a:gd name="T3" fmla="*/ 270 h 464"/>
                  <a:gd name="T4" fmla="*/ 292 w 598"/>
                  <a:gd name="T5" fmla="*/ 193 h 464"/>
                  <a:gd name="T6" fmla="*/ 243 w 598"/>
                  <a:gd name="T7" fmla="*/ 126 h 464"/>
                  <a:gd name="T8" fmla="*/ 192 w 598"/>
                  <a:gd name="T9" fmla="*/ 61 h 464"/>
                  <a:gd name="T10" fmla="*/ 117 w 598"/>
                  <a:gd name="T11" fmla="*/ 0 h 464"/>
                  <a:gd name="T12" fmla="*/ 26 w 598"/>
                  <a:gd name="T13" fmla="*/ 24 h 464"/>
                  <a:gd name="T14" fmla="*/ 0 w 598"/>
                  <a:gd name="T15" fmla="*/ 34 h 464"/>
                  <a:gd name="T16" fmla="*/ 48 w 598"/>
                  <a:gd name="T17" fmla="*/ 113 h 464"/>
                  <a:gd name="T18" fmla="*/ 117 w 598"/>
                  <a:gd name="T19" fmla="*/ 178 h 464"/>
                  <a:gd name="T20" fmla="*/ 210 w 598"/>
                  <a:gd name="T21" fmla="*/ 281 h 464"/>
                  <a:gd name="T22" fmla="*/ 235 w 598"/>
                  <a:gd name="T23" fmla="*/ 300 h 464"/>
                  <a:gd name="T24" fmla="*/ 277 w 598"/>
                  <a:gd name="T25" fmla="*/ 336 h 464"/>
                  <a:gd name="T26" fmla="*/ 372 w 598"/>
                  <a:gd name="T27" fmla="*/ 376 h 464"/>
                  <a:gd name="T28" fmla="*/ 479 w 598"/>
                  <a:gd name="T29" fmla="*/ 438 h 464"/>
                  <a:gd name="T30" fmla="*/ 598 w 598"/>
                  <a:gd name="T31" fmla="*/ 383 h 464"/>
                  <a:gd name="T32" fmla="*/ 475 w 598"/>
                  <a:gd name="T33" fmla="*/ 311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8" h="464">
                    <a:moveTo>
                      <a:pt x="475" y="311"/>
                    </a:moveTo>
                    <a:cubicBezTo>
                      <a:pt x="472" y="310"/>
                      <a:pt x="413" y="275"/>
                      <a:pt x="399" y="270"/>
                    </a:cubicBezTo>
                    <a:cubicBezTo>
                      <a:pt x="384" y="264"/>
                      <a:pt x="302" y="207"/>
                      <a:pt x="292" y="193"/>
                    </a:cubicBezTo>
                    <a:cubicBezTo>
                      <a:pt x="282" y="180"/>
                      <a:pt x="250" y="138"/>
                      <a:pt x="243" y="126"/>
                    </a:cubicBezTo>
                    <a:cubicBezTo>
                      <a:pt x="235" y="114"/>
                      <a:pt x="201" y="72"/>
                      <a:pt x="192" y="61"/>
                    </a:cubicBezTo>
                    <a:cubicBezTo>
                      <a:pt x="183" y="51"/>
                      <a:pt x="142" y="12"/>
                      <a:pt x="117" y="0"/>
                    </a:cubicBezTo>
                    <a:cubicBezTo>
                      <a:pt x="74" y="0"/>
                      <a:pt x="48" y="15"/>
                      <a:pt x="26" y="24"/>
                    </a:cubicBezTo>
                    <a:cubicBezTo>
                      <a:pt x="19" y="26"/>
                      <a:pt x="10" y="30"/>
                      <a:pt x="0" y="34"/>
                    </a:cubicBezTo>
                    <a:cubicBezTo>
                      <a:pt x="13" y="61"/>
                      <a:pt x="41" y="98"/>
                      <a:pt x="48" y="113"/>
                    </a:cubicBezTo>
                    <a:cubicBezTo>
                      <a:pt x="58" y="134"/>
                      <a:pt x="109" y="171"/>
                      <a:pt x="117" y="178"/>
                    </a:cubicBezTo>
                    <a:cubicBezTo>
                      <a:pt x="124" y="184"/>
                      <a:pt x="207" y="277"/>
                      <a:pt x="210" y="281"/>
                    </a:cubicBezTo>
                    <a:cubicBezTo>
                      <a:pt x="212" y="284"/>
                      <a:pt x="226" y="296"/>
                      <a:pt x="235" y="300"/>
                    </a:cubicBezTo>
                    <a:cubicBezTo>
                      <a:pt x="244" y="303"/>
                      <a:pt x="265" y="329"/>
                      <a:pt x="277" y="336"/>
                    </a:cubicBezTo>
                    <a:cubicBezTo>
                      <a:pt x="290" y="344"/>
                      <a:pt x="344" y="367"/>
                      <a:pt x="372" y="376"/>
                    </a:cubicBezTo>
                    <a:cubicBezTo>
                      <a:pt x="401" y="386"/>
                      <a:pt x="434" y="412"/>
                      <a:pt x="479" y="438"/>
                    </a:cubicBezTo>
                    <a:cubicBezTo>
                      <a:pt x="547" y="464"/>
                      <a:pt x="598" y="383"/>
                      <a:pt x="598" y="383"/>
                    </a:cubicBezTo>
                    <a:cubicBezTo>
                      <a:pt x="598" y="383"/>
                      <a:pt x="477" y="313"/>
                      <a:pt x="475" y="311"/>
                    </a:cubicBezTo>
                    <a:close/>
                  </a:path>
                </a:pathLst>
              </a:custGeom>
              <a:solidFill>
                <a:srgbClr val="2535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9" name="Freeform 65"/>
              <p:cNvSpPr>
                <a:spLocks/>
              </p:cNvSpPr>
              <p:nvPr/>
            </p:nvSpPr>
            <p:spPr bwMode="auto">
              <a:xfrm>
                <a:off x="5588000" y="2932113"/>
                <a:ext cx="885825" cy="665163"/>
              </a:xfrm>
              <a:custGeom>
                <a:avLst/>
                <a:gdLst>
                  <a:gd name="T0" fmla="*/ 9 w 209"/>
                  <a:gd name="T1" fmla="*/ 119 h 157"/>
                  <a:gd name="T2" fmla="*/ 45 w 209"/>
                  <a:gd name="T3" fmla="*/ 65 h 157"/>
                  <a:gd name="T4" fmla="*/ 72 w 209"/>
                  <a:gd name="T5" fmla="*/ 33 h 157"/>
                  <a:gd name="T6" fmla="*/ 140 w 209"/>
                  <a:gd name="T7" fmla="*/ 7 h 157"/>
                  <a:gd name="T8" fmla="*/ 165 w 209"/>
                  <a:gd name="T9" fmla="*/ 19 h 157"/>
                  <a:gd name="T10" fmla="*/ 148 w 209"/>
                  <a:gd name="T11" fmla="*/ 25 h 157"/>
                  <a:gd name="T12" fmla="*/ 128 w 209"/>
                  <a:gd name="T13" fmla="*/ 29 h 157"/>
                  <a:gd name="T14" fmla="*/ 118 w 209"/>
                  <a:gd name="T15" fmla="*/ 37 h 157"/>
                  <a:gd name="T16" fmla="*/ 137 w 209"/>
                  <a:gd name="T17" fmla="*/ 52 h 157"/>
                  <a:gd name="T18" fmla="*/ 183 w 209"/>
                  <a:gd name="T19" fmla="*/ 44 h 157"/>
                  <a:gd name="T20" fmla="*/ 190 w 209"/>
                  <a:gd name="T21" fmla="*/ 62 h 157"/>
                  <a:gd name="T22" fmla="*/ 120 w 209"/>
                  <a:gd name="T23" fmla="*/ 97 h 157"/>
                  <a:gd name="T24" fmla="*/ 85 w 209"/>
                  <a:gd name="T25" fmla="*/ 125 h 157"/>
                  <a:gd name="T26" fmla="*/ 31 w 209"/>
                  <a:gd name="T27" fmla="*/ 156 h 157"/>
                  <a:gd name="T28" fmla="*/ 9 w 209"/>
                  <a:gd name="T29" fmla="*/ 11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9" h="157">
                    <a:moveTo>
                      <a:pt x="9" y="119"/>
                    </a:moveTo>
                    <a:cubicBezTo>
                      <a:pt x="19" y="90"/>
                      <a:pt x="37" y="74"/>
                      <a:pt x="45" y="65"/>
                    </a:cubicBezTo>
                    <a:cubicBezTo>
                      <a:pt x="53" y="55"/>
                      <a:pt x="61" y="43"/>
                      <a:pt x="72" y="33"/>
                    </a:cubicBezTo>
                    <a:cubicBezTo>
                      <a:pt x="84" y="23"/>
                      <a:pt x="99" y="0"/>
                      <a:pt x="140" y="7"/>
                    </a:cubicBezTo>
                    <a:cubicBezTo>
                      <a:pt x="165" y="11"/>
                      <a:pt x="168" y="15"/>
                      <a:pt x="165" y="19"/>
                    </a:cubicBezTo>
                    <a:cubicBezTo>
                      <a:pt x="162" y="23"/>
                      <a:pt x="152" y="25"/>
                      <a:pt x="148" y="25"/>
                    </a:cubicBezTo>
                    <a:cubicBezTo>
                      <a:pt x="144" y="25"/>
                      <a:pt x="134" y="27"/>
                      <a:pt x="128" y="29"/>
                    </a:cubicBezTo>
                    <a:cubicBezTo>
                      <a:pt x="123" y="32"/>
                      <a:pt x="120" y="34"/>
                      <a:pt x="118" y="37"/>
                    </a:cubicBezTo>
                    <a:cubicBezTo>
                      <a:pt x="117" y="41"/>
                      <a:pt x="110" y="57"/>
                      <a:pt x="137" y="52"/>
                    </a:cubicBezTo>
                    <a:cubicBezTo>
                      <a:pt x="164" y="47"/>
                      <a:pt x="177" y="46"/>
                      <a:pt x="183" y="44"/>
                    </a:cubicBezTo>
                    <a:cubicBezTo>
                      <a:pt x="190" y="43"/>
                      <a:pt x="209" y="52"/>
                      <a:pt x="190" y="62"/>
                    </a:cubicBezTo>
                    <a:cubicBezTo>
                      <a:pt x="172" y="73"/>
                      <a:pt x="132" y="88"/>
                      <a:pt x="120" y="97"/>
                    </a:cubicBezTo>
                    <a:cubicBezTo>
                      <a:pt x="108" y="107"/>
                      <a:pt x="89" y="122"/>
                      <a:pt x="85" y="125"/>
                    </a:cubicBezTo>
                    <a:cubicBezTo>
                      <a:pt x="81" y="128"/>
                      <a:pt x="47" y="157"/>
                      <a:pt x="31" y="156"/>
                    </a:cubicBezTo>
                    <a:cubicBezTo>
                      <a:pt x="15" y="154"/>
                      <a:pt x="0" y="146"/>
                      <a:pt x="9" y="119"/>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10" name="Freeform 66"/>
              <p:cNvSpPr>
                <a:spLocks/>
              </p:cNvSpPr>
              <p:nvPr/>
            </p:nvSpPr>
            <p:spPr bwMode="auto">
              <a:xfrm>
                <a:off x="6503988" y="2138363"/>
                <a:ext cx="712788" cy="639763"/>
              </a:xfrm>
              <a:custGeom>
                <a:avLst/>
                <a:gdLst>
                  <a:gd name="T0" fmla="*/ 89 w 168"/>
                  <a:gd name="T1" fmla="*/ 149 h 151"/>
                  <a:gd name="T2" fmla="*/ 19 w 168"/>
                  <a:gd name="T3" fmla="*/ 141 h 151"/>
                  <a:gd name="T4" fmla="*/ 7 w 168"/>
                  <a:gd name="T5" fmla="*/ 103 h 151"/>
                  <a:gd name="T6" fmla="*/ 56 w 168"/>
                  <a:gd name="T7" fmla="*/ 45 h 151"/>
                  <a:gd name="T8" fmla="*/ 123 w 168"/>
                  <a:gd name="T9" fmla="*/ 7 h 151"/>
                  <a:gd name="T10" fmla="*/ 150 w 168"/>
                  <a:gd name="T11" fmla="*/ 0 h 151"/>
                  <a:gd name="T12" fmla="*/ 159 w 168"/>
                  <a:gd name="T13" fmla="*/ 11 h 151"/>
                  <a:gd name="T14" fmla="*/ 168 w 168"/>
                  <a:gd name="T15" fmla="*/ 18 h 151"/>
                  <a:gd name="T16" fmla="*/ 150 w 168"/>
                  <a:gd name="T17" fmla="*/ 35 h 151"/>
                  <a:gd name="T18" fmla="*/ 138 w 168"/>
                  <a:gd name="T19" fmla="*/ 39 h 151"/>
                  <a:gd name="T20" fmla="*/ 114 w 168"/>
                  <a:gd name="T21" fmla="*/ 60 h 151"/>
                  <a:gd name="T22" fmla="*/ 97 w 168"/>
                  <a:gd name="T23" fmla="*/ 81 h 151"/>
                  <a:gd name="T24" fmla="*/ 82 w 168"/>
                  <a:gd name="T25" fmla="*/ 102 h 151"/>
                  <a:gd name="T26" fmla="*/ 75 w 168"/>
                  <a:gd name="T27" fmla="*/ 116 h 151"/>
                  <a:gd name="T28" fmla="*/ 109 w 168"/>
                  <a:gd name="T29" fmla="*/ 127 h 151"/>
                  <a:gd name="T30" fmla="*/ 103 w 168"/>
                  <a:gd name="T31" fmla="*/ 146 h 151"/>
                  <a:gd name="T32" fmla="*/ 89 w 168"/>
                  <a:gd name="T33" fmla="*/ 14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8" h="151">
                    <a:moveTo>
                      <a:pt x="89" y="149"/>
                    </a:moveTo>
                    <a:cubicBezTo>
                      <a:pt x="59" y="149"/>
                      <a:pt x="32" y="151"/>
                      <a:pt x="19" y="141"/>
                    </a:cubicBezTo>
                    <a:cubicBezTo>
                      <a:pt x="5" y="130"/>
                      <a:pt x="0" y="115"/>
                      <a:pt x="7" y="103"/>
                    </a:cubicBezTo>
                    <a:cubicBezTo>
                      <a:pt x="15" y="91"/>
                      <a:pt x="44" y="55"/>
                      <a:pt x="56" y="45"/>
                    </a:cubicBezTo>
                    <a:cubicBezTo>
                      <a:pt x="68" y="35"/>
                      <a:pt x="113" y="11"/>
                      <a:pt x="123" y="7"/>
                    </a:cubicBezTo>
                    <a:cubicBezTo>
                      <a:pt x="133" y="4"/>
                      <a:pt x="145" y="0"/>
                      <a:pt x="150" y="0"/>
                    </a:cubicBezTo>
                    <a:cubicBezTo>
                      <a:pt x="156" y="0"/>
                      <a:pt x="163" y="3"/>
                      <a:pt x="159" y="11"/>
                    </a:cubicBezTo>
                    <a:cubicBezTo>
                      <a:pt x="165" y="12"/>
                      <a:pt x="168" y="16"/>
                      <a:pt x="168" y="18"/>
                    </a:cubicBezTo>
                    <a:cubicBezTo>
                      <a:pt x="167" y="21"/>
                      <a:pt x="152" y="34"/>
                      <a:pt x="150" y="35"/>
                    </a:cubicBezTo>
                    <a:cubicBezTo>
                      <a:pt x="147" y="36"/>
                      <a:pt x="141" y="38"/>
                      <a:pt x="138" y="39"/>
                    </a:cubicBezTo>
                    <a:cubicBezTo>
                      <a:pt x="134" y="41"/>
                      <a:pt x="118" y="56"/>
                      <a:pt x="114" y="60"/>
                    </a:cubicBezTo>
                    <a:cubicBezTo>
                      <a:pt x="110" y="64"/>
                      <a:pt x="101" y="77"/>
                      <a:pt x="97" y="81"/>
                    </a:cubicBezTo>
                    <a:cubicBezTo>
                      <a:pt x="94" y="85"/>
                      <a:pt x="84" y="98"/>
                      <a:pt x="82" y="102"/>
                    </a:cubicBezTo>
                    <a:cubicBezTo>
                      <a:pt x="80" y="106"/>
                      <a:pt x="76" y="115"/>
                      <a:pt x="75" y="116"/>
                    </a:cubicBezTo>
                    <a:cubicBezTo>
                      <a:pt x="75" y="117"/>
                      <a:pt x="104" y="118"/>
                      <a:pt x="109" y="127"/>
                    </a:cubicBezTo>
                    <a:cubicBezTo>
                      <a:pt x="115" y="137"/>
                      <a:pt x="112" y="143"/>
                      <a:pt x="103" y="146"/>
                    </a:cubicBezTo>
                    <a:cubicBezTo>
                      <a:pt x="95" y="148"/>
                      <a:pt x="89" y="149"/>
                      <a:pt x="89" y="149"/>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11" name="Freeform 67"/>
              <p:cNvSpPr>
                <a:spLocks/>
              </p:cNvSpPr>
              <p:nvPr/>
            </p:nvSpPr>
            <p:spPr bwMode="auto">
              <a:xfrm>
                <a:off x="3903663" y="5578475"/>
                <a:ext cx="1149350" cy="623888"/>
              </a:xfrm>
              <a:custGeom>
                <a:avLst/>
                <a:gdLst>
                  <a:gd name="T0" fmla="*/ 172 w 271"/>
                  <a:gd name="T1" fmla="*/ 125 h 147"/>
                  <a:gd name="T2" fmla="*/ 103 w 271"/>
                  <a:gd name="T3" fmla="*/ 88 h 147"/>
                  <a:gd name="T4" fmla="*/ 51 w 271"/>
                  <a:gd name="T5" fmla="*/ 44 h 147"/>
                  <a:gd name="T6" fmla="*/ 2 w 271"/>
                  <a:gd name="T7" fmla="*/ 0 h 147"/>
                  <a:gd name="T8" fmla="*/ 0 w 271"/>
                  <a:gd name="T9" fmla="*/ 34 h 147"/>
                  <a:gd name="T10" fmla="*/ 43 w 271"/>
                  <a:gd name="T11" fmla="*/ 67 h 147"/>
                  <a:gd name="T12" fmla="*/ 46 w 271"/>
                  <a:gd name="T13" fmla="*/ 57 h 147"/>
                  <a:gd name="T14" fmla="*/ 109 w 271"/>
                  <a:gd name="T15" fmla="*/ 115 h 147"/>
                  <a:gd name="T16" fmla="*/ 238 w 271"/>
                  <a:gd name="T17" fmla="*/ 138 h 147"/>
                  <a:gd name="T18" fmla="*/ 268 w 271"/>
                  <a:gd name="T19" fmla="*/ 93 h 147"/>
                  <a:gd name="T20" fmla="*/ 172 w 271"/>
                  <a:gd name="T21" fmla="*/ 12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147">
                    <a:moveTo>
                      <a:pt x="172" y="125"/>
                    </a:moveTo>
                    <a:cubicBezTo>
                      <a:pt x="146" y="123"/>
                      <a:pt x="109" y="94"/>
                      <a:pt x="103" y="88"/>
                    </a:cubicBezTo>
                    <a:cubicBezTo>
                      <a:pt x="97" y="81"/>
                      <a:pt x="74" y="55"/>
                      <a:pt x="51" y="44"/>
                    </a:cubicBezTo>
                    <a:cubicBezTo>
                      <a:pt x="32" y="37"/>
                      <a:pt x="15" y="19"/>
                      <a:pt x="2" y="0"/>
                    </a:cubicBezTo>
                    <a:cubicBezTo>
                      <a:pt x="0" y="34"/>
                      <a:pt x="0" y="34"/>
                      <a:pt x="0" y="34"/>
                    </a:cubicBezTo>
                    <a:cubicBezTo>
                      <a:pt x="43" y="67"/>
                      <a:pt x="43" y="67"/>
                      <a:pt x="43" y="67"/>
                    </a:cubicBezTo>
                    <a:cubicBezTo>
                      <a:pt x="43" y="67"/>
                      <a:pt x="44" y="66"/>
                      <a:pt x="46" y="57"/>
                    </a:cubicBezTo>
                    <a:cubicBezTo>
                      <a:pt x="87" y="72"/>
                      <a:pt x="93" y="98"/>
                      <a:pt x="109" y="115"/>
                    </a:cubicBezTo>
                    <a:cubicBezTo>
                      <a:pt x="156" y="144"/>
                      <a:pt x="193" y="147"/>
                      <a:pt x="238" y="138"/>
                    </a:cubicBezTo>
                    <a:cubicBezTo>
                      <a:pt x="266" y="124"/>
                      <a:pt x="271" y="107"/>
                      <a:pt x="268" y="93"/>
                    </a:cubicBezTo>
                    <a:cubicBezTo>
                      <a:pt x="242" y="137"/>
                      <a:pt x="196" y="127"/>
                      <a:pt x="172" y="125"/>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12" name="Freeform 68"/>
              <p:cNvSpPr>
                <a:spLocks/>
              </p:cNvSpPr>
              <p:nvPr/>
            </p:nvSpPr>
            <p:spPr bwMode="auto">
              <a:xfrm>
                <a:off x="1712913" y="5172075"/>
                <a:ext cx="454025" cy="292100"/>
              </a:xfrm>
              <a:custGeom>
                <a:avLst/>
                <a:gdLst>
                  <a:gd name="T0" fmla="*/ 107 w 107"/>
                  <a:gd name="T1" fmla="*/ 6 h 69"/>
                  <a:gd name="T2" fmla="*/ 107 w 107"/>
                  <a:gd name="T3" fmla="*/ 6 h 69"/>
                  <a:gd name="T4" fmla="*/ 103 w 107"/>
                  <a:gd name="T5" fmla="*/ 26 h 69"/>
                  <a:gd name="T6" fmla="*/ 2 w 107"/>
                  <a:gd name="T7" fmla="*/ 0 h 69"/>
                  <a:gd name="T8" fmla="*/ 47 w 107"/>
                  <a:gd name="T9" fmla="*/ 55 h 69"/>
                  <a:gd name="T10" fmla="*/ 81 w 107"/>
                  <a:gd name="T11" fmla="*/ 54 h 69"/>
                  <a:gd name="T12" fmla="*/ 107 w 107"/>
                  <a:gd name="T13" fmla="*/ 6 h 69"/>
                </a:gdLst>
                <a:ahLst/>
                <a:cxnLst>
                  <a:cxn ang="0">
                    <a:pos x="T0" y="T1"/>
                  </a:cxn>
                  <a:cxn ang="0">
                    <a:pos x="T2" y="T3"/>
                  </a:cxn>
                  <a:cxn ang="0">
                    <a:pos x="T4" y="T5"/>
                  </a:cxn>
                  <a:cxn ang="0">
                    <a:pos x="T6" y="T7"/>
                  </a:cxn>
                  <a:cxn ang="0">
                    <a:pos x="T8" y="T9"/>
                  </a:cxn>
                  <a:cxn ang="0">
                    <a:pos x="T10" y="T11"/>
                  </a:cxn>
                  <a:cxn ang="0">
                    <a:pos x="T12" y="T13"/>
                  </a:cxn>
                </a:cxnLst>
                <a:rect l="0" t="0" r="r" b="b"/>
                <a:pathLst>
                  <a:path w="107" h="69">
                    <a:moveTo>
                      <a:pt x="107" y="6"/>
                    </a:moveTo>
                    <a:cubicBezTo>
                      <a:pt x="107" y="6"/>
                      <a:pt x="107" y="6"/>
                      <a:pt x="107" y="6"/>
                    </a:cubicBezTo>
                    <a:cubicBezTo>
                      <a:pt x="106" y="15"/>
                      <a:pt x="105" y="22"/>
                      <a:pt x="103" y="26"/>
                    </a:cubicBezTo>
                    <a:cubicBezTo>
                      <a:pt x="94" y="43"/>
                      <a:pt x="26" y="69"/>
                      <a:pt x="2" y="0"/>
                    </a:cubicBezTo>
                    <a:cubicBezTo>
                      <a:pt x="0" y="29"/>
                      <a:pt x="16" y="46"/>
                      <a:pt x="47" y="55"/>
                    </a:cubicBezTo>
                    <a:cubicBezTo>
                      <a:pt x="59" y="59"/>
                      <a:pt x="71" y="59"/>
                      <a:pt x="81" y="54"/>
                    </a:cubicBezTo>
                    <a:cubicBezTo>
                      <a:pt x="104" y="44"/>
                      <a:pt x="107" y="24"/>
                      <a:pt x="107" y="6"/>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13" name="Freeform 69"/>
              <p:cNvSpPr>
                <a:spLocks/>
              </p:cNvSpPr>
              <p:nvPr/>
            </p:nvSpPr>
            <p:spPr bwMode="auto">
              <a:xfrm>
                <a:off x="1646238" y="4568825"/>
                <a:ext cx="63500" cy="268288"/>
              </a:xfrm>
              <a:custGeom>
                <a:avLst/>
                <a:gdLst>
                  <a:gd name="T0" fmla="*/ 12 w 15"/>
                  <a:gd name="T1" fmla="*/ 40 h 63"/>
                  <a:gd name="T2" fmla="*/ 5 w 15"/>
                  <a:gd name="T3" fmla="*/ 0 h 63"/>
                  <a:gd name="T4" fmla="*/ 5 w 15"/>
                  <a:gd name="T5" fmla="*/ 0 h 63"/>
                  <a:gd name="T6" fmla="*/ 0 w 15"/>
                  <a:gd name="T7" fmla="*/ 42 h 63"/>
                  <a:gd name="T8" fmla="*/ 10 w 15"/>
                  <a:gd name="T9" fmla="*/ 44 h 63"/>
                  <a:gd name="T10" fmla="*/ 15 w 15"/>
                  <a:gd name="T11" fmla="*/ 63 h 63"/>
                  <a:gd name="T12" fmla="*/ 12 w 15"/>
                  <a:gd name="T13" fmla="*/ 40 h 63"/>
                </a:gdLst>
                <a:ahLst/>
                <a:cxnLst>
                  <a:cxn ang="0">
                    <a:pos x="T0" y="T1"/>
                  </a:cxn>
                  <a:cxn ang="0">
                    <a:pos x="T2" y="T3"/>
                  </a:cxn>
                  <a:cxn ang="0">
                    <a:pos x="T4" y="T5"/>
                  </a:cxn>
                  <a:cxn ang="0">
                    <a:pos x="T6" y="T7"/>
                  </a:cxn>
                  <a:cxn ang="0">
                    <a:pos x="T8" y="T9"/>
                  </a:cxn>
                  <a:cxn ang="0">
                    <a:pos x="T10" y="T11"/>
                  </a:cxn>
                  <a:cxn ang="0">
                    <a:pos x="T12" y="T13"/>
                  </a:cxn>
                </a:cxnLst>
                <a:rect l="0" t="0" r="r" b="b"/>
                <a:pathLst>
                  <a:path w="15" h="63">
                    <a:moveTo>
                      <a:pt x="12" y="40"/>
                    </a:moveTo>
                    <a:cubicBezTo>
                      <a:pt x="10" y="31"/>
                      <a:pt x="4" y="11"/>
                      <a:pt x="5" y="0"/>
                    </a:cubicBezTo>
                    <a:cubicBezTo>
                      <a:pt x="5" y="0"/>
                      <a:pt x="5" y="0"/>
                      <a:pt x="5" y="0"/>
                    </a:cubicBezTo>
                    <a:cubicBezTo>
                      <a:pt x="0" y="42"/>
                      <a:pt x="0" y="42"/>
                      <a:pt x="0" y="42"/>
                    </a:cubicBezTo>
                    <a:cubicBezTo>
                      <a:pt x="10" y="44"/>
                      <a:pt x="10" y="44"/>
                      <a:pt x="10" y="44"/>
                    </a:cubicBezTo>
                    <a:cubicBezTo>
                      <a:pt x="15" y="63"/>
                      <a:pt x="15" y="63"/>
                      <a:pt x="15" y="63"/>
                    </a:cubicBezTo>
                    <a:cubicBezTo>
                      <a:pt x="14" y="55"/>
                      <a:pt x="13" y="45"/>
                      <a:pt x="12" y="4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14" name="Freeform 70"/>
              <p:cNvSpPr>
                <a:spLocks/>
              </p:cNvSpPr>
              <p:nvPr/>
            </p:nvSpPr>
            <p:spPr bwMode="auto">
              <a:xfrm>
                <a:off x="1725613" y="4344988"/>
                <a:ext cx="357188" cy="309563"/>
              </a:xfrm>
              <a:custGeom>
                <a:avLst/>
                <a:gdLst>
                  <a:gd name="T0" fmla="*/ 46 w 84"/>
                  <a:gd name="T1" fmla="*/ 46 h 73"/>
                  <a:gd name="T2" fmla="*/ 22 w 84"/>
                  <a:gd name="T3" fmla="*/ 25 h 73"/>
                  <a:gd name="T4" fmla="*/ 22 w 84"/>
                  <a:gd name="T5" fmla="*/ 1 h 73"/>
                  <a:gd name="T6" fmla="*/ 22 w 84"/>
                  <a:gd name="T7" fmla="*/ 0 h 73"/>
                  <a:gd name="T8" fmla="*/ 7 w 84"/>
                  <a:gd name="T9" fmla="*/ 51 h 73"/>
                  <a:gd name="T10" fmla="*/ 39 w 84"/>
                  <a:gd name="T11" fmla="*/ 73 h 73"/>
                  <a:gd name="T12" fmla="*/ 46 w 84"/>
                  <a:gd name="T13" fmla="*/ 73 h 73"/>
                  <a:gd name="T14" fmla="*/ 69 w 84"/>
                  <a:gd name="T15" fmla="*/ 67 h 73"/>
                  <a:gd name="T16" fmla="*/ 84 w 84"/>
                  <a:gd name="T17" fmla="*/ 51 h 73"/>
                  <a:gd name="T18" fmla="*/ 83 w 84"/>
                  <a:gd name="T19" fmla="*/ 44 h 73"/>
                  <a:gd name="T20" fmla="*/ 46 w 84"/>
                  <a:gd name="T21" fmla="*/ 4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73">
                    <a:moveTo>
                      <a:pt x="46" y="46"/>
                    </a:moveTo>
                    <a:cubicBezTo>
                      <a:pt x="36" y="41"/>
                      <a:pt x="28" y="31"/>
                      <a:pt x="22" y="25"/>
                    </a:cubicBezTo>
                    <a:cubicBezTo>
                      <a:pt x="17" y="20"/>
                      <a:pt x="21" y="6"/>
                      <a:pt x="22" y="1"/>
                    </a:cubicBezTo>
                    <a:cubicBezTo>
                      <a:pt x="22" y="1"/>
                      <a:pt x="22" y="1"/>
                      <a:pt x="22" y="0"/>
                    </a:cubicBezTo>
                    <a:cubicBezTo>
                      <a:pt x="12" y="14"/>
                      <a:pt x="0" y="38"/>
                      <a:pt x="7" y="51"/>
                    </a:cubicBezTo>
                    <a:cubicBezTo>
                      <a:pt x="17" y="69"/>
                      <a:pt x="34" y="73"/>
                      <a:pt x="39" y="73"/>
                    </a:cubicBezTo>
                    <a:cubicBezTo>
                      <a:pt x="40" y="72"/>
                      <a:pt x="43" y="73"/>
                      <a:pt x="46" y="73"/>
                    </a:cubicBezTo>
                    <a:cubicBezTo>
                      <a:pt x="52" y="72"/>
                      <a:pt x="61" y="71"/>
                      <a:pt x="69" y="67"/>
                    </a:cubicBezTo>
                    <a:cubicBezTo>
                      <a:pt x="74" y="63"/>
                      <a:pt x="80" y="58"/>
                      <a:pt x="84" y="51"/>
                    </a:cubicBezTo>
                    <a:cubicBezTo>
                      <a:pt x="83" y="44"/>
                      <a:pt x="83" y="44"/>
                      <a:pt x="83" y="44"/>
                    </a:cubicBezTo>
                    <a:cubicBezTo>
                      <a:pt x="74" y="56"/>
                      <a:pt x="55" y="51"/>
                      <a:pt x="46" y="46"/>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15" name="Freeform 71"/>
              <p:cNvSpPr>
                <a:spLocks/>
              </p:cNvSpPr>
              <p:nvPr/>
            </p:nvSpPr>
            <p:spPr bwMode="auto">
              <a:xfrm>
                <a:off x="1658938" y="4335463"/>
                <a:ext cx="274638" cy="700088"/>
              </a:xfrm>
              <a:custGeom>
                <a:avLst/>
                <a:gdLst>
                  <a:gd name="T0" fmla="*/ 62 w 65"/>
                  <a:gd name="T1" fmla="*/ 75 h 165"/>
                  <a:gd name="T2" fmla="*/ 55 w 65"/>
                  <a:gd name="T3" fmla="*/ 75 h 165"/>
                  <a:gd name="T4" fmla="*/ 23 w 65"/>
                  <a:gd name="T5" fmla="*/ 53 h 165"/>
                  <a:gd name="T6" fmla="*/ 41 w 65"/>
                  <a:gd name="T7" fmla="*/ 0 h 165"/>
                  <a:gd name="T8" fmla="*/ 2 w 65"/>
                  <a:gd name="T9" fmla="*/ 52 h 165"/>
                  <a:gd name="T10" fmla="*/ 9 w 65"/>
                  <a:gd name="T11" fmla="*/ 95 h 165"/>
                  <a:gd name="T12" fmla="*/ 13 w 65"/>
                  <a:gd name="T13" fmla="*/ 131 h 165"/>
                  <a:gd name="T14" fmla="*/ 12 w 65"/>
                  <a:gd name="T15" fmla="*/ 165 h 165"/>
                  <a:gd name="T16" fmla="*/ 65 w 65"/>
                  <a:gd name="T17" fmla="*/ 138 h 165"/>
                  <a:gd name="T18" fmla="*/ 62 w 65"/>
                  <a:gd name="T19" fmla="*/ 7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165">
                    <a:moveTo>
                      <a:pt x="62" y="75"/>
                    </a:moveTo>
                    <a:cubicBezTo>
                      <a:pt x="59" y="75"/>
                      <a:pt x="56" y="74"/>
                      <a:pt x="55" y="75"/>
                    </a:cubicBezTo>
                    <a:cubicBezTo>
                      <a:pt x="50" y="75"/>
                      <a:pt x="33" y="71"/>
                      <a:pt x="23" y="53"/>
                    </a:cubicBezTo>
                    <a:cubicBezTo>
                      <a:pt x="16" y="39"/>
                      <a:pt x="30" y="13"/>
                      <a:pt x="41" y="0"/>
                    </a:cubicBezTo>
                    <a:cubicBezTo>
                      <a:pt x="14" y="14"/>
                      <a:pt x="5" y="43"/>
                      <a:pt x="2" y="52"/>
                    </a:cubicBezTo>
                    <a:cubicBezTo>
                      <a:pt x="0" y="62"/>
                      <a:pt x="7" y="85"/>
                      <a:pt x="9" y="95"/>
                    </a:cubicBezTo>
                    <a:cubicBezTo>
                      <a:pt x="11" y="104"/>
                      <a:pt x="13" y="126"/>
                      <a:pt x="13" y="131"/>
                    </a:cubicBezTo>
                    <a:cubicBezTo>
                      <a:pt x="13" y="134"/>
                      <a:pt x="12" y="147"/>
                      <a:pt x="12" y="165"/>
                    </a:cubicBezTo>
                    <a:cubicBezTo>
                      <a:pt x="34" y="152"/>
                      <a:pt x="65" y="138"/>
                      <a:pt x="65" y="138"/>
                    </a:cubicBezTo>
                    <a:cubicBezTo>
                      <a:pt x="65" y="138"/>
                      <a:pt x="63" y="100"/>
                      <a:pt x="62" y="75"/>
                    </a:cubicBezTo>
                    <a:close/>
                  </a:path>
                </a:pathLst>
              </a:custGeom>
              <a:solidFill>
                <a:srgbClr val="8B5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16" name="Freeform 72"/>
              <p:cNvSpPr>
                <a:spLocks/>
              </p:cNvSpPr>
              <p:nvPr/>
            </p:nvSpPr>
            <p:spPr bwMode="auto">
              <a:xfrm>
                <a:off x="1709738" y="4629150"/>
                <a:ext cx="466725" cy="835025"/>
              </a:xfrm>
              <a:custGeom>
                <a:avLst/>
                <a:gdLst>
                  <a:gd name="T0" fmla="*/ 104 w 110"/>
                  <a:gd name="T1" fmla="*/ 82 h 197"/>
                  <a:gd name="T2" fmla="*/ 84 w 110"/>
                  <a:gd name="T3" fmla="*/ 70 h 197"/>
                  <a:gd name="T4" fmla="*/ 73 w 110"/>
                  <a:gd name="T5" fmla="*/ 0 h 197"/>
                  <a:gd name="T6" fmla="*/ 50 w 110"/>
                  <a:gd name="T7" fmla="*/ 6 h 197"/>
                  <a:gd name="T8" fmla="*/ 53 w 110"/>
                  <a:gd name="T9" fmla="*/ 69 h 197"/>
                  <a:gd name="T10" fmla="*/ 0 w 110"/>
                  <a:gd name="T11" fmla="*/ 96 h 197"/>
                  <a:gd name="T12" fmla="*/ 3 w 110"/>
                  <a:gd name="T13" fmla="*/ 127 h 197"/>
                  <a:gd name="T14" fmla="*/ 104 w 110"/>
                  <a:gd name="T15" fmla="*/ 154 h 197"/>
                  <a:gd name="T16" fmla="*/ 104 w 110"/>
                  <a:gd name="T17" fmla="*/ 8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197">
                    <a:moveTo>
                      <a:pt x="104" y="82"/>
                    </a:moveTo>
                    <a:cubicBezTo>
                      <a:pt x="94" y="74"/>
                      <a:pt x="84" y="70"/>
                      <a:pt x="84" y="70"/>
                    </a:cubicBezTo>
                    <a:cubicBezTo>
                      <a:pt x="84" y="70"/>
                      <a:pt x="76" y="23"/>
                      <a:pt x="73" y="0"/>
                    </a:cubicBezTo>
                    <a:cubicBezTo>
                      <a:pt x="65" y="4"/>
                      <a:pt x="56" y="5"/>
                      <a:pt x="50" y="6"/>
                    </a:cubicBezTo>
                    <a:cubicBezTo>
                      <a:pt x="51" y="31"/>
                      <a:pt x="53" y="69"/>
                      <a:pt x="53" y="69"/>
                    </a:cubicBezTo>
                    <a:cubicBezTo>
                      <a:pt x="53" y="69"/>
                      <a:pt x="22" y="83"/>
                      <a:pt x="0" y="96"/>
                    </a:cubicBezTo>
                    <a:cubicBezTo>
                      <a:pt x="0" y="105"/>
                      <a:pt x="1" y="116"/>
                      <a:pt x="3" y="127"/>
                    </a:cubicBezTo>
                    <a:cubicBezTo>
                      <a:pt x="26" y="197"/>
                      <a:pt x="95" y="171"/>
                      <a:pt x="104" y="154"/>
                    </a:cubicBezTo>
                    <a:cubicBezTo>
                      <a:pt x="110" y="143"/>
                      <a:pt x="107" y="108"/>
                      <a:pt x="104" y="82"/>
                    </a:cubicBezTo>
                    <a:close/>
                  </a:path>
                </a:pathLst>
              </a:custGeom>
              <a:solidFill>
                <a:srgbClr val="A97C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17" name="Freeform 73"/>
              <p:cNvSpPr>
                <a:spLocks/>
              </p:cNvSpPr>
              <p:nvPr/>
            </p:nvSpPr>
            <p:spPr bwMode="auto">
              <a:xfrm>
                <a:off x="2019300" y="4560888"/>
                <a:ext cx="131763" cy="415925"/>
              </a:xfrm>
              <a:custGeom>
                <a:avLst/>
                <a:gdLst>
                  <a:gd name="T0" fmla="*/ 31 w 31"/>
                  <a:gd name="T1" fmla="*/ 98 h 98"/>
                  <a:gd name="T2" fmla="*/ 28 w 31"/>
                  <a:gd name="T3" fmla="*/ 69 h 98"/>
                  <a:gd name="T4" fmla="*/ 19 w 31"/>
                  <a:gd name="T5" fmla="*/ 20 h 98"/>
                  <a:gd name="T6" fmla="*/ 15 w 31"/>
                  <a:gd name="T7" fmla="*/ 0 h 98"/>
                  <a:gd name="T8" fmla="*/ 0 w 31"/>
                  <a:gd name="T9" fmla="*/ 16 h 98"/>
                  <a:gd name="T10" fmla="*/ 11 w 31"/>
                  <a:gd name="T11" fmla="*/ 86 h 98"/>
                  <a:gd name="T12" fmla="*/ 31 w 31"/>
                  <a:gd name="T13" fmla="*/ 98 h 98"/>
                </a:gdLst>
                <a:ahLst/>
                <a:cxnLst>
                  <a:cxn ang="0">
                    <a:pos x="T0" y="T1"/>
                  </a:cxn>
                  <a:cxn ang="0">
                    <a:pos x="T2" y="T3"/>
                  </a:cxn>
                  <a:cxn ang="0">
                    <a:pos x="T4" y="T5"/>
                  </a:cxn>
                  <a:cxn ang="0">
                    <a:pos x="T6" y="T7"/>
                  </a:cxn>
                  <a:cxn ang="0">
                    <a:pos x="T8" y="T9"/>
                  </a:cxn>
                  <a:cxn ang="0">
                    <a:pos x="T10" y="T11"/>
                  </a:cxn>
                  <a:cxn ang="0">
                    <a:pos x="T12" y="T13"/>
                  </a:cxn>
                </a:cxnLst>
                <a:rect l="0" t="0" r="r" b="b"/>
                <a:pathLst>
                  <a:path w="31" h="98">
                    <a:moveTo>
                      <a:pt x="31" y="98"/>
                    </a:moveTo>
                    <a:cubicBezTo>
                      <a:pt x="30" y="83"/>
                      <a:pt x="28" y="72"/>
                      <a:pt x="28" y="69"/>
                    </a:cubicBezTo>
                    <a:cubicBezTo>
                      <a:pt x="27" y="61"/>
                      <a:pt x="20" y="27"/>
                      <a:pt x="19" y="20"/>
                    </a:cubicBezTo>
                    <a:cubicBezTo>
                      <a:pt x="19" y="16"/>
                      <a:pt x="17" y="8"/>
                      <a:pt x="15" y="0"/>
                    </a:cubicBezTo>
                    <a:cubicBezTo>
                      <a:pt x="11" y="7"/>
                      <a:pt x="5" y="12"/>
                      <a:pt x="0" y="16"/>
                    </a:cubicBezTo>
                    <a:cubicBezTo>
                      <a:pt x="3" y="39"/>
                      <a:pt x="11" y="86"/>
                      <a:pt x="11" y="86"/>
                    </a:cubicBezTo>
                    <a:cubicBezTo>
                      <a:pt x="11" y="86"/>
                      <a:pt x="21" y="90"/>
                      <a:pt x="31" y="98"/>
                    </a:cubicBezTo>
                    <a:close/>
                  </a:path>
                </a:pathLst>
              </a:custGeom>
              <a:solidFill>
                <a:srgbClr val="8B5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18" name="Freeform 74"/>
              <p:cNvSpPr>
                <a:spLocks/>
              </p:cNvSpPr>
              <p:nvPr/>
            </p:nvSpPr>
            <p:spPr bwMode="auto">
              <a:xfrm>
                <a:off x="1912938" y="4870450"/>
                <a:ext cx="165100" cy="20638"/>
              </a:xfrm>
              <a:custGeom>
                <a:avLst/>
                <a:gdLst>
                  <a:gd name="T0" fmla="*/ 1 w 39"/>
                  <a:gd name="T1" fmla="*/ 5 h 5"/>
                  <a:gd name="T2" fmla="*/ 0 w 39"/>
                  <a:gd name="T3" fmla="*/ 4 h 5"/>
                  <a:gd name="T4" fmla="*/ 1 w 39"/>
                  <a:gd name="T5" fmla="*/ 2 h 5"/>
                  <a:gd name="T6" fmla="*/ 37 w 39"/>
                  <a:gd name="T7" fmla="*/ 0 h 5"/>
                  <a:gd name="T8" fmla="*/ 37 w 39"/>
                  <a:gd name="T9" fmla="*/ 0 h 5"/>
                  <a:gd name="T10" fmla="*/ 39 w 39"/>
                  <a:gd name="T11" fmla="*/ 1 h 5"/>
                  <a:gd name="T12" fmla="*/ 37 w 39"/>
                  <a:gd name="T13" fmla="*/ 3 h 5"/>
                  <a:gd name="T14" fmla="*/ 1 w 39"/>
                  <a:gd name="T15" fmla="*/ 5 h 5"/>
                  <a:gd name="T16" fmla="*/ 1 w 39"/>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5">
                    <a:moveTo>
                      <a:pt x="1" y="5"/>
                    </a:moveTo>
                    <a:cubicBezTo>
                      <a:pt x="0" y="5"/>
                      <a:pt x="0" y="5"/>
                      <a:pt x="0" y="4"/>
                    </a:cubicBezTo>
                    <a:cubicBezTo>
                      <a:pt x="0" y="3"/>
                      <a:pt x="0" y="2"/>
                      <a:pt x="1" y="2"/>
                    </a:cubicBezTo>
                    <a:cubicBezTo>
                      <a:pt x="37" y="0"/>
                      <a:pt x="37" y="0"/>
                      <a:pt x="37" y="0"/>
                    </a:cubicBezTo>
                    <a:cubicBezTo>
                      <a:pt x="37" y="0"/>
                      <a:pt x="37" y="0"/>
                      <a:pt x="37" y="0"/>
                    </a:cubicBezTo>
                    <a:cubicBezTo>
                      <a:pt x="38" y="0"/>
                      <a:pt x="39" y="1"/>
                      <a:pt x="39" y="1"/>
                    </a:cubicBezTo>
                    <a:cubicBezTo>
                      <a:pt x="39" y="2"/>
                      <a:pt x="38" y="3"/>
                      <a:pt x="37" y="3"/>
                    </a:cubicBezTo>
                    <a:cubicBezTo>
                      <a:pt x="1" y="5"/>
                      <a:pt x="1" y="5"/>
                      <a:pt x="1" y="5"/>
                    </a:cubicBezTo>
                    <a:cubicBezTo>
                      <a:pt x="1" y="5"/>
                      <a:pt x="1" y="5"/>
                      <a:pt x="1" y="5"/>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19" name="Freeform 75"/>
              <p:cNvSpPr>
                <a:spLocks/>
              </p:cNvSpPr>
              <p:nvPr/>
            </p:nvSpPr>
            <p:spPr bwMode="auto">
              <a:xfrm>
                <a:off x="1908175" y="4832350"/>
                <a:ext cx="161925" cy="20638"/>
              </a:xfrm>
              <a:custGeom>
                <a:avLst/>
                <a:gdLst>
                  <a:gd name="T0" fmla="*/ 1 w 38"/>
                  <a:gd name="T1" fmla="*/ 5 h 5"/>
                  <a:gd name="T2" fmla="*/ 0 w 38"/>
                  <a:gd name="T3" fmla="*/ 4 h 5"/>
                  <a:gd name="T4" fmla="*/ 1 w 38"/>
                  <a:gd name="T5" fmla="*/ 2 h 5"/>
                  <a:gd name="T6" fmla="*/ 37 w 38"/>
                  <a:gd name="T7" fmla="*/ 0 h 5"/>
                  <a:gd name="T8" fmla="*/ 37 w 38"/>
                  <a:gd name="T9" fmla="*/ 0 h 5"/>
                  <a:gd name="T10" fmla="*/ 38 w 38"/>
                  <a:gd name="T11" fmla="*/ 1 h 5"/>
                  <a:gd name="T12" fmla="*/ 37 w 38"/>
                  <a:gd name="T13" fmla="*/ 3 h 5"/>
                  <a:gd name="T14" fmla="*/ 1 w 38"/>
                  <a:gd name="T15" fmla="*/ 5 h 5"/>
                  <a:gd name="T16" fmla="*/ 1 w 38"/>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5">
                    <a:moveTo>
                      <a:pt x="1" y="5"/>
                    </a:moveTo>
                    <a:cubicBezTo>
                      <a:pt x="0" y="5"/>
                      <a:pt x="0" y="4"/>
                      <a:pt x="0" y="4"/>
                    </a:cubicBezTo>
                    <a:cubicBezTo>
                      <a:pt x="0" y="3"/>
                      <a:pt x="0" y="2"/>
                      <a:pt x="1" y="2"/>
                    </a:cubicBezTo>
                    <a:cubicBezTo>
                      <a:pt x="37" y="0"/>
                      <a:pt x="37" y="0"/>
                      <a:pt x="37" y="0"/>
                    </a:cubicBezTo>
                    <a:cubicBezTo>
                      <a:pt x="37" y="0"/>
                      <a:pt x="37" y="0"/>
                      <a:pt x="37" y="0"/>
                    </a:cubicBezTo>
                    <a:cubicBezTo>
                      <a:pt x="38" y="0"/>
                      <a:pt x="38" y="1"/>
                      <a:pt x="38" y="1"/>
                    </a:cubicBezTo>
                    <a:cubicBezTo>
                      <a:pt x="38" y="2"/>
                      <a:pt x="38" y="3"/>
                      <a:pt x="37" y="3"/>
                    </a:cubicBezTo>
                    <a:cubicBezTo>
                      <a:pt x="1" y="5"/>
                      <a:pt x="1" y="5"/>
                      <a:pt x="1" y="5"/>
                    </a:cubicBezTo>
                    <a:cubicBezTo>
                      <a:pt x="1" y="5"/>
                      <a:pt x="1" y="5"/>
                      <a:pt x="1" y="5"/>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0" name="Freeform 76"/>
              <p:cNvSpPr>
                <a:spLocks/>
              </p:cNvSpPr>
              <p:nvPr/>
            </p:nvSpPr>
            <p:spPr bwMode="auto">
              <a:xfrm>
                <a:off x="1905000" y="4794250"/>
                <a:ext cx="160338" cy="20638"/>
              </a:xfrm>
              <a:custGeom>
                <a:avLst/>
                <a:gdLst>
                  <a:gd name="T0" fmla="*/ 2 w 38"/>
                  <a:gd name="T1" fmla="*/ 5 h 5"/>
                  <a:gd name="T2" fmla="*/ 0 w 38"/>
                  <a:gd name="T3" fmla="*/ 3 h 5"/>
                  <a:gd name="T4" fmla="*/ 2 w 38"/>
                  <a:gd name="T5" fmla="*/ 2 h 5"/>
                  <a:gd name="T6" fmla="*/ 36 w 38"/>
                  <a:gd name="T7" fmla="*/ 0 h 5"/>
                  <a:gd name="T8" fmla="*/ 36 w 38"/>
                  <a:gd name="T9" fmla="*/ 0 h 5"/>
                  <a:gd name="T10" fmla="*/ 38 w 38"/>
                  <a:gd name="T11" fmla="*/ 1 h 5"/>
                  <a:gd name="T12" fmla="*/ 37 w 38"/>
                  <a:gd name="T13" fmla="*/ 3 h 5"/>
                  <a:gd name="T14" fmla="*/ 2 w 38"/>
                  <a:gd name="T15" fmla="*/ 5 h 5"/>
                  <a:gd name="T16" fmla="*/ 2 w 38"/>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5">
                    <a:moveTo>
                      <a:pt x="2" y="5"/>
                    </a:moveTo>
                    <a:cubicBezTo>
                      <a:pt x="1" y="5"/>
                      <a:pt x="0" y="4"/>
                      <a:pt x="0" y="3"/>
                    </a:cubicBezTo>
                    <a:cubicBezTo>
                      <a:pt x="0" y="3"/>
                      <a:pt x="1" y="2"/>
                      <a:pt x="2" y="2"/>
                    </a:cubicBezTo>
                    <a:cubicBezTo>
                      <a:pt x="36" y="0"/>
                      <a:pt x="36" y="0"/>
                      <a:pt x="36" y="0"/>
                    </a:cubicBezTo>
                    <a:cubicBezTo>
                      <a:pt x="36" y="0"/>
                      <a:pt x="36" y="0"/>
                      <a:pt x="36" y="0"/>
                    </a:cubicBezTo>
                    <a:cubicBezTo>
                      <a:pt x="37" y="0"/>
                      <a:pt x="38" y="0"/>
                      <a:pt x="38" y="1"/>
                    </a:cubicBezTo>
                    <a:cubicBezTo>
                      <a:pt x="38" y="2"/>
                      <a:pt x="37" y="3"/>
                      <a:pt x="37" y="3"/>
                    </a:cubicBezTo>
                    <a:cubicBezTo>
                      <a:pt x="2" y="5"/>
                      <a:pt x="2" y="5"/>
                      <a:pt x="2" y="5"/>
                    </a:cubicBezTo>
                    <a:cubicBezTo>
                      <a:pt x="2" y="5"/>
                      <a:pt x="2" y="5"/>
                      <a:pt x="2" y="5"/>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1" name="Freeform 77"/>
              <p:cNvSpPr>
                <a:spLocks/>
              </p:cNvSpPr>
              <p:nvPr/>
            </p:nvSpPr>
            <p:spPr bwMode="auto">
              <a:xfrm>
                <a:off x="1905000" y="4756150"/>
                <a:ext cx="157163" cy="20638"/>
              </a:xfrm>
              <a:custGeom>
                <a:avLst/>
                <a:gdLst>
                  <a:gd name="T0" fmla="*/ 2 w 37"/>
                  <a:gd name="T1" fmla="*/ 5 h 5"/>
                  <a:gd name="T2" fmla="*/ 0 w 37"/>
                  <a:gd name="T3" fmla="*/ 4 h 5"/>
                  <a:gd name="T4" fmla="*/ 2 w 37"/>
                  <a:gd name="T5" fmla="*/ 2 h 5"/>
                  <a:gd name="T6" fmla="*/ 35 w 37"/>
                  <a:gd name="T7" fmla="*/ 0 h 5"/>
                  <a:gd name="T8" fmla="*/ 35 w 37"/>
                  <a:gd name="T9" fmla="*/ 0 h 5"/>
                  <a:gd name="T10" fmla="*/ 37 w 37"/>
                  <a:gd name="T11" fmla="*/ 1 h 5"/>
                  <a:gd name="T12" fmla="*/ 35 w 37"/>
                  <a:gd name="T13" fmla="*/ 3 h 5"/>
                  <a:gd name="T14" fmla="*/ 2 w 37"/>
                  <a:gd name="T15" fmla="*/ 5 h 5"/>
                  <a:gd name="T16" fmla="*/ 2 w 37"/>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5">
                    <a:moveTo>
                      <a:pt x="2" y="5"/>
                    </a:moveTo>
                    <a:cubicBezTo>
                      <a:pt x="1" y="5"/>
                      <a:pt x="0" y="4"/>
                      <a:pt x="0" y="4"/>
                    </a:cubicBezTo>
                    <a:cubicBezTo>
                      <a:pt x="0" y="3"/>
                      <a:pt x="1" y="2"/>
                      <a:pt x="2" y="2"/>
                    </a:cubicBezTo>
                    <a:cubicBezTo>
                      <a:pt x="35" y="0"/>
                      <a:pt x="35" y="0"/>
                      <a:pt x="35" y="0"/>
                    </a:cubicBezTo>
                    <a:cubicBezTo>
                      <a:pt x="35" y="0"/>
                      <a:pt x="35" y="0"/>
                      <a:pt x="35" y="0"/>
                    </a:cubicBezTo>
                    <a:cubicBezTo>
                      <a:pt x="36" y="0"/>
                      <a:pt x="37" y="0"/>
                      <a:pt x="37" y="1"/>
                    </a:cubicBezTo>
                    <a:cubicBezTo>
                      <a:pt x="37" y="2"/>
                      <a:pt x="36" y="3"/>
                      <a:pt x="35" y="3"/>
                    </a:cubicBezTo>
                    <a:cubicBezTo>
                      <a:pt x="2" y="5"/>
                      <a:pt x="2" y="5"/>
                      <a:pt x="2" y="5"/>
                    </a:cubicBezTo>
                    <a:cubicBezTo>
                      <a:pt x="2" y="5"/>
                      <a:pt x="2" y="5"/>
                      <a:pt x="2" y="5"/>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2" name="Freeform 78"/>
              <p:cNvSpPr>
                <a:spLocks/>
              </p:cNvSpPr>
              <p:nvPr/>
            </p:nvSpPr>
            <p:spPr bwMode="auto">
              <a:xfrm>
                <a:off x="1905000" y="4713288"/>
                <a:ext cx="147638" cy="22225"/>
              </a:xfrm>
              <a:custGeom>
                <a:avLst/>
                <a:gdLst>
                  <a:gd name="T0" fmla="*/ 2 w 35"/>
                  <a:gd name="T1" fmla="*/ 5 h 5"/>
                  <a:gd name="T2" fmla="*/ 0 w 35"/>
                  <a:gd name="T3" fmla="*/ 4 h 5"/>
                  <a:gd name="T4" fmla="*/ 2 w 35"/>
                  <a:gd name="T5" fmla="*/ 2 h 5"/>
                  <a:gd name="T6" fmla="*/ 34 w 35"/>
                  <a:gd name="T7" fmla="*/ 0 h 5"/>
                  <a:gd name="T8" fmla="*/ 34 w 35"/>
                  <a:gd name="T9" fmla="*/ 0 h 5"/>
                  <a:gd name="T10" fmla="*/ 35 w 35"/>
                  <a:gd name="T11" fmla="*/ 2 h 5"/>
                  <a:gd name="T12" fmla="*/ 34 w 35"/>
                  <a:gd name="T13" fmla="*/ 3 h 5"/>
                  <a:gd name="T14" fmla="*/ 2 w 35"/>
                  <a:gd name="T15" fmla="*/ 5 h 5"/>
                  <a:gd name="T16" fmla="*/ 2 w 35"/>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5">
                    <a:moveTo>
                      <a:pt x="2" y="5"/>
                    </a:moveTo>
                    <a:cubicBezTo>
                      <a:pt x="1" y="5"/>
                      <a:pt x="0" y="5"/>
                      <a:pt x="0" y="4"/>
                    </a:cubicBezTo>
                    <a:cubicBezTo>
                      <a:pt x="0" y="3"/>
                      <a:pt x="1" y="2"/>
                      <a:pt x="2" y="2"/>
                    </a:cubicBezTo>
                    <a:cubicBezTo>
                      <a:pt x="34" y="0"/>
                      <a:pt x="34" y="0"/>
                      <a:pt x="34" y="0"/>
                    </a:cubicBezTo>
                    <a:cubicBezTo>
                      <a:pt x="34" y="0"/>
                      <a:pt x="34" y="0"/>
                      <a:pt x="34" y="0"/>
                    </a:cubicBezTo>
                    <a:cubicBezTo>
                      <a:pt x="35" y="0"/>
                      <a:pt x="35" y="1"/>
                      <a:pt x="35" y="2"/>
                    </a:cubicBezTo>
                    <a:cubicBezTo>
                      <a:pt x="35" y="3"/>
                      <a:pt x="35" y="3"/>
                      <a:pt x="34" y="3"/>
                    </a:cubicBezTo>
                    <a:cubicBezTo>
                      <a:pt x="2" y="5"/>
                      <a:pt x="2" y="5"/>
                      <a:pt x="2" y="5"/>
                    </a:cubicBezTo>
                    <a:cubicBezTo>
                      <a:pt x="2" y="5"/>
                      <a:pt x="2" y="5"/>
                      <a:pt x="2" y="5"/>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3" name="Freeform 79"/>
              <p:cNvSpPr>
                <a:spLocks/>
              </p:cNvSpPr>
              <p:nvPr/>
            </p:nvSpPr>
            <p:spPr bwMode="auto">
              <a:xfrm>
                <a:off x="1895475" y="4675188"/>
                <a:ext cx="153988" cy="20638"/>
              </a:xfrm>
              <a:custGeom>
                <a:avLst/>
                <a:gdLst>
                  <a:gd name="T0" fmla="*/ 2 w 36"/>
                  <a:gd name="T1" fmla="*/ 5 h 5"/>
                  <a:gd name="T2" fmla="*/ 0 w 36"/>
                  <a:gd name="T3" fmla="*/ 4 h 5"/>
                  <a:gd name="T4" fmla="*/ 2 w 36"/>
                  <a:gd name="T5" fmla="*/ 3 h 5"/>
                  <a:gd name="T6" fmla="*/ 34 w 36"/>
                  <a:gd name="T7" fmla="*/ 0 h 5"/>
                  <a:gd name="T8" fmla="*/ 36 w 36"/>
                  <a:gd name="T9" fmla="*/ 2 h 5"/>
                  <a:gd name="T10" fmla="*/ 35 w 36"/>
                  <a:gd name="T11" fmla="*/ 3 h 5"/>
                  <a:gd name="T12" fmla="*/ 2 w 36"/>
                  <a:gd name="T13" fmla="*/ 5 h 5"/>
                  <a:gd name="T14" fmla="*/ 2 w 36"/>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5">
                    <a:moveTo>
                      <a:pt x="2" y="5"/>
                    </a:moveTo>
                    <a:cubicBezTo>
                      <a:pt x="1" y="5"/>
                      <a:pt x="0" y="5"/>
                      <a:pt x="0" y="4"/>
                    </a:cubicBezTo>
                    <a:cubicBezTo>
                      <a:pt x="0" y="3"/>
                      <a:pt x="1" y="3"/>
                      <a:pt x="2" y="3"/>
                    </a:cubicBezTo>
                    <a:cubicBezTo>
                      <a:pt x="34" y="0"/>
                      <a:pt x="34" y="0"/>
                      <a:pt x="34" y="0"/>
                    </a:cubicBezTo>
                    <a:cubicBezTo>
                      <a:pt x="35" y="0"/>
                      <a:pt x="36" y="1"/>
                      <a:pt x="36" y="2"/>
                    </a:cubicBezTo>
                    <a:cubicBezTo>
                      <a:pt x="36" y="3"/>
                      <a:pt x="35" y="3"/>
                      <a:pt x="35" y="3"/>
                    </a:cubicBezTo>
                    <a:cubicBezTo>
                      <a:pt x="2" y="5"/>
                      <a:pt x="2" y="5"/>
                      <a:pt x="2" y="5"/>
                    </a:cubicBezTo>
                    <a:cubicBezTo>
                      <a:pt x="2" y="5"/>
                      <a:pt x="2" y="5"/>
                      <a:pt x="2" y="5"/>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4" name="Freeform 80"/>
              <p:cNvSpPr>
                <a:spLocks/>
              </p:cNvSpPr>
              <p:nvPr/>
            </p:nvSpPr>
            <p:spPr bwMode="auto">
              <a:xfrm>
                <a:off x="4357688" y="5456238"/>
                <a:ext cx="261938" cy="254000"/>
              </a:xfrm>
              <a:custGeom>
                <a:avLst/>
                <a:gdLst>
                  <a:gd name="T0" fmla="*/ 62 w 62"/>
                  <a:gd name="T1" fmla="*/ 56 h 60"/>
                  <a:gd name="T2" fmla="*/ 40 w 62"/>
                  <a:gd name="T3" fmla="*/ 29 h 60"/>
                  <a:gd name="T4" fmla="*/ 4 w 62"/>
                  <a:gd name="T5" fmla="*/ 0 h 60"/>
                  <a:gd name="T6" fmla="*/ 0 w 62"/>
                  <a:gd name="T7" fmla="*/ 7 h 60"/>
                  <a:gd name="T8" fmla="*/ 57 w 62"/>
                  <a:gd name="T9" fmla="*/ 60 h 60"/>
                  <a:gd name="T10" fmla="*/ 62 w 62"/>
                  <a:gd name="T11" fmla="*/ 56 h 60"/>
                </a:gdLst>
                <a:ahLst/>
                <a:cxnLst>
                  <a:cxn ang="0">
                    <a:pos x="T0" y="T1"/>
                  </a:cxn>
                  <a:cxn ang="0">
                    <a:pos x="T2" y="T3"/>
                  </a:cxn>
                  <a:cxn ang="0">
                    <a:pos x="T4" y="T5"/>
                  </a:cxn>
                  <a:cxn ang="0">
                    <a:pos x="T6" y="T7"/>
                  </a:cxn>
                  <a:cxn ang="0">
                    <a:pos x="T8" y="T9"/>
                  </a:cxn>
                  <a:cxn ang="0">
                    <a:pos x="T10" y="T11"/>
                  </a:cxn>
                </a:cxnLst>
                <a:rect l="0" t="0" r="r" b="b"/>
                <a:pathLst>
                  <a:path w="62" h="60">
                    <a:moveTo>
                      <a:pt x="62" y="56"/>
                    </a:moveTo>
                    <a:cubicBezTo>
                      <a:pt x="50" y="46"/>
                      <a:pt x="44" y="34"/>
                      <a:pt x="40" y="29"/>
                    </a:cubicBezTo>
                    <a:cubicBezTo>
                      <a:pt x="37" y="24"/>
                      <a:pt x="15" y="8"/>
                      <a:pt x="4" y="0"/>
                    </a:cubicBezTo>
                    <a:cubicBezTo>
                      <a:pt x="3" y="2"/>
                      <a:pt x="2" y="5"/>
                      <a:pt x="0" y="7"/>
                    </a:cubicBezTo>
                    <a:cubicBezTo>
                      <a:pt x="57" y="60"/>
                      <a:pt x="57" y="60"/>
                      <a:pt x="57" y="60"/>
                    </a:cubicBezTo>
                    <a:lnTo>
                      <a:pt x="62" y="56"/>
                    </a:lnTo>
                    <a:close/>
                  </a:path>
                </a:pathLst>
              </a:custGeom>
              <a:solidFill>
                <a:srgbClr val="8B5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5" name="Freeform 81"/>
              <p:cNvSpPr>
                <a:spLocks/>
              </p:cNvSpPr>
              <p:nvPr/>
            </p:nvSpPr>
            <p:spPr bwMode="auto">
              <a:xfrm>
                <a:off x="3911600" y="5349875"/>
                <a:ext cx="627063" cy="661988"/>
              </a:xfrm>
              <a:custGeom>
                <a:avLst/>
                <a:gdLst>
                  <a:gd name="T0" fmla="*/ 87 w 148"/>
                  <a:gd name="T1" fmla="*/ 55 h 156"/>
                  <a:gd name="T2" fmla="*/ 58 w 148"/>
                  <a:gd name="T3" fmla="*/ 64 h 156"/>
                  <a:gd name="T4" fmla="*/ 33 w 148"/>
                  <a:gd name="T5" fmla="*/ 52 h 156"/>
                  <a:gd name="T6" fmla="*/ 19 w 148"/>
                  <a:gd name="T7" fmla="*/ 0 h 156"/>
                  <a:gd name="T8" fmla="*/ 1 w 148"/>
                  <a:gd name="T9" fmla="*/ 43 h 156"/>
                  <a:gd name="T10" fmla="*/ 0 w 148"/>
                  <a:gd name="T11" fmla="*/ 54 h 156"/>
                  <a:gd name="T12" fmla="*/ 49 w 148"/>
                  <a:gd name="T13" fmla="*/ 98 h 156"/>
                  <a:gd name="T14" fmla="*/ 101 w 148"/>
                  <a:gd name="T15" fmla="*/ 142 h 156"/>
                  <a:gd name="T16" fmla="*/ 118 w 148"/>
                  <a:gd name="T17" fmla="*/ 156 h 156"/>
                  <a:gd name="T18" fmla="*/ 148 w 148"/>
                  <a:gd name="T19" fmla="*/ 104 h 156"/>
                  <a:gd name="T20" fmla="*/ 87 w 148"/>
                  <a:gd name="T21" fmla="*/ 5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 h="156">
                    <a:moveTo>
                      <a:pt x="87" y="55"/>
                    </a:moveTo>
                    <a:cubicBezTo>
                      <a:pt x="78" y="61"/>
                      <a:pt x="66" y="63"/>
                      <a:pt x="58" y="64"/>
                    </a:cubicBezTo>
                    <a:cubicBezTo>
                      <a:pt x="48" y="65"/>
                      <a:pt x="43" y="60"/>
                      <a:pt x="33" y="52"/>
                    </a:cubicBezTo>
                    <a:cubicBezTo>
                      <a:pt x="24" y="45"/>
                      <a:pt x="21" y="26"/>
                      <a:pt x="19" y="0"/>
                    </a:cubicBezTo>
                    <a:cubicBezTo>
                      <a:pt x="0" y="16"/>
                      <a:pt x="1" y="43"/>
                      <a:pt x="1" y="43"/>
                    </a:cubicBezTo>
                    <a:cubicBezTo>
                      <a:pt x="0" y="54"/>
                      <a:pt x="0" y="54"/>
                      <a:pt x="0" y="54"/>
                    </a:cubicBezTo>
                    <a:cubicBezTo>
                      <a:pt x="13" y="73"/>
                      <a:pt x="30" y="91"/>
                      <a:pt x="49" y="98"/>
                    </a:cubicBezTo>
                    <a:cubicBezTo>
                      <a:pt x="72" y="109"/>
                      <a:pt x="95" y="135"/>
                      <a:pt x="101" y="142"/>
                    </a:cubicBezTo>
                    <a:cubicBezTo>
                      <a:pt x="103" y="144"/>
                      <a:pt x="110" y="150"/>
                      <a:pt x="118" y="156"/>
                    </a:cubicBezTo>
                    <a:cubicBezTo>
                      <a:pt x="148" y="104"/>
                      <a:pt x="148" y="104"/>
                      <a:pt x="148" y="104"/>
                    </a:cubicBezTo>
                    <a:cubicBezTo>
                      <a:pt x="148" y="104"/>
                      <a:pt x="109" y="73"/>
                      <a:pt x="87" y="55"/>
                    </a:cubicBezTo>
                    <a:close/>
                  </a:path>
                </a:pathLst>
              </a:custGeom>
              <a:solidFill>
                <a:srgbClr val="8B5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6" name="Freeform 82"/>
              <p:cNvSpPr>
                <a:spLocks/>
              </p:cNvSpPr>
              <p:nvPr/>
            </p:nvSpPr>
            <p:spPr bwMode="auto">
              <a:xfrm>
                <a:off x="4279900" y="5486400"/>
                <a:ext cx="760413" cy="674688"/>
              </a:xfrm>
              <a:custGeom>
                <a:avLst/>
                <a:gdLst>
                  <a:gd name="T0" fmla="*/ 162 w 179"/>
                  <a:gd name="T1" fmla="*/ 86 h 159"/>
                  <a:gd name="T2" fmla="*/ 95 w 179"/>
                  <a:gd name="T3" fmla="*/ 59 h 159"/>
                  <a:gd name="T4" fmla="*/ 80 w 179"/>
                  <a:gd name="T5" fmla="*/ 49 h 159"/>
                  <a:gd name="T6" fmla="*/ 75 w 179"/>
                  <a:gd name="T7" fmla="*/ 53 h 159"/>
                  <a:gd name="T8" fmla="*/ 18 w 179"/>
                  <a:gd name="T9" fmla="*/ 0 h 159"/>
                  <a:gd name="T10" fmla="*/ 4 w 179"/>
                  <a:gd name="T11" fmla="*/ 19 h 159"/>
                  <a:gd name="T12" fmla="*/ 0 w 179"/>
                  <a:gd name="T13" fmla="*/ 23 h 159"/>
                  <a:gd name="T14" fmla="*/ 61 w 179"/>
                  <a:gd name="T15" fmla="*/ 72 h 159"/>
                  <a:gd name="T16" fmla="*/ 31 w 179"/>
                  <a:gd name="T17" fmla="*/ 124 h 159"/>
                  <a:gd name="T18" fmla="*/ 83 w 179"/>
                  <a:gd name="T19" fmla="*/ 147 h 159"/>
                  <a:gd name="T20" fmla="*/ 179 w 179"/>
                  <a:gd name="T21" fmla="*/ 115 h 159"/>
                  <a:gd name="T22" fmla="*/ 162 w 179"/>
                  <a:gd name="T23" fmla="*/ 8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9" h="159">
                    <a:moveTo>
                      <a:pt x="162" y="86"/>
                    </a:moveTo>
                    <a:cubicBezTo>
                      <a:pt x="154" y="81"/>
                      <a:pt x="115" y="68"/>
                      <a:pt x="95" y="59"/>
                    </a:cubicBezTo>
                    <a:cubicBezTo>
                      <a:pt x="89" y="56"/>
                      <a:pt x="84" y="53"/>
                      <a:pt x="80" y="49"/>
                    </a:cubicBezTo>
                    <a:cubicBezTo>
                      <a:pt x="75" y="53"/>
                      <a:pt x="75" y="53"/>
                      <a:pt x="75" y="53"/>
                    </a:cubicBezTo>
                    <a:cubicBezTo>
                      <a:pt x="18" y="0"/>
                      <a:pt x="18" y="0"/>
                      <a:pt x="18" y="0"/>
                    </a:cubicBezTo>
                    <a:cubicBezTo>
                      <a:pt x="14" y="7"/>
                      <a:pt x="9" y="14"/>
                      <a:pt x="4" y="19"/>
                    </a:cubicBezTo>
                    <a:cubicBezTo>
                      <a:pt x="3" y="21"/>
                      <a:pt x="2" y="22"/>
                      <a:pt x="0" y="23"/>
                    </a:cubicBezTo>
                    <a:cubicBezTo>
                      <a:pt x="22" y="41"/>
                      <a:pt x="61" y="72"/>
                      <a:pt x="61" y="72"/>
                    </a:cubicBezTo>
                    <a:cubicBezTo>
                      <a:pt x="31" y="124"/>
                      <a:pt x="31" y="124"/>
                      <a:pt x="31" y="124"/>
                    </a:cubicBezTo>
                    <a:cubicBezTo>
                      <a:pt x="45" y="134"/>
                      <a:pt x="66" y="146"/>
                      <a:pt x="83" y="147"/>
                    </a:cubicBezTo>
                    <a:cubicBezTo>
                      <a:pt x="107" y="149"/>
                      <a:pt x="153" y="159"/>
                      <a:pt x="179" y="115"/>
                    </a:cubicBezTo>
                    <a:cubicBezTo>
                      <a:pt x="177" y="100"/>
                      <a:pt x="166" y="89"/>
                      <a:pt x="162" y="86"/>
                    </a:cubicBezTo>
                    <a:close/>
                  </a:path>
                </a:pathLst>
              </a:custGeom>
              <a:solidFill>
                <a:srgbClr val="A97C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7" name="Freeform 83"/>
              <p:cNvSpPr>
                <a:spLocks/>
              </p:cNvSpPr>
              <p:nvPr/>
            </p:nvSpPr>
            <p:spPr bwMode="auto">
              <a:xfrm>
                <a:off x="4284663" y="5494338"/>
                <a:ext cx="106363" cy="127000"/>
              </a:xfrm>
              <a:custGeom>
                <a:avLst/>
                <a:gdLst>
                  <a:gd name="T0" fmla="*/ 1 w 25"/>
                  <a:gd name="T1" fmla="*/ 30 h 30"/>
                  <a:gd name="T2" fmla="*/ 0 w 25"/>
                  <a:gd name="T3" fmla="*/ 29 h 30"/>
                  <a:gd name="T4" fmla="*/ 0 w 25"/>
                  <a:gd name="T5" fmla="*/ 28 h 30"/>
                  <a:gd name="T6" fmla="*/ 22 w 25"/>
                  <a:gd name="T7" fmla="*/ 1 h 30"/>
                  <a:gd name="T8" fmla="*/ 24 w 25"/>
                  <a:gd name="T9" fmla="*/ 0 h 30"/>
                  <a:gd name="T10" fmla="*/ 24 w 25"/>
                  <a:gd name="T11" fmla="*/ 2 h 30"/>
                  <a:gd name="T12" fmla="*/ 2 w 25"/>
                  <a:gd name="T13" fmla="*/ 29 h 30"/>
                  <a:gd name="T14" fmla="*/ 1 w 25"/>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30">
                    <a:moveTo>
                      <a:pt x="1" y="30"/>
                    </a:moveTo>
                    <a:cubicBezTo>
                      <a:pt x="1" y="30"/>
                      <a:pt x="1" y="30"/>
                      <a:pt x="0" y="29"/>
                    </a:cubicBezTo>
                    <a:cubicBezTo>
                      <a:pt x="0" y="29"/>
                      <a:pt x="0" y="28"/>
                      <a:pt x="0" y="28"/>
                    </a:cubicBezTo>
                    <a:cubicBezTo>
                      <a:pt x="22" y="1"/>
                      <a:pt x="22" y="1"/>
                      <a:pt x="22" y="1"/>
                    </a:cubicBezTo>
                    <a:cubicBezTo>
                      <a:pt x="22" y="0"/>
                      <a:pt x="23" y="0"/>
                      <a:pt x="24" y="0"/>
                    </a:cubicBezTo>
                    <a:cubicBezTo>
                      <a:pt x="25" y="1"/>
                      <a:pt x="25" y="2"/>
                      <a:pt x="24" y="2"/>
                    </a:cubicBezTo>
                    <a:cubicBezTo>
                      <a:pt x="2" y="29"/>
                      <a:pt x="2" y="29"/>
                      <a:pt x="2" y="29"/>
                    </a:cubicBezTo>
                    <a:cubicBezTo>
                      <a:pt x="2" y="30"/>
                      <a:pt x="2" y="30"/>
                      <a:pt x="1" y="3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8" name="Freeform 84"/>
              <p:cNvSpPr>
                <a:spLocks/>
              </p:cNvSpPr>
              <p:nvPr/>
            </p:nvSpPr>
            <p:spPr bwMode="auto">
              <a:xfrm>
                <a:off x="4327525" y="5527675"/>
                <a:ext cx="96838" cy="123825"/>
              </a:xfrm>
              <a:custGeom>
                <a:avLst/>
                <a:gdLst>
                  <a:gd name="T0" fmla="*/ 1 w 23"/>
                  <a:gd name="T1" fmla="*/ 29 h 29"/>
                  <a:gd name="T2" fmla="*/ 0 w 23"/>
                  <a:gd name="T3" fmla="*/ 29 h 29"/>
                  <a:gd name="T4" fmla="*/ 0 w 23"/>
                  <a:gd name="T5" fmla="*/ 27 h 29"/>
                  <a:gd name="T6" fmla="*/ 21 w 23"/>
                  <a:gd name="T7" fmla="*/ 1 h 29"/>
                  <a:gd name="T8" fmla="*/ 23 w 23"/>
                  <a:gd name="T9" fmla="*/ 1 h 29"/>
                  <a:gd name="T10" fmla="*/ 23 w 23"/>
                  <a:gd name="T11" fmla="*/ 3 h 29"/>
                  <a:gd name="T12" fmla="*/ 2 w 23"/>
                  <a:gd name="T13" fmla="*/ 28 h 29"/>
                  <a:gd name="T14" fmla="*/ 1 w 23"/>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9">
                    <a:moveTo>
                      <a:pt x="1" y="29"/>
                    </a:moveTo>
                    <a:cubicBezTo>
                      <a:pt x="1" y="29"/>
                      <a:pt x="1" y="29"/>
                      <a:pt x="0" y="29"/>
                    </a:cubicBezTo>
                    <a:cubicBezTo>
                      <a:pt x="0" y="28"/>
                      <a:pt x="0" y="27"/>
                      <a:pt x="0" y="27"/>
                    </a:cubicBezTo>
                    <a:cubicBezTo>
                      <a:pt x="21" y="1"/>
                      <a:pt x="21" y="1"/>
                      <a:pt x="21" y="1"/>
                    </a:cubicBezTo>
                    <a:cubicBezTo>
                      <a:pt x="21" y="1"/>
                      <a:pt x="22" y="0"/>
                      <a:pt x="23" y="1"/>
                    </a:cubicBezTo>
                    <a:cubicBezTo>
                      <a:pt x="23" y="1"/>
                      <a:pt x="23" y="2"/>
                      <a:pt x="23" y="3"/>
                    </a:cubicBezTo>
                    <a:cubicBezTo>
                      <a:pt x="2" y="28"/>
                      <a:pt x="2" y="28"/>
                      <a:pt x="2" y="28"/>
                    </a:cubicBezTo>
                    <a:cubicBezTo>
                      <a:pt x="2" y="29"/>
                      <a:pt x="2" y="29"/>
                      <a:pt x="1" y="29"/>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9" name="Freeform 85"/>
              <p:cNvSpPr>
                <a:spLocks/>
              </p:cNvSpPr>
              <p:nvPr/>
            </p:nvSpPr>
            <p:spPr bwMode="auto">
              <a:xfrm>
                <a:off x="4365625" y="5565775"/>
                <a:ext cx="96838" cy="119063"/>
              </a:xfrm>
              <a:custGeom>
                <a:avLst/>
                <a:gdLst>
                  <a:gd name="T0" fmla="*/ 2 w 23"/>
                  <a:gd name="T1" fmla="*/ 28 h 28"/>
                  <a:gd name="T2" fmla="*/ 1 w 23"/>
                  <a:gd name="T3" fmla="*/ 27 h 28"/>
                  <a:gd name="T4" fmla="*/ 1 w 23"/>
                  <a:gd name="T5" fmla="*/ 25 h 28"/>
                  <a:gd name="T6" fmla="*/ 21 w 23"/>
                  <a:gd name="T7" fmla="*/ 1 h 28"/>
                  <a:gd name="T8" fmla="*/ 23 w 23"/>
                  <a:gd name="T9" fmla="*/ 0 h 28"/>
                  <a:gd name="T10" fmla="*/ 23 w 23"/>
                  <a:gd name="T11" fmla="*/ 2 h 28"/>
                  <a:gd name="T12" fmla="*/ 3 w 23"/>
                  <a:gd name="T13" fmla="*/ 27 h 28"/>
                  <a:gd name="T14" fmla="*/ 2 w 23"/>
                  <a:gd name="T15" fmla="*/ 2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8">
                    <a:moveTo>
                      <a:pt x="2" y="28"/>
                    </a:moveTo>
                    <a:cubicBezTo>
                      <a:pt x="1" y="28"/>
                      <a:pt x="1" y="28"/>
                      <a:pt x="1" y="27"/>
                    </a:cubicBezTo>
                    <a:cubicBezTo>
                      <a:pt x="0" y="27"/>
                      <a:pt x="0" y="26"/>
                      <a:pt x="1" y="25"/>
                    </a:cubicBezTo>
                    <a:cubicBezTo>
                      <a:pt x="21" y="1"/>
                      <a:pt x="21" y="1"/>
                      <a:pt x="21" y="1"/>
                    </a:cubicBezTo>
                    <a:cubicBezTo>
                      <a:pt x="21" y="0"/>
                      <a:pt x="22" y="0"/>
                      <a:pt x="23" y="0"/>
                    </a:cubicBezTo>
                    <a:cubicBezTo>
                      <a:pt x="23" y="1"/>
                      <a:pt x="23" y="2"/>
                      <a:pt x="23" y="2"/>
                    </a:cubicBezTo>
                    <a:cubicBezTo>
                      <a:pt x="3" y="27"/>
                      <a:pt x="3" y="27"/>
                      <a:pt x="3" y="27"/>
                    </a:cubicBezTo>
                    <a:cubicBezTo>
                      <a:pt x="3" y="28"/>
                      <a:pt x="2" y="28"/>
                      <a:pt x="2" y="28"/>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30" name="Freeform 86"/>
              <p:cNvSpPr>
                <a:spLocks/>
              </p:cNvSpPr>
              <p:nvPr/>
            </p:nvSpPr>
            <p:spPr bwMode="auto">
              <a:xfrm>
                <a:off x="4408488" y="5600700"/>
                <a:ext cx="92075" cy="114300"/>
              </a:xfrm>
              <a:custGeom>
                <a:avLst/>
                <a:gdLst>
                  <a:gd name="T0" fmla="*/ 2 w 22"/>
                  <a:gd name="T1" fmla="*/ 27 h 27"/>
                  <a:gd name="T2" fmla="*/ 1 w 22"/>
                  <a:gd name="T3" fmla="*/ 27 h 27"/>
                  <a:gd name="T4" fmla="*/ 0 w 22"/>
                  <a:gd name="T5" fmla="*/ 25 h 27"/>
                  <a:gd name="T6" fmla="*/ 20 w 22"/>
                  <a:gd name="T7" fmla="*/ 1 h 27"/>
                  <a:gd name="T8" fmla="*/ 22 w 22"/>
                  <a:gd name="T9" fmla="*/ 1 h 27"/>
                  <a:gd name="T10" fmla="*/ 22 w 22"/>
                  <a:gd name="T11" fmla="*/ 3 h 27"/>
                  <a:gd name="T12" fmla="*/ 3 w 22"/>
                  <a:gd name="T13" fmla="*/ 26 h 27"/>
                  <a:gd name="T14" fmla="*/ 2 w 22"/>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7">
                    <a:moveTo>
                      <a:pt x="2" y="27"/>
                    </a:moveTo>
                    <a:cubicBezTo>
                      <a:pt x="1" y="27"/>
                      <a:pt x="1" y="27"/>
                      <a:pt x="1" y="27"/>
                    </a:cubicBezTo>
                    <a:cubicBezTo>
                      <a:pt x="0" y="26"/>
                      <a:pt x="0" y="25"/>
                      <a:pt x="0" y="25"/>
                    </a:cubicBezTo>
                    <a:cubicBezTo>
                      <a:pt x="20" y="1"/>
                      <a:pt x="20" y="1"/>
                      <a:pt x="20" y="1"/>
                    </a:cubicBezTo>
                    <a:cubicBezTo>
                      <a:pt x="20" y="1"/>
                      <a:pt x="21" y="0"/>
                      <a:pt x="22" y="1"/>
                    </a:cubicBezTo>
                    <a:cubicBezTo>
                      <a:pt x="22" y="1"/>
                      <a:pt x="22" y="2"/>
                      <a:pt x="22" y="3"/>
                    </a:cubicBezTo>
                    <a:cubicBezTo>
                      <a:pt x="3" y="26"/>
                      <a:pt x="3" y="26"/>
                      <a:pt x="3" y="26"/>
                    </a:cubicBezTo>
                    <a:cubicBezTo>
                      <a:pt x="2" y="27"/>
                      <a:pt x="2" y="27"/>
                      <a:pt x="2" y="27"/>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31" name="Freeform 87"/>
              <p:cNvSpPr>
                <a:spLocks/>
              </p:cNvSpPr>
              <p:nvPr/>
            </p:nvSpPr>
            <p:spPr bwMode="auto">
              <a:xfrm>
                <a:off x="4449763" y="5638800"/>
                <a:ext cx="88900" cy="106363"/>
              </a:xfrm>
              <a:custGeom>
                <a:avLst/>
                <a:gdLst>
                  <a:gd name="T0" fmla="*/ 1 w 21"/>
                  <a:gd name="T1" fmla="*/ 25 h 25"/>
                  <a:gd name="T2" fmla="*/ 0 w 21"/>
                  <a:gd name="T3" fmla="*/ 25 h 25"/>
                  <a:gd name="T4" fmla="*/ 0 w 21"/>
                  <a:gd name="T5" fmla="*/ 23 h 25"/>
                  <a:gd name="T6" fmla="*/ 19 w 21"/>
                  <a:gd name="T7" fmla="*/ 1 h 25"/>
                  <a:gd name="T8" fmla="*/ 20 w 21"/>
                  <a:gd name="T9" fmla="*/ 0 h 25"/>
                  <a:gd name="T10" fmla="*/ 21 w 21"/>
                  <a:gd name="T11" fmla="*/ 2 h 25"/>
                  <a:gd name="T12" fmla="*/ 2 w 21"/>
                  <a:gd name="T13" fmla="*/ 25 h 25"/>
                  <a:gd name="T14" fmla="*/ 1 w 21"/>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5">
                    <a:moveTo>
                      <a:pt x="1" y="25"/>
                    </a:moveTo>
                    <a:cubicBezTo>
                      <a:pt x="1" y="25"/>
                      <a:pt x="1" y="25"/>
                      <a:pt x="0" y="25"/>
                    </a:cubicBezTo>
                    <a:cubicBezTo>
                      <a:pt x="0" y="25"/>
                      <a:pt x="0" y="24"/>
                      <a:pt x="0" y="23"/>
                    </a:cubicBezTo>
                    <a:cubicBezTo>
                      <a:pt x="19" y="1"/>
                      <a:pt x="19" y="1"/>
                      <a:pt x="19" y="1"/>
                    </a:cubicBezTo>
                    <a:cubicBezTo>
                      <a:pt x="19" y="0"/>
                      <a:pt x="20" y="0"/>
                      <a:pt x="20" y="0"/>
                    </a:cubicBezTo>
                    <a:cubicBezTo>
                      <a:pt x="21" y="1"/>
                      <a:pt x="21" y="2"/>
                      <a:pt x="21" y="2"/>
                    </a:cubicBezTo>
                    <a:cubicBezTo>
                      <a:pt x="2" y="25"/>
                      <a:pt x="2" y="25"/>
                      <a:pt x="2" y="25"/>
                    </a:cubicBezTo>
                    <a:cubicBezTo>
                      <a:pt x="2" y="25"/>
                      <a:pt x="2" y="25"/>
                      <a:pt x="1" y="25"/>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32" name="Freeform 88"/>
              <p:cNvSpPr>
                <a:spLocks/>
              </p:cNvSpPr>
              <p:nvPr/>
            </p:nvSpPr>
            <p:spPr bwMode="auto">
              <a:xfrm>
                <a:off x="4487863" y="5672138"/>
                <a:ext cx="90488" cy="111125"/>
              </a:xfrm>
              <a:custGeom>
                <a:avLst/>
                <a:gdLst>
                  <a:gd name="T0" fmla="*/ 1 w 21"/>
                  <a:gd name="T1" fmla="*/ 26 h 26"/>
                  <a:gd name="T2" fmla="*/ 1 w 21"/>
                  <a:gd name="T3" fmla="*/ 25 h 26"/>
                  <a:gd name="T4" fmla="*/ 0 w 21"/>
                  <a:gd name="T5" fmla="*/ 23 h 26"/>
                  <a:gd name="T6" fmla="*/ 18 w 21"/>
                  <a:gd name="T7" fmla="*/ 1 h 26"/>
                  <a:gd name="T8" fmla="*/ 20 w 21"/>
                  <a:gd name="T9" fmla="*/ 1 h 26"/>
                  <a:gd name="T10" fmla="*/ 21 w 21"/>
                  <a:gd name="T11" fmla="*/ 3 h 26"/>
                  <a:gd name="T12" fmla="*/ 3 w 21"/>
                  <a:gd name="T13" fmla="*/ 25 h 26"/>
                  <a:gd name="T14" fmla="*/ 1 w 21"/>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6">
                    <a:moveTo>
                      <a:pt x="1" y="26"/>
                    </a:moveTo>
                    <a:cubicBezTo>
                      <a:pt x="1" y="26"/>
                      <a:pt x="1" y="26"/>
                      <a:pt x="1" y="25"/>
                    </a:cubicBezTo>
                    <a:cubicBezTo>
                      <a:pt x="0" y="25"/>
                      <a:pt x="0" y="24"/>
                      <a:pt x="0" y="23"/>
                    </a:cubicBezTo>
                    <a:cubicBezTo>
                      <a:pt x="18" y="1"/>
                      <a:pt x="18" y="1"/>
                      <a:pt x="18" y="1"/>
                    </a:cubicBezTo>
                    <a:cubicBezTo>
                      <a:pt x="19" y="1"/>
                      <a:pt x="20" y="0"/>
                      <a:pt x="20" y="1"/>
                    </a:cubicBezTo>
                    <a:cubicBezTo>
                      <a:pt x="21" y="1"/>
                      <a:pt x="21" y="2"/>
                      <a:pt x="21" y="3"/>
                    </a:cubicBezTo>
                    <a:cubicBezTo>
                      <a:pt x="3" y="25"/>
                      <a:pt x="3" y="25"/>
                      <a:pt x="3" y="25"/>
                    </a:cubicBezTo>
                    <a:cubicBezTo>
                      <a:pt x="2" y="25"/>
                      <a:pt x="2" y="26"/>
                      <a:pt x="1" y="26"/>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33" name="Freeform 89"/>
              <p:cNvSpPr>
                <a:spLocks/>
              </p:cNvSpPr>
              <p:nvPr/>
            </p:nvSpPr>
            <p:spPr bwMode="auto">
              <a:xfrm>
                <a:off x="3992563" y="5332413"/>
                <a:ext cx="368300" cy="293688"/>
              </a:xfrm>
              <a:custGeom>
                <a:avLst/>
                <a:gdLst>
                  <a:gd name="T0" fmla="*/ 6 w 87"/>
                  <a:gd name="T1" fmla="*/ 5 h 69"/>
                  <a:gd name="T2" fmla="*/ 5 w 87"/>
                  <a:gd name="T3" fmla="*/ 0 h 69"/>
                  <a:gd name="T4" fmla="*/ 0 w 87"/>
                  <a:gd name="T5" fmla="*/ 4 h 69"/>
                  <a:gd name="T6" fmla="*/ 14 w 87"/>
                  <a:gd name="T7" fmla="*/ 56 h 69"/>
                  <a:gd name="T8" fmla="*/ 39 w 87"/>
                  <a:gd name="T9" fmla="*/ 68 h 69"/>
                  <a:gd name="T10" fmla="*/ 68 w 87"/>
                  <a:gd name="T11" fmla="*/ 59 h 69"/>
                  <a:gd name="T12" fmla="*/ 72 w 87"/>
                  <a:gd name="T13" fmla="*/ 55 h 69"/>
                  <a:gd name="T14" fmla="*/ 86 w 87"/>
                  <a:gd name="T15" fmla="*/ 36 h 69"/>
                  <a:gd name="T16" fmla="*/ 87 w 87"/>
                  <a:gd name="T17" fmla="*/ 34 h 69"/>
                  <a:gd name="T18" fmla="*/ 81 w 87"/>
                  <a:gd name="T19" fmla="*/ 13 h 69"/>
                  <a:gd name="T20" fmla="*/ 6 w 87"/>
                  <a:gd name="T21" fmla="*/ 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69">
                    <a:moveTo>
                      <a:pt x="6" y="5"/>
                    </a:moveTo>
                    <a:cubicBezTo>
                      <a:pt x="5" y="3"/>
                      <a:pt x="5" y="2"/>
                      <a:pt x="5" y="0"/>
                    </a:cubicBezTo>
                    <a:cubicBezTo>
                      <a:pt x="0" y="4"/>
                      <a:pt x="0" y="4"/>
                      <a:pt x="0" y="4"/>
                    </a:cubicBezTo>
                    <a:cubicBezTo>
                      <a:pt x="2" y="30"/>
                      <a:pt x="5" y="49"/>
                      <a:pt x="14" y="56"/>
                    </a:cubicBezTo>
                    <a:cubicBezTo>
                      <a:pt x="24" y="64"/>
                      <a:pt x="29" y="69"/>
                      <a:pt x="39" y="68"/>
                    </a:cubicBezTo>
                    <a:cubicBezTo>
                      <a:pt x="47" y="67"/>
                      <a:pt x="59" y="65"/>
                      <a:pt x="68" y="59"/>
                    </a:cubicBezTo>
                    <a:cubicBezTo>
                      <a:pt x="70" y="58"/>
                      <a:pt x="71" y="57"/>
                      <a:pt x="72" y="55"/>
                    </a:cubicBezTo>
                    <a:cubicBezTo>
                      <a:pt x="77" y="50"/>
                      <a:pt x="82" y="43"/>
                      <a:pt x="86" y="36"/>
                    </a:cubicBezTo>
                    <a:cubicBezTo>
                      <a:pt x="87" y="35"/>
                      <a:pt x="87" y="35"/>
                      <a:pt x="87" y="34"/>
                    </a:cubicBezTo>
                    <a:cubicBezTo>
                      <a:pt x="84" y="28"/>
                      <a:pt x="82" y="20"/>
                      <a:pt x="81" y="13"/>
                    </a:cubicBezTo>
                    <a:cubicBezTo>
                      <a:pt x="72" y="23"/>
                      <a:pt x="45" y="43"/>
                      <a:pt x="6" y="5"/>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29" name="Group 28"/>
            <p:cNvGrpSpPr/>
            <p:nvPr/>
          </p:nvGrpSpPr>
          <p:grpSpPr>
            <a:xfrm>
              <a:off x="6996600" y="1412132"/>
              <a:ext cx="2284154" cy="1532304"/>
              <a:chOff x="3571875" y="982663"/>
              <a:chExt cx="3549650" cy="2381250"/>
            </a:xfrm>
          </p:grpSpPr>
          <p:sp>
            <p:nvSpPr>
              <p:cNvPr id="54" name="Freeform 53"/>
              <p:cNvSpPr>
                <a:spLocks/>
              </p:cNvSpPr>
              <p:nvPr/>
            </p:nvSpPr>
            <p:spPr bwMode="auto">
              <a:xfrm>
                <a:off x="5830888" y="1438275"/>
                <a:ext cx="277813" cy="490537"/>
              </a:xfrm>
              <a:custGeom>
                <a:avLst/>
                <a:gdLst>
                  <a:gd name="T0" fmla="*/ 87 w 87"/>
                  <a:gd name="T1" fmla="*/ 0 h 154"/>
                  <a:gd name="T2" fmla="*/ 87 w 87"/>
                  <a:gd name="T3" fmla="*/ 102 h 154"/>
                  <a:gd name="T4" fmla="*/ 81 w 87"/>
                  <a:gd name="T5" fmla="*/ 110 h 154"/>
                  <a:gd name="T6" fmla="*/ 68 w 87"/>
                  <a:gd name="T7" fmla="*/ 113 h 154"/>
                  <a:gd name="T8" fmla="*/ 21 w 87"/>
                  <a:gd name="T9" fmla="*/ 125 h 154"/>
                  <a:gd name="T10" fmla="*/ 16 w 87"/>
                  <a:gd name="T11" fmla="*/ 128 h 154"/>
                  <a:gd name="T12" fmla="*/ 1 w 87"/>
                  <a:gd name="T13" fmla="*/ 154 h 154"/>
                  <a:gd name="T14" fmla="*/ 0 w 87"/>
                  <a:gd name="T15" fmla="*/ 52 h 154"/>
                  <a:gd name="T16" fmla="*/ 16 w 87"/>
                  <a:gd name="T17" fmla="*/ 26 h 154"/>
                  <a:gd name="T18" fmla="*/ 21 w 87"/>
                  <a:gd name="T19" fmla="*/ 23 h 154"/>
                  <a:gd name="T20" fmla="*/ 67 w 87"/>
                  <a:gd name="T21" fmla="*/ 12 h 154"/>
                  <a:gd name="T22" fmla="*/ 81 w 87"/>
                  <a:gd name="T23" fmla="*/ 8 h 154"/>
                  <a:gd name="T24" fmla="*/ 87 w 87"/>
                  <a:gd name="T25"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154">
                    <a:moveTo>
                      <a:pt x="87" y="0"/>
                    </a:moveTo>
                    <a:cubicBezTo>
                      <a:pt x="87" y="102"/>
                      <a:pt x="87" y="102"/>
                      <a:pt x="87" y="102"/>
                    </a:cubicBezTo>
                    <a:cubicBezTo>
                      <a:pt x="87" y="105"/>
                      <a:pt x="85" y="108"/>
                      <a:pt x="81" y="110"/>
                    </a:cubicBezTo>
                    <a:cubicBezTo>
                      <a:pt x="78" y="112"/>
                      <a:pt x="73" y="113"/>
                      <a:pt x="68" y="113"/>
                    </a:cubicBezTo>
                    <a:cubicBezTo>
                      <a:pt x="50" y="114"/>
                      <a:pt x="34" y="118"/>
                      <a:pt x="21" y="125"/>
                    </a:cubicBezTo>
                    <a:cubicBezTo>
                      <a:pt x="19" y="126"/>
                      <a:pt x="18" y="127"/>
                      <a:pt x="16" y="128"/>
                    </a:cubicBezTo>
                    <a:cubicBezTo>
                      <a:pt x="6" y="136"/>
                      <a:pt x="1" y="145"/>
                      <a:pt x="1" y="154"/>
                    </a:cubicBezTo>
                    <a:cubicBezTo>
                      <a:pt x="0" y="52"/>
                      <a:pt x="0" y="52"/>
                      <a:pt x="0" y="52"/>
                    </a:cubicBezTo>
                    <a:cubicBezTo>
                      <a:pt x="0" y="43"/>
                      <a:pt x="6" y="34"/>
                      <a:pt x="16" y="26"/>
                    </a:cubicBezTo>
                    <a:cubicBezTo>
                      <a:pt x="18" y="25"/>
                      <a:pt x="19" y="24"/>
                      <a:pt x="21" y="23"/>
                    </a:cubicBezTo>
                    <a:cubicBezTo>
                      <a:pt x="34" y="16"/>
                      <a:pt x="50" y="12"/>
                      <a:pt x="67" y="12"/>
                    </a:cubicBezTo>
                    <a:cubicBezTo>
                      <a:pt x="73" y="12"/>
                      <a:pt x="77" y="10"/>
                      <a:pt x="81" y="8"/>
                    </a:cubicBezTo>
                    <a:cubicBezTo>
                      <a:pt x="85" y="6"/>
                      <a:pt x="87" y="3"/>
                      <a:pt x="87" y="0"/>
                    </a:cubicBezTo>
                    <a:close/>
                  </a:path>
                </a:pathLst>
              </a:custGeom>
              <a:solidFill>
                <a:srgbClr val="FFB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5" name="Freeform 54"/>
              <p:cNvSpPr>
                <a:spLocks/>
              </p:cNvSpPr>
              <p:nvPr/>
            </p:nvSpPr>
            <p:spPr bwMode="auto">
              <a:xfrm>
                <a:off x="4575175" y="1450975"/>
                <a:ext cx="328613" cy="500062"/>
              </a:xfrm>
              <a:custGeom>
                <a:avLst/>
                <a:gdLst>
                  <a:gd name="T0" fmla="*/ 103 w 103"/>
                  <a:gd name="T1" fmla="*/ 55 h 157"/>
                  <a:gd name="T2" fmla="*/ 103 w 103"/>
                  <a:gd name="T3" fmla="*/ 157 h 157"/>
                  <a:gd name="T4" fmla="*/ 88 w 103"/>
                  <a:gd name="T5" fmla="*/ 131 h 157"/>
                  <a:gd name="T6" fmla="*/ 37 w 103"/>
                  <a:gd name="T7" fmla="*/ 117 h 157"/>
                  <a:gd name="T8" fmla="*/ 20 w 103"/>
                  <a:gd name="T9" fmla="*/ 115 h 157"/>
                  <a:gd name="T10" fmla="*/ 0 w 103"/>
                  <a:gd name="T11" fmla="*/ 101 h 157"/>
                  <a:gd name="T12" fmla="*/ 0 w 103"/>
                  <a:gd name="T13" fmla="*/ 0 h 157"/>
                  <a:gd name="T14" fmla="*/ 20 w 103"/>
                  <a:gd name="T15" fmla="*/ 14 h 157"/>
                  <a:gd name="T16" fmla="*/ 37 w 103"/>
                  <a:gd name="T17" fmla="*/ 15 h 157"/>
                  <a:gd name="T18" fmla="*/ 87 w 103"/>
                  <a:gd name="T19" fmla="*/ 30 h 157"/>
                  <a:gd name="T20" fmla="*/ 103 w 103"/>
                  <a:gd name="T21" fmla="*/ 5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157">
                    <a:moveTo>
                      <a:pt x="103" y="55"/>
                    </a:moveTo>
                    <a:cubicBezTo>
                      <a:pt x="103" y="157"/>
                      <a:pt x="103" y="157"/>
                      <a:pt x="103" y="157"/>
                    </a:cubicBezTo>
                    <a:cubicBezTo>
                      <a:pt x="103" y="148"/>
                      <a:pt x="98" y="139"/>
                      <a:pt x="88" y="131"/>
                    </a:cubicBezTo>
                    <a:cubicBezTo>
                      <a:pt x="75" y="122"/>
                      <a:pt x="56" y="117"/>
                      <a:pt x="37" y="117"/>
                    </a:cubicBezTo>
                    <a:cubicBezTo>
                      <a:pt x="31" y="117"/>
                      <a:pt x="25" y="116"/>
                      <a:pt x="20" y="115"/>
                    </a:cubicBezTo>
                    <a:cubicBezTo>
                      <a:pt x="8" y="114"/>
                      <a:pt x="0" y="108"/>
                      <a:pt x="0" y="101"/>
                    </a:cubicBezTo>
                    <a:cubicBezTo>
                      <a:pt x="0" y="0"/>
                      <a:pt x="0" y="0"/>
                      <a:pt x="0" y="0"/>
                    </a:cubicBezTo>
                    <a:cubicBezTo>
                      <a:pt x="0" y="6"/>
                      <a:pt x="7" y="12"/>
                      <a:pt x="20" y="14"/>
                    </a:cubicBezTo>
                    <a:cubicBezTo>
                      <a:pt x="25" y="14"/>
                      <a:pt x="31" y="15"/>
                      <a:pt x="37" y="15"/>
                    </a:cubicBezTo>
                    <a:cubicBezTo>
                      <a:pt x="56" y="15"/>
                      <a:pt x="74" y="20"/>
                      <a:pt x="87" y="30"/>
                    </a:cubicBezTo>
                    <a:cubicBezTo>
                      <a:pt x="98" y="37"/>
                      <a:pt x="103" y="46"/>
                      <a:pt x="103" y="55"/>
                    </a:cubicBezTo>
                    <a:close/>
                  </a:path>
                </a:pathLst>
              </a:custGeom>
              <a:solidFill>
                <a:srgbClr val="FFB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6" name="Freeform 55"/>
              <p:cNvSpPr>
                <a:spLocks/>
              </p:cNvSpPr>
              <p:nvPr/>
            </p:nvSpPr>
            <p:spPr bwMode="auto">
              <a:xfrm>
                <a:off x="3571875" y="2012950"/>
                <a:ext cx="784225" cy="781050"/>
              </a:xfrm>
              <a:custGeom>
                <a:avLst/>
                <a:gdLst>
                  <a:gd name="T0" fmla="*/ 494 w 494"/>
                  <a:gd name="T1" fmla="*/ 287 h 492"/>
                  <a:gd name="T2" fmla="*/ 494 w 494"/>
                  <a:gd name="T3" fmla="*/ 492 h 492"/>
                  <a:gd name="T4" fmla="*/ 0 w 494"/>
                  <a:gd name="T5" fmla="*/ 204 h 492"/>
                  <a:gd name="T6" fmla="*/ 0 w 494"/>
                  <a:gd name="T7" fmla="*/ 0 h 492"/>
                  <a:gd name="T8" fmla="*/ 494 w 494"/>
                  <a:gd name="T9" fmla="*/ 287 h 492"/>
                </a:gdLst>
                <a:ahLst/>
                <a:cxnLst>
                  <a:cxn ang="0">
                    <a:pos x="T0" y="T1"/>
                  </a:cxn>
                  <a:cxn ang="0">
                    <a:pos x="T2" y="T3"/>
                  </a:cxn>
                  <a:cxn ang="0">
                    <a:pos x="T4" y="T5"/>
                  </a:cxn>
                  <a:cxn ang="0">
                    <a:pos x="T6" y="T7"/>
                  </a:cxn>
                  <a:cxn ang="0">
                    <a:pos x="T8" y="T9"/>
                  </a:cxn>
                </a:cxnLst>
                <a:rect l="0" t="0" r="r" b="b"/>
                <a:pathLst>
                  <a:path w="494" h="492">
                    <a:moveTo>
                      <a:pt x="494" y="287"/>
                    </a:moveTo>
                    <a:lnTo>
                      <a:pt x="494" y="492"/>
                    </a:lnTo>
                    <a:lnTo>
                      <a:pt x="0" y="204"/>
                    </a:lnTo>
                    <a:lnTo>
                      <a:pt x="0" y="0"/>
                    </a:lnTo>
                    <a:lnTo>
                      <a:pt x="494" y="287"/>
                    </a:lnTo>
                    <a:close/>
                  </a:path>
                </a:pathLst>
              </a:custGeom>
              <a:solidFill>
                <a:srgbClr val="FFC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7" name="Freeform 56"/>
              <p:cNvSpPr>
                <a:spLocks/>
              </p:cNvSpPr>
              <p:nvPr/>
            </p:nvSpPr>
            <p:spPr bwMode="auto">
              <a:xfrm>
                <a:off x="6353175" y="2012950"/>
                <a:ext cx="768350" cy="787400"/>
              </a:xfrm>
              <a:custGeom>
                <a:avLst/>
                <a:gdLst>
                  <a:gd name="T0" fmla="*/ 241 w 241"/>
                  <a:gd name="T1" fmla="*/ 0 h 247"/>
                  <a:gd name="T2" fmla="*/ 7 w 241"/>
                  <a:gd name="T3" fmla="*/ 135 h 247"/>
                  <a:gd name="T4" fmla="*/ 0 w 241"/>
                  <a:gd name="T5" fmla="*/ 145 h 247"/>
                  <a:gd name="T6" fmla="*/ 0 w 241"/>
                  <a:gd name="T7" fmla="*/ 247 h 247"/>
                  <a:gd name="T8" fmla="*/ 8 w 241"/>
                  <a:gd name="T9" fmla="*/ 236 h 247"/>
                  <a:gd name="T10" fmla="*/ 241 w 241"/>
                  <a:gd name="T11" fmla="*/ 102 h 247"/>
                  <a:gd name="T12" fmla="*/ 241 w 241"/>
                  <a:gd name="T13" fmla="*/ 0 h 247"/>
                </a:gdLst>
                <a:ahLst/>
                <a:cxnLst>
                  <a:cxn ang="0">
                    <a:pos x="T0" y="T1"/>
                  </a:cxn>
                  <a:cxn ang="0">
                    <a:pos x="T2" y="T3"/>
                  </a:cxn>
                  <a:cxn ang="0">
                    <a:pos x="T4" y="T5"/>
                  </a:cxn>
                  <a:cxn ang="0">
                    <a:pos x="T6" y="T7"/>
                  </a:cxn>
                  <a:cxn ang="0">
                    <a:pos x="T8" y="T9"/>
                  </a:cxn>
                  <a:cxn ang="0">
                    <a:pos x="T10" y="T11"/>
                  </a:cxn>
                  <a:cxn ang="0">
                    <a:pos x="T12" y="T13"/>
                  </a:cxn>
                </a:cxnLst>
                <a:rect l="0" t="0" r="r" b="b"/>
                <a:pathLst>
                  <a:path w="241" h="247">
                    <a:moveTo>
                      <a:pt x="241" y="0"/>
                    </a:moveTo>
                    <a:cubicBezTo>
                      <a:pt x="7" y="135"/>
                      <a:pt x="7" y="135"/>
                      <a:pt x="7" y="135"/>
                    </a:cubicBezTo>
                    <a:cubicBezTo>
                      <a:pt x="2" y="138"/>
                      <a:pt x="0" y="141"/>
                      <a:pt x="0" y="145"/>
                    </a:cubicBezTo>
                    <a:cubicBezTo>
                      <a:pt x="0" y="247"/>
                      <a:pt x="0" y="247"/>
                      <a:pt x="0" y="247"/>
                    </a:cubicBezTo>
                    <a:cubicBezTo>
                      <a:pt x="0" y="243"/>
                      <a:pt x="3" y="239"/>
                      <a:pt x="8" y="236"/>
                    </a:cubicBezTo>
                    <a:cubicBezTo>
                      <a:pt x="241" y="102"/>
                      <a:pt x="241" y="102"/>
                      <a:pt x="241" y="102"/>
                    </a:cubicBezTo>
                    <a:lnTo>
                      <a:pt x="241" y="0"/>
                    </a:lnTo>
                    <a:close/>
                  </a:path>
                </a:pathLst>
              </a:custGeom>
              <a:solidFill>
                <a:srgbClr val="FFB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8" name="Freeform 57"/>
              <p:cNvSpPr>
                <a:spLocks/>
              </p:cNvSpPr>
              <p:nvPr/>
            </p:nvSpPr>
            <p:spPr bwMode="auto">
              <a:xfrm>
                <a:off x="5340350" y="2592388"/>
                <a:ext cx="1322388" cy="771525"/>
              </a:xfrm>
              <a:custGeom>
                <a:avLst/>
                <a:gdLst>
                  <a:gd name="T0" fmla="*/ 415 w 415"/>
                  <a:gd name="T1" fmla="*/ 18 h 242"/>
                  <a:gd name="T2" fmla="*/ 413 w 415"/>
                  <a:gd name="T3" fmla="*/ 27 h 242"/>
                  <a:gd name="T4" fmla="*/ 394 w 415"/>
                  <a:gd name="T5" fmla="*/ 46 h 242"/>
                  <a:gd name="T6" fmla="*/ 391 w 415"/>
                  <a:gd name="T7" fmla="*/ 48 h 242"/>
                  <a:gd name="T8" fmla="*/ 362 w 415"/>
                  <a:gd name="T9" fmla="*/ 57 h 242"/>
                  <a:gd name="T10" fmla="*/ 323 w 415"/>
                  <a:gd name="T11" fmla="*/ 56 h 242"/>
                  <a:gd name="T12" fmla="*/ 302 w 415"/>
                  <a:gd name="T13" fmla="*/ 49 h 242"/>
                  <a:gd name="T14" fmla="*/ 277 w 415"/>
                  <a:gd name="T15" fmla="*/ 21 h 242"/>
                  <a:gd name="T16" fmla="*/ 276 w 415"/>
                  <a:gd name="T17" fmla="*/ 14 h 242"/>
                  <a:gd name="T18" fmla="*/ 269 w 415"/>
                  <a:gd name="T19" fmla="*/ 6 h 242"/>
                  <a:gd name="T20" fmla="*/ 233 w 415"/>
                  <a:gd name="T21" fmla="*/ 6 h 242"/>
                  <a:gd name="T22" fmla="*/ 0 w 415"/>
                  <a:gd name="T23" fmla="*/ 140 h 242"/>
                  <a:gd name="T24" fmla="*/ 0 w 415"/>
                  <a:gd name="T25" fmla="*/ 242 h 242"/>
                  <a:gd name="T26" fmla="*/ 234 w 415"/>
                  <a:gd name="T27" fmla="*/ 107 h 242"/>
                  <a:gd name="T28" fmla="*/ 269 w 415"/>
                  <a:gd name="T29" fmla="*/ 108 h 242"/>
                  <a:gd name="T30" fmla="*/ 276 w 415"/>
                  <a:gd name="T31" fmla="*/ 116 h 242"/>
                  <a:gd name="T32" fmla="*/ 277 w 415"/>
                  <a:gd name="T33" fmla="*/ 123 h 242"/>
                  <a:gd name="T34" fmla="*/ 302 w 415"/>
                  <a:gd name="T35" fmla="*/ 150 h 242"/>
                  <a:gd name="T36" fmla="*/ 323 w 415"/>
                  <a:gd name="T37" fmla="*/ 157 h 242"/>
                  <a:gd name="T38" fmla="*/ 362 w 415"/>
                  <a:gd name="T39" fmla="*/ 158 h 242"/>
                  <a:gd name="T40" fmla="*/ 391 w 415"/>
                  <a:gd name="T41" fmla="*/ 150 h 242"/>
                  <a:gd name="T42" fmla="*/ 395 w 415"/>
                  <a:gd name="T43" fmla="*/ 148 h 242"/>
                  <a:gd name="T44" fmla="*/ 413 w 415"/>
                  <a:gd name="T45" fmla="*/ 129 h 242"/>
                  <a:gd name="T46" fmla="*/ 415 w 415"/>
                  <a:gd name="T47" fmla="*/ 119 h 242"/>
                  <a:gd name="T48" fmla="*/ 415 w 415"/>
                  <a:gd name="T49" fmla="*/ 1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5" h="242">
                    <a:moveTo>
                      <a:pt x="415" y="18"/>
                    </a:moveTo>
                    <a:cubicBezTo>
                      <a:pt x="415" y="21"/>
                      <a:pt x="414" y="24"/>
                      <a:pt x="413" y="27"/>
                    </a:cubicBezTo>
                    <a:cubicBezTo>
                      <a:pt x="410" y="34"/>
                      <a:pt x="404" y="41"/>
                      <a:pt x="394" y="46"/>
                    </a:cubicBezTo>
                    <a:cubicBezTo>
                      <a:pt x="393" y="47"/>
                      <a:pt x="392" y="47"/>
                      <a:pt x="391" y="48"/>
                    </a:cubicBezTo>
                    <a:cubicBezTo>
                      <a:pt x="381" y="53"/>
                      <a:pt x="371" y="55"/>
                      <a:pt x="362" y="57"/>
                    </a:cubicBezTo>
                    <a:cubicBezTo>
                      <a:pt x="349" y="58"/>
                      <a:pt x="335" y="58"/>
                      <a:pt x="323" y="56"/>
                    </a:cubicBezTo>
                    <a:cubicBezTo>
                      <a:pt x="315" y="54"/>
                      <a:pt x="308" y="52"/>
                      <a:pt x="302" y="49"/>
                    </a:cubicBezTo>
                    <a:cubicBezTo>
                      <a:pt x="285" y="40"/>
                      <a:pt x="278" y="31"/>
                      <a:pt x="277" y="21"/>
                    </a:cubicBezTo>
                    <a:cubicBezTo>
                      <a:pt x="276" y="18"/>
                      <a:pt x="276" y="16"/>
                      <a:pt x="276" y="14"/>
                    </a:cubicBezTo>
                    <a:cubicBezTo>
                      <a:pt x="275" y="11"/>
                      <a:pt x="273" y="8"/>
                      <a:pt x="269" y="6"/>
                    </a:cubicBezTo>
                    <a:cubicBezTo>
                      <a:pt x="260" y="0"/>
                      <a:pt x="244" y="0"/>
                      <a:pt x="233" y="6"/>
                    </a:cubicBezTo>
                    <a:cubicBezTo>
                      <a:pt x="0" y="140"/>
                      <a:pt x="0" y="140"/>
                      <a:pt x="0" y="140"/>
                    </a:cubicBezTo>
                    <a:cubicBezTo>
                      <a:pt x="0" y="242"/>
                      <a:pt x="0" y="242"/>
                      <a:pt x="0" y="242"/>
                    </a:cubicBezTo>
                    <a:cubicBezTo>
                      <a:pt x="234" y="107"/>
                      <a:pt x="234" y="107"/>
                      <a:pt x="234" y="107"/>
                    </a:cubicBezTo>
                    <a:cubicBezTo>
                      <a:pt x="244" y="101"/>
                      <a:pt x="260" y="102"/>
                      <a:pt x="269" y="108"/>
                    </a:cubicBezTo>
                    <a:cubicBezTo>
                      <a:pt x="273" y="110"/>
                      <a:pt x="276" y="113"/>
                      <a:pt x="276" y="116"/>
                    </a:cubicBezTo>
                    <a:cubicBezTo>
                      <a:pt x="276" y="118"/>
                      <a:pt x="277" y="119"/>
                      <a:pt x="277" y="123"/>
                    </a:cubicBezTo>
                    <a:cubicBezTo>
                      <a:pt x="278" y="132"/>
                      <a:pt x="285" y="141"/>
                      <a:pt x="302" y="150"/>
                    </a:cubicBezTo>
                    <a:cubicBezTo>
                      <a:pt x="308" y="154"/>
                      <a:pt x="315" y="156"/>
                      <a:pt x="323" y="157"/>
                    </a:cubicBezTo>
                    <a:cubicBezTo>
                      <a:pt x="336" y="160"/>
                      <a:pt x="349" y="160"/>
                      <a:pt x="362" y="158"/>
                    </a:cubicBezTo>
                    <a:cubicBezTo>
                      <a:pt x="372" y="157"/>
                      <a:pt x="381" y="155"/>
                      <a:pt x="391" y="150"/>
                    </a:cubicBezTo>
                    <a:cubicBezTo>
                      <a:pt x="392" y="149"/>
                      <a:pt x="394" y="148"/>
                      <a:pt x="395" y="148"/>
                    </a:cubicBezTo>
                    <a:cubicBezTo>
                      <a:pt x="404" y="142"/>
                      <a:pt x="410" y="136"/>
                      <a:pt x="413" y="129"/>
                    </a:cubicBezTo>
                    <a:cubicBezTo>
                      <a:pt x="414" y="126"/>
                      <a:pt x="415" y="123"/>
                      <a:pt x="415" y="119"/>
                    </a:cubicBezTo>
                    <a:lnTo>
                      <a:pt x="415" y="18"/>
                    </a:lnTo>
                    <a:close/>
                  </a:path>
                </a:pathLst>
              </a:custGeom>
              <a:solidFill>
                <a:srgbClr val="FFB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9" name="Freeform 58"/>
              <p:cNvSpPr>
                <a:spLocks/>
              </p:cNvSpPr>
              <p:nvPr/>
            </p:nvSpPr>
            <p:spPr bwMode="auto">
              <a:xfrm>
                <a:off x="4021138" y="2595563"/>
                <a:ext cx="1319213" cy="768350"/>
              </a:xfrm>
              <a:custGeom>
                <a:avLst/>
                <a:gdLst>
                  <a:gd name="T0" fmla="*/ 414 w 414"/>
                  <a:gd name="T1" fmla="*/ 139 h 241"/>
                  <a:gd name="T2" fmla="*/ 181 w 414"/>
                  <a:gd name="T3" fmla="*/ 4 h 241"/>
                  <a:gd name="T4" fmla="*/ 166 w 414"/>
                  <a:gd name="T5" fmla="*/ 0 h 241"/>
                  <a:gd name="T6" fmla="*/ 146 w 414"/>
                  <a:gd name="T7" fmla="*/ 4 h 241"/>
                  <a:gd name="T8" fmla="*/ 139 w 414"/>
                  <a:gd name="T9" fmla="*/ 12 h 241"/>
                  <a:gd name="T10" fmla="*/ 138 w 414"/>
                  <a:gd name="T11" fmla="*/ 19 h 241"/>
                  <a:gd name="T12" fmla="*/ 118 w 414"/>
                  <a:gd name="T13" fmla="*/ 45 h 241"/>
                  <a:gd name="T14" fmla="*/ 20 w 414"/>
                  <a:gd name="T15" fmla="*/ 45 h 241"/>
                  <a:gd name="T16" fmla="*/ 14 w 414"/>
                  <a:gd name="T17" fmla="*/ 42 h 241"/>
                  <a:gd name="T18" fmla="*/ 12 w 414"/>
                  <a:gd name="T19" fmla="*/ 40 h 241"/>
                  <a:gd name="T20" fmla="*/ 0 w 414"/>
                  <a:gd name="T21" fmla="*/ 17 h 241"/>
                  <a:gd name="T22" fmla="*/ 0 w 414"/>
                  <a:gd name="T23" fmla="*/ 119 h 241"/>
                  <a:gd name="T24" fmla="*/ 13 w 414"/>
                  <a:gd name="T25" fmla="*/ 142 h 241"/>
                  <a:gd name="T26" fmla="*/ 15 w 414"/>
                  <a:gd name="T27" fmla="*/ 144 h 241"/>
                  <a:gd name="T28" fmla="*/ 20 w 414"/>
                  <a:gd name="T29" fmla="*/ 147 h 241"/>
                  <a:gd name="T30" fmla="*/ 118 w 414"/>
                  <a:gd name="T31" fmla="*/ 147 h 241"/>
                  <a:gd name="T32" fmla="*/ 138 w 414"/>
                  <a:gd name="T33" fmla="*/ 121 h 241"/>
                  <a:gd name="T34" fmla="*/ 139 w 414"/>
                  <a:gd name="T35" fmla="*/ 114 h 241"/>
                  <a:gd name="T36" fmla="*/ 146 w 414"/>
                  <a:gd name="T37" fmla="*/ 106 h 241"/>
                  <a:gd name="T38" fmla="*/ 166 w 414"/>
                  <a:gd name="T39" fmla="*/ 102 h 241"/>
                  <a:gd name="T40" fmla="*/ 182 w 414"/>
                  <a:gd name="T41" fmla="*/ 106 h 241"/>
                  <a:gd name="T42" fmla="*/ 414 w 414"/>
                  <a:gd name="T43" fmla="*/ 241 h 241"/>
                  <a:gd name="T44" fmla="*/ 414 w 414"/>
                  <a:gd name="T45" fmla="*/ 139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4" h="241">
                    <a:moveTo>
                      <a:pt x="414" y="139"/>
                    </a:moveTo>
                    <a:cubicBezTo>
                      <a:pt x="181" y="4"/>
                      <a:pt x="181" y="4"/>
                      <a:pt x="181" y="4"/>
                    </a:cubicBezTo>
                    <a:cubicBezTo>
                      <a:pt x="177" y="2"/>
                      <a:pt x="171" y="0"/>
                      <a:pt x="166" y="0"/>
                    </a:cubicBezTo>
                    <a:cubicBezTo>
                      <a:pt x="159" y="0"/>
                      <a:pt x="151" y="1"/>
                      <a:pt x="146" y="4"/>
                    </a:cubicBezTo>
                    <a:cubicBezTo>
                      <a:pt x="142" y="6"/>
                      <a:pt x="140" y="9"/>
                      <a:pt x="139" y="12"/>
                    </a:cubicBezTo>
                    <a:cubicBezTo>
                      <a:pt x="138" y="14"/>
                      <a:pt x="138" y="17"/>
                      <a:pt x="138" y="19"/>
                    </a:cubicBezTo>
                    <a:cubicBezTo>
                      <a:pt x="137" y="28"/>
                      <a:pt x="130" y="38"/>
                      <a:pt x="118" y="45"/>
                    </a:cubicBezTo>
                    <a:cubicBezTo>
                      <a:pt x="90" y="61"/>
                      <a:pt x="47" y="61"/>
                      <a:pt x="20" y="45"/>
                    </a:cubicBezTo>
                    <a:cubicBezTo>
                      <a:pt x="18" y="44"/>
                      <a:pt x="16" y="43"/>
                      <a:pt x="14" y="42"/>
                    </a:cubicBezTo>
                    <a:cubicBezTo>
                      <a:pt x="14" y="42"/>
                      <a:pt x="13" y="41"/>
                      <a:pt x="12" y="40"/>
                    </a:cubicBezTo>
                    <a:cubicBezTo>
                      <a:pt x="4" y="34"/>
                      <a:pt x="0" y="25"/>
                      <a:pt x="0" y="17"/>
                    </a:cubicBezTo>
                    <a:cubicBezTo>
                      <a:pt x="0" y="119"/>
                      <a:pt x="0" y="119"/>
                      <a:pt x="0" y="119"/>
                    </a:cubicBezTo>
                    <a:cubicBezTo>
                      <a:pt x="0" y="127"/>
                      <a:pt x="4" y="135"/>
                      <a:pt x="13" y="142"/>
                    </a:cubicBezTo>
                    <a:cubicBezTo>
                      <a:pt x="13" y="143"/>
                      <a:pt x="14" y="143"/>
                      <a:pt x="15" y="144"/>
                    </a:cubicBezTo>
                    <a:cubicBezTo>
                      <a:pt x="16" y="145"/>
                      <a:pt x="18" y="146"/>
                      <a:pt x="20" y="147"/>
                    </a:cubicBezTo>
                    <a:cubicBezTo>
                      <a:pt x="47" y="163"/>
                      <a:pt x="91" y="163"/>
                      <a:pt x="118" y="147"/>
                    </a:cubicBezTo>
                    <a:cubicBezTo>
                      <a:pt x="131" y="140"/>
                      <a:pt x="137" y="130"/>
                      <a:pt x="138" y="121"/>
                    </a:cubicBezTo>
                    <a:cubicBezTo>
                      <a:pt x="138" y="118"/>
                      <a:pt x="139" y="116"/>
                      <a:pt x="139" y="114"/>
                    </a:cubicBezTo>
                    <a:cubicBezTo>
                      <a:pt x="140" y="111"/>
                      <a:pt x="143" y="108"/>
                      <a:pt x="146" y="106"/>
                    </a:cubicBezTo>
                    <a:cubicBezTo>
                      <a:pt x="151" y="103"/>
                      <a:pt x="159" y="102"/>
                      <a:pt x="166" y="102"/>
                    </a:cubicBezTo>
                    <a:cubicBezTo>
                      <a:pt x="172" y="102"/>
                      <a:pt x="177" y="104"/>
                      <a:pt x="182" y="106"/>
                    </a:cubicBezTo>
                    <a:cubicBezTo>
                      <a:pt x="414" y="241"/>
                      <a:pt x="414" y="241"/>
                      <a:pt x="414" y="241"/>
                    </a:cubicBezTo>
                    <a:lnTo>
                      <a:pt x="414" y="139"/>
                    </a:lnTo>
                    <a:close/>
                  </a:path>
                </a:pathLst>
              </a:custGeom>
              <a:solidFill>
                <a:srgbClr val="FFC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0" name="Freeform 59"/>
              <p:cNvSpPr>
                <a:spLocks/>
              </p:cNvSpPr>
              <p:nvPr/>
            </p:nvSpPr>
            <p:spPr bwMode="auto">
              <a:xfrm>
                <a:off x="3571875" y="982663"/>
                <a:ext cx="3549650" cy="2055812"/>
              </a:xfrm>
              <a:custGeom>
                <a:avLst/>
                <a:gdLst>
                  <a:gd name="T0" fmla="*/ 904 w 1114"/>
                  <a:gd name="T1" fmla="*/ 483 h 645"/>
                  <a:gd name="T2" fmla="*/ 880 w 1114"/>
                  <a:gd name="T3" fmla="*/ 478 h 645"/>
                  <a:gd name="T4" fmla="*/ 1114 w 1114"/>
                  <a:gd name="T5" fmla="*/ 323 h 645"/>
                  <a:gd name="T6" fmla="*/ 853 w 1114"/>
                  <a:gd name="T7" fmla="*/ 188 h 645"/>
                  <a:gd name="T8" fmla="*/ 827 w 1114"/>
                  <a:gd name="T9" fmla="*/ 223 h 645"/>
                  <a:gd name="T10" fmla="*/ 725 w 1114"/>
                  <a:gd name="T11" fmla="*/ 169 h 645"/>
                  <a:gd name="T12" fmla="*/ 776 w 1114"/>
                  <a:gd name="T13" fmla="*/ 155 h 645"/>
                  <a:gd name="T14" fmla="*/ 790 w 1114"/>
                  <a:gd name="T15" fmla="*/ 134 h 645"/>
                  <a:gd name="T16" fmla="*/ 323 w 1114"/>
                  <a:gd name="T17" fmla="*/ 136 h 645"/>
                  <a:gd name="T18" fmla="*/ 352 w 1114"/>
                  <a:gd name="T19" fmla="*/ 162 h 645"/>
                  <a:gd name="T20" fmla="*/ 403 w 1114"/>
                  <a:gd name="T21" fmla="*/ 227 h 645"/>
                  <a:gd name="T22" fmla="*/ 300 w 1114"/>
                  <a:gd name="T23" fmla="*/ 230 h 645"/>
                  <a:gd name="T24" fmla="*/ 278 w 1114"/>
                  <a:gd name="T25" fmla="*/ 194 h 645"/>
                  <a:gd name="T26" fmla="*/ 0 w 1114"/>
                  <a:gd name="T27" fmla="*/ 323 h 645"/>
                  <a:gd name="T28" fmla="*/ 232 w 1114"/>
                  <a:gd name="T29" fmla="*/ 479 h 645"/>
                  <a:gd name="T30" fmla="*/ 227 w 1114"/>
                  <a:gd name="T31" fmla="*/ 481 h 645"/>
                  <a:gd name="T32" fmla="*/ 224 w 1114"/>
                  <a:gd name="T33" fmla="*/ 482 h 645"/>
                  <a:gd name="T34" fmla="*/ 218 w 1114"/>
                  <a:gd name="T35" fmla="*/ 482 h 645"/>
                  <a:gd name="T36" fmla="*/ 218 w 1114"/>
                  <a:gd name="T37" fmla="*/ 482 h 645"/>
                  <a:gd name="T38" fmla="*/ 214 w 1114"/>
                  <a:gd name="T39" fmla="*/ 483 h 645"/>
                  <a:gd name="T40" fmla="*/ 210 w 1114"/>
                  <a:gd name="T41" fmla="*/ 483 h 645"/>
                  <a:gd name="T42" fmla="*/ 207 w 1114"/>
                  <a:gd name="T43" fmla="*/ 483 h 645"/>
                  <a:gd name="T44" fmla="*/ 187 w 1114"/>
                  <a:gd name="T45" fmla="*/ 485 h 645"/>
                  <a:gd name="T46" fmla="*/ 180 w 1114"/>
                  <a:gd name="T47" fmla="*/ 487 h 645"/>
                  <a:gd name="T48" fmla="*/ 171 w 1114"/>
                  <a:gd name="T49" fmla="*/ 490 h 645"/>
                  <a:gd name="T50" fmla="*/ 165 w 1114"/>
                  <a:gd name="T51" fmla="*/ 492 h 645"/>
                  <a:gd name="T52" fmla="*/ 143 w 1114"/>
                  <a:gd name="T53" fmla="*/ 534 h 645"/>
                  <a:gd name="T54" fmla="*/ 155 w 1114"/>
                  <a:gd name="T55" fmla="*/ 548 h 645"/>
                  <a:gd name="T56" fmla="*/ 233 w 1114"/>
                  <a:gd name="T57" fmla="*/ 561 h 645"/>
                  <a:gd name="T58" fmla="*/ 259 w 1114"/>
                  <a:gd name="T59" fmla="*/ 551 h 645"/>
                  <a:gd name="T60" fmla="*/ 279 w 1114"/>
                  <a:gd name="T61" fmla="*/ 525 h 645"/>
                  <a:gd name="T62" fmla="*/ 279 w 1114"/>
                  <a:gd name="T63" fmla="*/ 522 h 645"/>
                  <a:gd name="T64" fmla="*/ 280 w 1114"/>
                  <a:gd name="T65" fmla="*/ 519 h 645"/>
                  <a:gd name="T66" fmla="*/ 287 w 1114"/>
                  <a:gd name="T67" fmla="*/ 510 h 645"/>
                  <a:gd name="T68" fmla="*/ 307 w 1114"/>
                  <a:gd name="T69" fmla="*/ 506 h 645"/>
                  <a:gd name="T70" fmla="*/ 555 w 1114"/>
                  <a:gd name="T71" fmla="*/ 645 h 645"/>
                  <a:gd name="T72" fmla="*/ 824 w 1114"/>
                  <a:gd name="T73" fmla="*/ 511 h 645"/>
                  <a:gd name="T74" fmla="*/ 832 w 1114"/>
                  <a:gd name="T75" fmla="*/ 526 h 645"/>
                  <a:gd name="T76" fmla="*/ 878 w 1114"/>
                  <a:gd name="T77" fmla="*/ 561 h 645"/>
                  <a:gd name="T78" fmla="*/ 946 w 1114"/>
                  <a:gd name="T79" fmla="*/ 553 h 645"/>
                  <a:gd name="T80" fmla="*/ 968 w 1114"/>
                  <a:gd name="T81" fmla="*/ 532 h 645"/>
                  <a:gd name="T82" fmla="*/ 950 w 1114"/>
                  <a:gd name="T83" fmla="*/ 494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4" h="645">
                    <a:moveTo>
                      <a:pt x="950" y="494"/>
                    </a:moveTo>
                    <a:cubicBezTo>
                      <a:pt x="938" y="487"/>
                      <a:pt x="922" y="483"/>
                      <a:pt x="904" y="483"/>
                    </a:cubicBezTo>
                    <a:cubicBezTo>
                      <a:pt x="901" y="483"/>
                      <a:pt x="898" y="482"/>
                      <a:pt x="895" y="482"/>
                    </a:cubicBezTo>
                    <a:cubicBezTo>
                      <a:pt x="889" y="482"/>
                      <a:pt x="884" y="480"/>
                      <a:pt x="880" y="478"/>
                    </a:cubicBezTo>
                    <a:cubicBezTo>
                      <a:pt x="871" y="473"/>
                      <a:pt x="870" y="464"/>
                      <a:pt x="880" y="458"/>
                    </a:cubicBezTo>
                    <a:cubicBezTo>
                      <a:pt x="1114" y="323"/>
                      <a:pt x="1114" y="323"/>
                      <a:pt x="1114" y="323"/>
                    </a:cubicBezTo>
                    <a:cubicBezTo>
                      <a:pt x="883" y="188"/>
                      <a:pt x="883" y="188"/>
                      <a:pt x="883" y="188"/>
                    </a:cubicBezTo>
                    <a:cubicBezTo>
                      <a:pt x="874" y="183"/>
                      <a:pt x="861" y="184"/>
                      <a:pt x="853" y="188"/>
                    </a:cubicBezTo>
                    <a:cubicBezTo>
                      <a:pt x="850" y="190"/>
                      <a:pt x="848" y="193"/>
                      <a:pt x="848" y="196"/>
                    </a:cubicBezTo>
                    <a:cubicBezTo>
                      <a:pt x="847" y="206"/>
                      <a:pt x="840" y="216"/>
                      <a:pt x="827" y="223"/>
                    </a:cubicBezTo>
                    <a:cubicBezTo>
                      <a:pt x="798" y="240"/>
                      <a:pt x="750" y="239"/>
                      <a:pt x="724" y="220"/>
                    </a:cubicBezTo>
                    <a:cubicBezTo>
                      <a:pt x="704" y="205"/>
                      <a:pt x="704" y="184"/>
                      <a:pt x="725" y="169"/>
                    </a:cubicBezTo>
                    <a:cubicBezTo>
                      <a:pt x="727" y="168"/>
                      <a:pt x="728" y="167"/>
                      <a:pt x="730" y="166"/>
                    </a:cubicBezTo>
                    <a:cubicBezTo>
                      <a:pt x="743" y="159"/>
                      <a:pt x="759" y="155"/>
                      <a:pt x="776" y="155"/>
                    </a:cubicBezTo>
                    <a:cubicBezTo>
                      <a:pt x="782" y="155"/>
                      <a:pt x="786" y="153"/>
                      <a:pt x="790" y="151"/>
                    </a:cubicBezTo>
                    <a:cubicBezTo>
                      <a:pt x="797" y="147"/>
                      <a:pt x="798" y="139"/>
                      <a:pt x="790" y="134"/>
                    </a:cubicBezTo>
                    <a:cubicBezTo>
                      <a:pt x="559" y="0"/>
                      <a:pt x="559" y="0"/>
                      <a:pt x="559" y="0"/>
                    </a:cubicBezTo>
                    <a:cubicBezTo>
                      <a:pt x="323" y="136"/>
                      <a:pt x="323" y="136"/>
                      <a:pt x="323" y="136"/>
                    </a:cubicBezTo>
                    <a:cubicBezTo>
                      <a:pt x="309" y="144"/>
                      <a:pt x="315" y="158"/>
                      <a:pt x="335" y="161"/>
                    </a:cubicBezTo>
                    <a:cubicBezTo>
                      <a:pt x="340" y="161"/>
                      <a:pt x="346" y="162"/>
                      <a:pt x="352" y="162"/>
                    </a:cubicBezTo>
                    <a:cubicBezTo>
                      <a:pt x="371" y="162"/>
                      <a:pt x="389" y="167"/>
                      <a:pt x="402" y="177"/>
                    </a:cubicBezTo>
                    <a:cubicBezTo>
                      <a:pt x="423" y="191"/>
                      <a:pt x="423" y="212"/>
                      <a:pt x="403" y="227"/>
                    </a:cubicBezTo>
                    <a:cubicBezTo>
                      <a:pt x="401" y="228"/>
                      <a:pt x="399" y="229"/>
                      <a:pt x="397" y="230"/>
                    </a:cubicBezTo>
                    <a:cubicBezTo>
                      <a:pt x="370" y="246"/>
                      <a:pt x="327" y="246"/>
                      <a:pt x="300" y="230"/>
                    </a:cubicBezTo>
                    <a:cubicBezTo>
                      <a:pt x="287" y="223"/>
                      <a:pt x="280" y="213"/>
                      <a:pt x="280" y="204"/>
                    </a:cubicBezTo>
                    <a:cubicBezTo>
                      <a:pt x="279" y="200"/>
                      <a:pt x="279" y="197"/>
                      <a:pt x="278" y="194"/>
                    </a:cubicBezTo>
                    <a:cubicBezTo>
                      <a:pt x="274" y="182"/>
                      <a:pt x="250" y="178"/>
                      <a:pt x="236" y="187"/>
                    </a:cubicBezTo>
                    <a:cubicBezTo>
                      <a:pt x="0" y="323"/>
                      <a:pt x="0" y="323"/>
                      <a:pt x="0" y="323"/>
                    </a:cubicBezTo>
                    <a:cubicBezTo>
                      <a:pt x="232" y="458"/>
                      <a:pt x="232" y="458"/>
                      <a:pt x="232" y="458"/>
                    </a:cubicBezTo>
                    <a:cubicBezTo>
                      <a:pt x="243" y="464"/>
                      <a:pt x="241" y="473"/>
                      <a:pt x="232" y="479"/>
                    </a:cubicBezTo>
                    <a:cubicBezTo>
                      <a:pt x="231" y="479"/>
                      <a:pt x="230" y="480"/>
                      <a:pt x="228" y="480"/>
                    </a:cubicBezTo>
                    <a:cubicBezTo>
                      <a:pt x="228" y="480"/>
                      <a:pt x="227" y="481"/>
                      <a:pt x="227" y="481"/>
                    </a:cubicBezTo>
                    <a:cubicBezTo>
                      <a:pt x="226" y="481"/>
                      <a:pt x="226" y="481"/>
                      <a:pt x="225" y="481"/>
                    </a:cubicBezTo>
                    <a:cubicBezTo>
                      <a:pt x="225" y="481"/>
                      <a:pt x="224" y="481"/>
                      <a:pt x="224" y="482"/>
                    </a:cubicBezTo>
                    <a:cubicBezTo>
                      <a:pt x="223" y="482"/>
                      <a:pt x="223" y="482"/>
                      <a:pt x="222" y="482"/>
                    </a:cubicBezTo>
                    <a:cubicBezTo>
                      <a:pt x="221" y="482"/>
                      <a:pt x="220" y="482"/>
                      <a:pt x="218" y="482"/>
                    </a:cubicBezTo>
                    <a:cubicBezTo>
                      <a:pt x="218" y="482"/>
                      <a:pt x="218" y="482"/>
                      <a:pt x="218" y="482"/>
                    </a:cubicBezTo>
                    <a:cubicBezTo>
                      <a:pt x="218" y="482"/>
                      <a:pt x="218" y="482"/>
                      <a:pt x="218" y="482"/>
                    </a:cubicBezTo>
                    <a:cubicBezTo>
                      <a:pt x="218" y="483"/>
                      <a:pt x="218" y="483"/>
                      <a:pt x="218" y="483"/>
                    </a:cubicBezTo>
                    <a:cubicBezTo>
                      <a:pt x="216" y="483"/>
                      <a:pt x="215" y="483"/>
                      <a:pt x="214" y="483"/>
                    </a:cubicBezTo>
                    <a:cubicBezTo>
                      <a:pt x="212" y="483"/>
                      <a:pt x="211" y="483"/>
                      <a:pt x="211" y="483"/>
                    </a:cubicBezTo>
                    <a:cubicBezTo>
                      <a:pt x="211" y="483"/>
                      <a:pt x="210" y="483"/>
                      <a:pt x="210" y="483"/>
                    </a:cubicBezTo>
                    <a:cubicBezTo>
                      <a:pt x="210" y="483"/>
                      <a:pt x="209" y="483"/>
                      <a:pt x="209" y="483"/>
                    </a:cubicBezTo>
                    <a:cubicBezTo>
                      <a:pt x="208" y="483"/>
                      <a:pt x="208" y="483"/>
                      <a:pt x="207" y="483"/>
                    </a:cubicBezTo>
                    <a:cubicBezTo>
                      <a:pt x="202" y="483"/>
                      <a:pt x="196" y="484"/>
                      <a:pt x="191" y="485"/>
                    </a:cubicBezTo>
                    <a:cubicBezTo>
                      <a:pt x="189" y="485"/>
                      <a:pt x="188" y="485"/>
                      <a:pt x="187" y="485"/>
                    </a:cubicBezTo>
                    <a:cubicBezTo>
                      <a:pt x="187" y="485"/>
                      <a:pt x="186" y="486"/>
                      <a:pt x="185" y="486"/>
                    </a:cubicBezTo>
                    <a:cubicBezTo>
                      <a:pt x="184" y="486"/>
                      <a:pt x="182" y="487"/>
                      <a:pt x="180" y="487"/>
                    </a:cubicBezTo>
                    <a:cubicBezTo>
                      <a:pt x="179" y="487"/>
                      <a:pt x="178" y="488"/>
                      <a:pt x="177" y="488"/>
                    </a:cubicBezTo>
                    <a:cubicBezTo>
                      <a:pt x="174" y="489"/>
                      <a:pt x="173" y="489"/>
                      <a:pt x="171" y="490"/>
                    </a:cubicBezTo>
                    <a:cubicBezTo>
                      <a:pt x="170" y="490"/>
                      <a:pt x="169" y="491"/>
                      <a:pt x="168" y="491"/>
                    </a:cubicBezTo>
                    <a:cubicBezTo>
                      <a:pt x="167" y="492"/>
                      <a:pt x="166" y="492"/>
                      <a:pt x="165" y="492"/>
                    </a:cubicBezTo>
                    <a:cubicBezTo>
                      <a:pt x="164" y="493"/>
                      <a:pt x="163" y="494"/>
                      <a:pt x="161" y="495"/>
                    </a:cubicBezTo>
                    <a:cubicBezTo>
                      <a:pt x="143" y="508"/>
                      <a:pt x="138" y="522"/>
                      <a:pt x="143" y="534"/>
                    </a:cubicBezTo>
                    <a:cubicBezTo>
                      <a:pt x="145" y="538"/>
                      <a:pt x="149" y="543"/>
                      <a:pt x="153" y="546"/>
                    </a:cubicBezTo>
                    <a:cubicBezTo>
                      <a:pt x="154" y="547"/>
                      <a:pt x="155" y="548"/>
                      <a:pt x="155" y="548"/>
                    </a:cubicBezTo>
                    <a:cubicBezTo>
                      <a:pt x="157" y="549"/>
                      <a:pt x="159" y="550"/>
                      <a:pt x="161" y="551"/>
                    </a:cubicBezTo>
                    <a:cubicBezTo>
                      <a:pt x="180" y="563"/>
                      <a:pt x="209" y="566"/>
                      <a:pt x="233" y="561"/>
                    </a:cubicBezTo>
                    <a:cubicBezTo>
                      <a:pt x="235" y="560"/>
                      <a:pt x="237" y="560"/>
                      <a:pt x="238" y="559"/>
                    </a:cubicBezTo>
                    <a:cubicBezTo>
                      <a:pt x="246" y="557"/>
                      <a:pt x="253" y="555"/>
                      <a:pt x="259" y="551"/>
                    </a:cubicBezTo>
                    <a:cubicBezTo>
                      <a:pt x="262" y="550"/>
                      <a:pt x="265" y="548"/>
                      <a:pt x="267" y="546"/>
                    </a:cubicBezTo>
                    <a:cubicBezTo>
                      <a:pt x="274" y="539"/>
                      <a:pt x="278" y="532"/>
                      <a:pt x="279" y="525"/>
                    </a:cubicBezTo>
                    <a:cubicBezTo>
                      <a:pt x="279" y="525"/>
                      <a:pt x="279" y="525"/>
                      <a:pt x="279" y="524"/>
                    </a:cubicBezTo>
                    <a:cubicBezTo>
                      <a:pt x="279" y="524"/>
                      <a:pt x="279" y="523"/>
                      <a:pt x="279" y="522"/>
                    </a:cubicBezTo>
                    <a:cubicBezTo>
                      <a:pt x="279" y="520"/>
                      <a:pt x="280" y="520"/>
                      <a:pt x="280" y="519"/>
                    </a:cubicBezTo>
                    <a:cubicBezTo>
                      <a:pt x="280" y="519"/>
                      <a:pt x="280" y="519"/>
                      <a:pt x="280" y="519"/>
                    </a:cubicBezTo>
                    <a:cubicBezTo>
                      <a:pt x="280" y="519"/>
                      <a:pt x="280" y="519"/>
                      <a:pt x="280" y="518"/>
                    </a:cubicBezTo>
                    <a:cubicBezTo>
                      <a:pt x="281" y="515"/>
                      <a:pt x="283" y="512"/>
                      <a:pt x="287" y="510"/>
                    </a:cubicBezTo>
                    <a:cubicBezTo>
                      <a:pt x="291" y="508"/>
                      <a:pt x="296" y="507"/>
                      <a:pt x="301" y="506"/>
                    </a:cubicBezTo>
                    <a:cubicBezTo>
                      <a:pt x="303" y="506"/>
                      <a:pt x="305" y="506"/>
                      <a:pt x="307" y="506"/>
                    </a:cubicBezTo>
                    <a:cubicBezTo>
                      <a:pt x="312" y="506"/>
                      <a:pt x="318" y="508"/>
                      <a:pt x="322" y="510"/>
                    </a:cubicBezTo>
                    <a:cubicBezTo>
                      <a:pt x="555" y="645"/>
                      <a:pt x="555" y="645"/>
                      <a:pt x="555" y="645"/>
                    </a:cubicBezTo>
                    <a:cubicBezTo>
                      <a:pt x="788" y="511"/>
                      <a:pt x="788" y="511"/>
                      <a:pt x="788" y="511"/>
                    </a:cubicBezTo>
                    <a:cubicBezTo>
                      <a:pt x="799" y="505"/>
                      <a:pt x="815" y="505"/>
                      <a:pt x="824" y="511"/>
                    </a:cubicBezTo>
                    <a:cubicBezTo>
                      <a:pt x="828" y="513"/>
                      <a:pt x="830" y="516"/>
                      <a:pt x="831" y="519"/>
                    </a:cubicBezTo>
                    <a:cubicBezTo>
                      <a:pt x="831" y="521"/>
                      <a:pt x="831" y="523"/>
                      <a:pt x="832" y="526"/>
                    </a:cubicBezTo>
                    <a:cubicBezTo>
                      <a:pt x="833" y="536"/>
                      <a:pt x="840" y="545"/>
                      <a:pt x="857" y="554"/>
                    </a:cubicBezTo>
                    <a:cubicBezTo>
                      <a:pt x="863" y="557"/>
                      <a:pt x="870" y="559"/>
                      <a:pt x="878" y="561"/>
                    </a:cubicBezTo>
                    <a:cubicBezTo>
                      <a:pt x="890" y="563"/>
                      <a:pt x="904" y="563"/>
                      <a:pt x="917" y="562"/>
                    </a:cubicBezTo>
                    <a:cubicBezTo>
                      <a:pt x="926" y="560"/>
                      <a:pt x="936" y="558"/>
                      <a:pt x="946" y="553"/>
                    </a:cubicBezTo>
                    <a:cubicBezTo>
                      <a:pt x="947" y="552"/>
                      <a:pt x="948" y="552"/>
                      <a:pt x="949" y="551"/>
                    </a:cubicBezTo>
                    <a:cubicBezTo>
                      <a:pt x="959" y="546"/>
                      <a:pt x="965" y="539"/>
                      <a:pt x="968" y="532"/>
                    </a:cubicBezTo>
                    <a:cubicBezTo>
                      <a:pt x="971" y="525"/>
                      <a:pt x="970" y="517"/>
                      <a:pt x="966" y="509"/>
                    </a:cubicBezTo>
                    <a:cubicBezTo>
                      <a:pt x="963" y="505"/>
                      <a:pt x="959" y="500"/>
                      <a:pt x="950" y="494"/>
                    </a:cubicBez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grpSp>
        <p:nvGrpSpPr>
          <p:cNvPr id="5" name="Group 4"/>
          <p:cNvGrpSpPr/>
          <p:nvPr/>
        </p:nvGrpSpPr>
        <p:grpSpPr>
          <a:xfrm>
            <a:off x="3346699" y="2177864"/>
            <a:ext cx="1712350" cy="2107043"/>
            <a:chOff x="5570536" y="2283502"/>
            <a:chExt cx="2283133" cy="2809390"/>
          </a:xfrm>
        </p:grpSpPr>
        <p:grpSp>
          <p:nvGrpSpPr>
            <p:cNvPr id="30" name="Group 29"/>
            <p:cNvGrpSpPr/>
            <p:nvPr/>
          </p:nvGrpSpPr>
          <p:grpSpPr>
            <a:xfrm>
              <a:off x="5570536" y="2283502"/>
              <a:ext cx="2283133" cy="1533326"/>
              <a:chOff x="1355725" y="2336800"/>
              <a:chExt cx="3548063" cy="2382838"/>
            </a:xfrm>
          </p:grpSpPr>
          <p:sp>
            <p:nvSpPr>
              <p:cNvPr id="47" name="Freeform 46"/>
              <p:cNvSpPr>
                <a:spLocks/>
              </p:cNvSpPr>
              <p:nvPr/>
            </p:nvSpPr>
            <p:spPr bwMode="auto">
              <a:xfrm>
                <a:off x="3584575" y="2800350"/>
                <a:ext cx="315913" cy="503237"/>
              </a:xfrm>
              <a:custGeom>
                <a:avLst/>
                <a:gdLst>
                  <a:gd name="T0" fmla="*/ 99 w 99"/>
                  <a:gd name="T1" fmla="*/ 102 h 158"/>
                  <a:gd name="T2" fmla="*/ 92 w 99"/>
                  <a:gd name="T3" fmla="*/ 112 h 158"/>
                  <a:gd name="T4" fmla="*/ 86 w 99"/>
                  <a:gd name="T5" fmla="*/ 115 h 158"/>
                  <a:gd name="T6" fmla="*/ 84 w 99"/>
                  <a:gd name="T7" fmla="*/ 115 h 158"/>
                  <a:gd name="T8" fmla="*/ 78 w 99"/>
                  <a:gd name="T9" fmla="*/ 116 h 158"/>
                  <a:gd name="T10" fmla="*/ 78 w 99"/>
                  <a:gd name="T11" fmla="*/ 116 h 158"/>
                  <a:gd name="T12" fmla="*/ 78 w 99"/>
                  <a:gd name="T13" fmla="*/ 116 h 158"/>
                  <a:gd name="T14" fmla="*/ 76 w 99"/>
                  <a:gd name="T15" fmla="*/ 117 h 158"/>
                  <a:gd name="T16" fmla="*/ 73 w 99"/>
                  <a:gd name="T17" fmla="*/ 117 h 158"/>
                  <a:gd name="T18" fmla="*/ 70 w 99"/>
                  <a:gd name="T19" fmla="*/ 117 h 158"/>
                  <a:gd name="T20" fmla="*/ 67 w 99"/>
                  <a:gd name="T21" fmla="*/ 117 h 158"/>
                  <a:gd name="T22" fmla="*/ 50 w 99"/>
                  <a:gd name="T23" fmla="*/ 119 h 158"/>
                  <a:gd name="T24" fmla="*/ 46 w 99"/>
                  <a:gd name="T25" fmla="*/ 119 h 158"/>
                  <a:gd name="T26" fmla="*/ 38 w 99"/>
                  <a:gd name="T27" fmla="*/ 121 h 158"/>
                  <a:gd name="T28" fmla="*/ 36 w 99"/>
                  <a:gd name="T29" fmla="*/ 122 h 158"/>
                  <a:gd name="T30" fmla="*/ 29 w 99"/>
                  <a:gd name="T31" fmla="*/ 125 h 158"/>
                  <a:gd name="T32" fmla="*/ 27 w 99"/>
                  <a:gd name="T33" fmla="*/ 125 h 158"/>
                  <a:gd name="T34" fmla="*/ 27 w 99"/>
                  <a:gd name="T35" fmla="*/ 125 h 158"/>
                  <a:gd name="T36" fmla="*/ 26 w 99"/>
                  <a:gd name="T37" fmla="*/ 126 h 158"/>
                  <a:gd name="T38" fmla="*/ 21 w 99"/>
                  <a:gd name="T39" fmla="*/ 128 h 158"/>
                  <a:gd name="T40" fmla="*/ 19 w 99"/>
                  <a:gd name="T41" fmla="*/ 129 h 158"/>
                  <a:gd name="T42" fmla="*/ 8 w 99"/>
                  <a:gd name="T43" fmla="*/ 140 h 158"/>
                  <a:gd name="T44" fmla="*/ 0 w 99"/>
                  <a:gd name="T45" fmla="*/ 158 h 158"/>
                  <a:gd name="T46" fmla="*/ 0 w 99"/>
                  <a:gd name="T47" fmla="*/ 57 h 158"/>
                  <a:gd name="T48" fmla="*/ 8 w 99"/>
                  <a:gd name="T49" fmla="*/ 39 h 158"/>
                  <a:gd name="T50" fmla="*/ 19 w 99"/>
                  <a:gd name="T51" fmla="*/ 28 h 158"/>
                  <a:gd name="T52" fmla="*/ 21 w 99"/>
                  <a:gd name="T53" fmla="*/ 27 h 158"/>
                  <a:gd name="T54" fmla="*/ 26 w 99"/>
                  <a:gd name="T55" fmla="*/ 24 h 158"/>
                  <a:gd name="T56" fmla="*/ 27 w 99"/>
                  <a:gd name="T57" fmla="*/ 23 h 158"/>
                  <a:gd name="T58" fmla="*/ 27 w 99"/>
                  <a:gd name="T59" fmla="*/ 23 h 158"/>
                  <a:gd name="T60" fmla="*/ 28 w 99"/>
                  <a:gd name="T61" fmla="*/ 23 h 158"/>
                  <a:gd name="T62" fmla="*/ 35 w 99"/>
                  <a:gd name="T63" fmla="*/ 20 h 158"/>
                  <a:gd name="T64" fmla="*/ 38 w 99"/>
                  <a:gd name="T65" fmla="*/ 20 h 158"/>
                  <a:gd name="T66" fmla="*/ 45 w 99"/>
                  <a:gd name="T67" fmla="*/ 18 h 158"/>
                  <a:gd name="T68" fmla="*/ 50 w 99"/>
                  <a:gd name="T69" fmla="*/ 17 h 158"/>
                  <a:gd name="T70" fmla="*/ 66 w 99"/>
                  <a:gd name="T71" fmla="*/ 15 h 158"/>
                  <a:gd name="T72" fmla="*/ 69 w 99"/>
                  <a:gd name="T73" fmla="*/ 15 h 158"/>
                  <a:gd name="T74" fmla="*/ 73 w 99"/>
                  <a:gd name="T75" fmla="*/ 15 h 158"/>
                  <a:gd name="T76" fmla="*/ 76 w 99"/>
                  <a:gd name="T77" fmla="*/ 15 h 158"/>
                  <a:gd name="T78" fmla="*/ 77 w 99"/>
                  <a:gd name="T79" fmla="*/ 15 h 158"/>
                  <a:gd name="T80" fmla="*/ 78 w 99"/>
                  <a:gd name="T81" fmla="*/ 15 h 158"/>
                  <a:gd name="T82" fmla="*/ 78 w 99"/>
                  <a:gd name="T83" fmla="*/ 15 h 158"/>
                  <a:gd name="T84" fmla="*/ 83 w 99"/>
                  <a:gd name="T85" fmla="*/ 14 h 158"/>
                  <a:gd name="T86" fmla="*/ 86 w 99"/>
                  <a:gd name="T87" fmla="*/ 13 h 158"/>
                  <a:gd name="T88" fmla="*/ 91 w 99"/>
                  <a:gd name="T89" fmla="*/ 11 h 158"/>
                  <a:gd name="T90" fmla="*/ 99 w 99"/>
                  <a:gd name="T91" fmla="*/ 0 h 158"/>
                  <a:gd name="T92" fmla="*/ 99 w 99"/>
                  <a:gd name="T93" fmla="*/ 10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9" h="158">
                    <a:moveTo>
                      <a:pt x="99" y="102"/>
                    </a:moveTo>
                    <a:cubicBezTo>
                      <a:pt x="99" y="106"/>
                      <a:pt x="96" y="110"/>
                      <a:pt x="92" y="112"/>
                    </a:cubicBezTo>
                    <a:cubicBezTo>
                      <a:pt x="90" y="113"/>
                      <a:pt x="88" y="114"/>
                      <a:pt x="86" y="115"/>
                    </a:cubicBezTo>
                    <a:cubicBezTo>
                      <a:pt x="85" y="115"/>
                      <a:pt x="84" y="115"/>
                      <a:pt x="84" y="115"/>
                    </a:cubicBezTo>
                    <a:cubicBezTo>
                      <a:pt x="81" y="116"/>
                      <a:pt x="80" y="116"/>
                      <a:pt x="78" y="116"/>
                    </a:cubicBezTo>
                    <a:cubicBezTo>
                      <a:pt x="78" y="116"/>
                      <a:pt x="78" y="116"/>
                      <a:pt x="78" y="116"/>
                    </a:cubicBezTo>
                    <a:cubicBezTo>
                      <a:pt x="78" y="116"/>
                      <a:pt x="78" y="116"/>
                      <a:pt x="78" y="116"/>
                    </a:cubicBezTo>
                    <a:cubicBezTo>
                      <a:pt x="77" y="116"/>
                      <a:pt x="77" y="116"/>
                      <a:pt x="76" y="117"/>
                    </a:cubicBezTo>
                    <a:cubicBezTo>
                      <a:pt x="75" y="117"/>
                      <a:pt x="74" y="117"/>
                      <a:pt x="73" y="117"/>
                    </a:cubicBezTo>
                    <a:cubicBezTo>
                      <a:pt x="72" y="117"/>
                      <a:pt x="71" y="117"/>
                      <a:pt x="70" y="117"/>
                    </a:cubicBezTo>
                    <a:cubicBezTo>
                      <a:pt x="68" y="117"/>
                      <a:pt x="67" y="117"/>
                      <a:pt x="67" y="117"/>
                    </a:cubicBezTo>
                    <a:cubicBezTo>
                      <a:pt x="61" y="117"/>
                      <a:pt x="55" y="118"/>
                      <a:pt x="50" y="119"/>
                    </a:cubicBezTo>
                    <a:cubicBezTo>
                      <a:pt x="49" y="119"/>
                      <a:pt x="47" y="119"/>
                      <a:pt x="46" y="119"/>
                    </a:cubicBezTo>
                    <a:cubicBezTo>
                      <a:pt x="43" y="120"/>
                      <a:pt x="40" y="121"/>
                      <a:pt x="38" y="121"/>
                    </a:cubicBezTo>
                    <a:cubicBezTo>
                      <a:pt x="37" y="122"/>
                      <a:pt x="36" y="122"/>
                      <a:pt x="36" y="122"/>
                    </a:cubicBezTo>
                    <a:cubicBezTo>
                      <a:pt x="32" y="123"/>
                      <a:pt x="30" y="124"/>
                      <a:pt x="29" y="125"/>
                    </a:cubicBezTo>
                    <a:cubicBezTo>
                      <a:pt x="28" y="125"/>
                      <a:pt x="28" y="125"/>
                      <a:pt x="27" y="125"/>
                    </a:cubicBezTo>
                    <a:cubicBezTo>
                      <a:pt x="27" y="125"/>
                      <a:pt x="27" y="125"/>
                      <a:pt x="27" y="125"/>
                    </a:cubicBezTo>
                    <a:cubicBezTo>
                      <a:pt x="27" y="125"/>
                      <a:pt x="27" y="126"/>
                      <a:pt x="26" y="126"/>
                    </a:cubicBezTo>
                    <a:cubicBezTo>
                      <a:pt x="24" y="127"/>
                      <a:pt x="23" y="127"/>
                      <a:pt x="21" y="128"/>
                    </a:cubicBezTo>
                    <a:cubicBezTo>
                      <a:pt x="20" y="129"/>
                      <a:pt x="20" y="129"/>
                      <a:pt x="19" y="129"/>
                    </a:cubicBezTo>
                    <a:cubicBezTo>
                      <a:pt x="15" y="133"/>
                      <a:pt x="11" y="137"/>
                      <a:pt x="8" y="140"/>
                    </a:cubicBezTo>
                    <a:cubicBezTo>
                      <a:pt x="3" y="146"/>
                      <a:pt x="0" y="153"/>
                      <a:pt x="0" y="158"/>
                    </a:cubicBezTo>
                    <a:cubicBezTo>
                      <a:pt x="0" y="57"/>
                      <a:pt x="0" y="57"/>
                      <a:pt x="0" y="57"/>
                    </a:cubicBezTo>
                    <a:cubicBezTo>
                      <a:pt x="0" y="51"/>
                      <a:pt x="2" y="45"/>
                      <a:pt x="8" y="39"/>
                    </a:cubicBezTo>
                    <a:cubicBezTo>
                      <a:pt x="10" y="35"/>
                      <a:pt x="14" y="31"/>
                      <a:pt x="19" y="28"/>
                    </a:cubicBezTo>
                    <a:cubicBezTo>
                      <a:pt x="20" y="27"/>
                      <a:pt x="20" y="27"/>
                      <a:pt x="21" y="27"/>
                    </a:cubicBezTo>
                    <a:cubicBezTo>
                      <a:pt x="22" y="26"/>
                      <a:pt x="24" y="25"/>
                      <a:pt x="26" y="24"/>
                    </a:cubicBezTo>
                    <a:cubicBezTo>
                      <a:pt x="26" y="24"/>
                      <a:pt x="27" y="24"/>
                      <a:pt x="27" y="23"/>
                    </a:cubicBezTo>
                    <a:cubicBezTo>
                      <a:pt x="27" y="23"/>
                      <a:pt x="27" y="23"/>
                      <a:pt x="27" y="23"/>
                    </a:cubicBezTo>
                    <a:cubicBezTo>
                      <a:pt x="28" y="23"/>
                      <a:pt x="28" y="23"/>
                      <a:pt x="28" y="23"/>
                    </a:cubicBezTo>
                    <a:cubicBezTo>
                      <a:pt x="30" y="22"/>
                      <a:pt x="32" y="21"/>
                      <a:pt x="35" y="20"/>
                    </a:cubicBezTo>
                    <a:cubicBezTo>
                      <a:pt x="36" y="20"/>
                      <a:pt x="37" y="20"/>
                      <a:pt x="38" y="20"/>
                    </a:cubicBezTo>
                    <a:cubicBezTo>
                      <a:pt x="40" y="19"/>
                      <a:pt x="43" y="18"/>
                      <a:pt x="45" y="18"/>
                    </a:cubicBezTo>
                    <a:cubicBezTo>
                      <a:pt x="47" y="17"/>
                      <a:pt x="48" y="17"/>
                      <a:pt x="50" y="17"/>
                    </a:cubicBezTo>
                    <a:cubicBezTo>
                      <a:pt x="55" y="16"/>
                      <a:pt x="61" y="15"/>
                      <a:pt x="66" y="15"/>
                    </a:cubicBezTo>
                    <a:cubicBezTo>
                      <a:pt x="67" y="15"/>
                      <a:pt x="68" y="15"/>
                      <a:pt x="69" y="15"/>
                    </a:cubicBezTo>
                    <a:cubicBezTo>
                      <a:pt x="70" y="15"/>
                      <a:pt x="71" y="15"/>
                      <a:pt x="73" y="15"/>
                    </a:cubicBezTo>
                    <a:cubicBezTo>
                      <a:pt x="74" y="15"/>
                      <a:pt x="75" y="15"/>
                      <a:pt x="76" y="15"/>
                    </a:cubicBezTo>
                    <a:cubicBezTo>
                      <a:pt x="76" y="15"/>
                      <a:pt x="77" y="15"/>
                      <a:pt x="77" y="15"/>
                    </a:cubicBezTo>
                    <a:cubicBezTo>
                      <a:pt x="77" y="15"/>
                      <a:pt x="77" y="15"/>
                      <a:pt x="78" y="15"/>
                    </a:cubicBezTo>
                    <a:cubicBezTo>
                      <a:pt x="78" y="15"/>
                      <a:pt x="78" y="15"/>
                      <a:pt x="78" y="15"/>
                    </a:cubicBezTo>
                    <a:cubicBezTo>
                      <a:pt x="79" y="14"/>
                      <a:pt x="81" y="14"/>
                      <a:pt x="83" y="14"/>
                    </a:cubicBezTo>
                    <a:cubicBezTo>
                      <a:pt x="84" y="13"/>
                      <a:pt x="85" y="13"/>
                      <a:pt x="86" y="13"/>
                    </a:cubicBezTo>
                    <a:cubicBezTo>
                      <a:pt x="88" y="12"/>
                      <a:pt x="90" y="12"/>
                      <a:pt x="91" y="11"/>
                    </a:cubicBezTo>
                    <a:cubicBezTo>
                      <a:pt x="96" y="8"/>
                      <a:pt x="99" y="4"/>
                      <a:pt x="99" y="0"/>
                    </a:cubicBezTo>
                    <a:lnTo>
                      <a:pt x="99" y="102"/>
                    </a:lnTo>
                    <a:close/>
                  </a:path>
                </a:pathLst>
              </a:custGeom>
              <a:solidFill>
                <a:srgbClr val="6CB5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8" name="Freeform 47"/>
              <p:cNvSpPr>
                <a:spLocks/>
              </p:cNvSpPr>
              <p:nvPr/>
            </p:nvSpPr>
            <p:spPr bwMode="auto">
              <a:xfrm>
                <a:off x="2359025" y="2803525"/>
                <a:ext cx="328613" cy="500062"/>
              </a:xfrm>
              <a:custGeom>
                <a:avLst/>
                <a:gdLst>
                  <a:gd name="T0" fmla="*/ 103 w 103"/>
                  <a:gd name="T1" fmla="*/ 55 h 157"/>
                  <a:gd name="T2" fmla="*/ 103 w 103"/>
                  <a:gd name="T3" fmla="*/ 157 h 157"/>
                  <a:gd name="T4" fmla="*/ 88 w 103"/>
                  <a:gd name="T5" fmla="*/ 132 h 157"/>
                  <a:gd name="T6" fmla="*/ 37 w 103"/>
                  <a:gd name="T7" fmla="*/ 117 h 157"/>
                  <a:gd name="T8" fmla="*/ 20 w 103"/>
                  <a:gd name="T9" fmla="*/ 116 h 157"/>
                  <a:gd name="T10" fmla="*/ 0 w 103"/>
                  <a:gd name="T11" fmla="*/ 102 h 157"/>
                  <a:gd name="T12" fmla="*/ 0 w 103"/>
                  <a:gd name="T13" fmla="*/ 0 h 157"/>
                  <a:gd name="T14" fmla="*/ 20 w 103"/>
                  <a:gd name="T15" fmla="*/ 14 h 157"/>
                  <a:gd name="T16" fmla="*/ 37 w 103"/>
                  <a:gd name="T17" fmla="*/ 15 h 157"/>
                  <a:gd name="T18" fmla="*/ 87 w 103"/>
                  <a:gd name="T19" fmla="*/ 30 h 157"/>
                  <a:gd name="T20" fmla="*/ 103 w 103"/>
                  <a:gd name="T21" fmla="*/ 5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157">
                    <a:moveTo>
                      <a:pt x="103" y="55"/>
                    </a:moveTo>
                    <a:cubicBezTo>
                      <a:pt x="103" y="157"/>
                      <a:pt x="103" y="157"/>
                      <a:pt x="103" y="157"/>
                    </a:cubicBezTo>
                    <a:cubicBezTo>
                      <a:pt x="103" y="148"/>
                      <a:pt x="98" y="139"/>
                      <a:pt x="88" y="132"/>
                    </a:cubicBezTo>
                    <a:cubicBezTo>
                      <a:pt x="75" y="123"/>
                      <a:pt x="56" y="118"/>
                      <a:pt x="37" y="117"/>
                    </a:cubicBezTo>
                    <a:cubicBezTo>
                      <a:pt x="31" y="117"/>
                      <a:pt x="25" y="117"/>
                      <a:pt x="20" y="116"/>
                    </a:cubicBezTo>
                    <a:cubicBezTo>
                      <a:pt x="8" y="115"/>
                      <a:pt x="0" y="108"/>
                      <a:pt x="0" y="102"/>
                    </a:cubicBezTo>
                    <a:cubicBezTo>
                      <a:pt x="0" y="0"/>
                      <a:pt x="0" y="0"/>
                      <a:pt x="0" y="0"/>
                    </a:cubicBezTo>
                    <a:cubicBezTo>
                      <a:pt x="0" y="7"/>
                      <a:pt x="7" y="13"/>
                      <a:pt x="20" y="14"/>
                    </a:cubicBezTo>
                    <a:cubicBezTo>
                      <a:pt x="25" y="15"/>
                      <a:pt x="31" y="15"/>
                      <a:pt x="37" y="15"/>
                    </a:cubicBezTo>
                    <a:cubicBezTo>
                      <a:pt x="56" y="16"/>
                      <a:pt x="74" y="21"/>
                      <a:pt x="87" y="30"/>
                    </a:cubicBezTo>
                    <a:cubicBezTo>
                      <a:pt x="98" y="37"/>
                      <a:pt x="103" y="46"/>
                      <a:pt x="103" y="55"/>
                    </a:cubicBezTo>
                    <a:close/>
                  </a:path>
                </a:pathLst>
              </a:custGeom>
              <a:solidFill>
                <a:srgbClr val="6CB5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9" name="Freeform 48"/>
              <p:cNvSpPr>
                <a:spLocks/>
              </p:cNvSpPr>
              <p:nvPr/>
            </p:nvSpPr>
            <p:spPr bwMode="auto">
              <a:xfrm>
                <a:off x="4140200" y="3363913"/>
                <a:ext cx="763588" cy="777875"/>
              </a:xfrm>
              <a:custGeom>
                <a:avLst/>
                <a:gdLst>
                  <a:gd name="T0" fmla="*/ 240 w 240"/>
                  <a:gd name="T1" fmla="*/ 0 h 244"/>
                  <a:gd name="T2" fmla="*/ 6 w 240"/>
                  <a:gd name="T3" fmla="*/ 135 h 244"/>
                  <a:gd name="T4" fmla="*/ 0 w 240"/>
                  <a:gd name="T5" fmla="*/ 142 h 244"/>
                  <a:gd name="T6" fmla="*/ 0 w 240"/>
                  <a:gd name="T7" fmla="*/ 244 h 244"/>
                  <a:gd name="T8" fmla="*/ 7 w 240"/>
                  <a:gd name="T9" fmla="*/ 237 h 244"/>
                  <a:gd name="T10" fmla="*/ 240 w 240"/>
                  <a:gd name="T11" fmla="*/ 102 h 244"/>
                  <a:gd name="T12" fmla="*/ 240 w 240"/>
                  <a:gd name="T13" fmla="*/ 0 h 244"/>
                </a:gdLst>
                <a:ahLst/>
                <a:cxnLst>
                  <a:cxn ang="0">
                    <a:pos x="T0" y="T1"/>
                  </a:cxn>
                  <a:cxn ang="0">
                    <a:pos x="T2" y="T3"/>
                  </a:cxn>
                  <a:cxn ang="0">
                    <a:pos x="T4" y="T5"/>
                  </a:cxn>
                  <a:cxn ang="0">
                    <a:pos x="T6" y="T7"/>
                  </a:cxn>
                  <a:cxn ang="0">
                    <a:pos x="T8" y="T9"/>
                  </a:cxn>
                  <a:cxn ang="0">
                    <a:pos x="T10" y="T11"/>
                  </a:cxn>
                  <a:cxn ang="0">
                    <a:pos x="T12" y="T13"/>
                  </a:cxn>
                </a:cxnLst>
                <a:rect l="0" t="0" r="r" b="b"/>
                <a:pathLst>
                  <a:path w="240" h="244">
                    <a:moveTo>
                      <a:pt x="240" y="0"/>
                    </a:moveTo>
                    <a:cubicBezTo>
                      <a:pt x="6" y="135"/>
                      <a:pt x="6" y="135"/>
                      <a:pt x="6" y="135"/>
                    </a:cubicBezTo>
                    <a:cubicBezTo>
                      <a:pt x="3" y="137"/>
                      <a:pt x="1" y="139"/>
                      <a:pt x="0" y="142"/>
                    </a:cubicBezTo>
                    <a:cubicBezTo>
                      <a:pt x="0" y="176"/>
                      <a:pt x="0" y="210"/>
                      <a:pt x="0" y="244"/>
                    </a:cubicBezTo>
                    <a:cubicBezTo>
                      <a:pt x="1" y="241"/>
                      <a:pt x="3" y="239"/>
                      <a:pt x="7" y="237"/>
                    </a:cubicBezTo>
                    <a:cubicBezTo>
                      <a:pt x="240" y="102"/>
                      <a:pt x="240" y="102"/>
                      <a:pt x="240" y="102"/>
                    </a:cubicBezTo>
                    <a:lnTo>
                      <a:pt x="240" y="0"/>
                    </a:lnTo>
                    <a:close/>
                  </a:path>
                </a:pathLst>
              </a:custGeom>
              <a:solidFill>
                <a:srgbClr val="6CB5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0" name="Freeform 49"/>
              <p:cNvSpPr>
                <a:spLocks/>
              </p:cNvSpPr>
              <p:nvPr/>
            </p:nvSpPr>
            <p:spPr bwMode="auto">
              <a:xfrm>
                <a:off x="3124200" y="3944938"/>
                <a:ext cx="1320800" cy="774700"/>
              </a:xfrm>
              <a:custGeom>
                <a:avLst/>
                <a:gdLst>
                  <a:gd name="T0" fmla="*/ 415 w 415"/>
                  <a:gd name="T1" fmla="*/ 18 h 243"/>
                  <a:gd name="T2" fmla="*/ 395 w 415"/>
                  <a:gd name="T3" fmla="*/ 46 h 243"/>
                  <a:gd name="T4" fmla="*/ 394 w 415"/>
                  <a:gd name="T5" fmla="*/ 47 h 243"/>
                  <a:gd name="T6" fmla="*/ 389 w 415"/>
                  <a:gd name="T7" fmla="*/ 50 h 243"/>
                  <a:gd name="T8" fmla="*/ 302 w 415"/>
                  <a:gd name="T9" fmla="*/ 49 h 243"/>
                  <a:gd name="T10" fmla="*/ 297 w 415"/>
                  <a:gd name="T11" fmla="*/ 47 h 243"/>
                  <a:gd name="T12" fmla="*/ 277 w 415"/>
                  <a:gd name="T13" fmla="*/ 20 h 243"/>
                  <a:gd name="T14" fmla="*/ 276 w 415"/>
                  <a:gd name="T15" fmla="*/ 15 h 243"/>
                  <a:gd name="T16" fmla="*/ 269 w 415"/>
                  <a:gd name="T17" fmla="*/ 6 h 243"/>
                  <a:gd name="T18" fmla="*/ 233 w 415"/>
                  <a:gd name="T19" fmla="*/ 6 h 243"/>
                  <a:gd name="T20" fmla="*/ 0 w 415"/>
                  <a:gd name="T21" fmla="*/ 141 h 243"/>
                  <a:gd name="T22" fmla="*/ 0 w 415"/>
                  <a:gd name="T23" fmla="*/ 243 h 243"/>
                  <a:gd name="T24" fmla="*/ 234 w 415"/>
                  <a:gd name="T25" fmla="*/ 108 h 243"/>
                  <a:gd name="T26" fmla="*/ 269 w 415"/>
                  <a:gd name="T27" fmla="*/ 108 h 243"/>
                  <a:gd name="T28" fmla="*/ 276 w 415"/>
                  <a:gd name="T29" fmla="*/ 117 h 243"/>
                  <a:gd name="T30" fmla="*/ 277 w 415"/>
                  <a:gd name="T31" fmla="*/ 122 h 243"/>
                  <a:gd name="T32" fmla="*/ 297 w 415"/>
                  <a:gd name="T33" fmla="*/ 148 h 243"/>
                  <a:gd name="T34" fmla="*/ 302 w 415"/>
                  <a:gd name="T35" fmla="*/ 151 h 243"/>
                  <a:gd name="T36" fmla="*/ 389 w 415"/>
                  <a:gd name="T37" fmla="*/ 151 h 243"/>
                  <a:gd name="T38" fmla="*/ 395 w 415"/>
                  <a:gd name="T39" fmla="*/ 148 h 243"/>
                  <a:gd name="T40" fmla="*/ 396 w 415"/>
                  <a:gd name="T41" fmla="*/ 148 h 243"/>
                  <a:gd name="T42" fmla="*/ 415 w 415"/>
                  <a:gd name="T43" fmla="*/ 120 h 243"/>
                  <a:gd name="T44" fmla="*/ 415 w 415"/>
                  <a:gd name="T45" fmla="*/ 18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5" h="243">
                    <a:moveTo>
                      <a:pt x="415" y="18"/>
                    </a:moveTo>
                    <a:cubicBezTo>
                      <a:pt x="415" y="28"/>
                      <a:pt x="408" y="38"/>
                      <a:pt x="395" y="46"/>
                    </a:cubicBezTo>
                    <a:cubicBezTo>
                      <a:pt x="395" y="46"/>
                      <a:pt x="395" y="46"/>
                      <a:pt x="394" y="47"/>
                    </a:cubicBezTo>
                    <a:cubicBezTo>
                      <a:pt x="392" y="48"/>
                      <a:pt x="390" y="49"/>
                      <a:pt x="389" y="50"/>
                    </a:cubicBezTo>
                    <a:cubicBezTo>
                      <a:pt x="363" y="61"/>
                      <a:pt x="327" y="61"/>
                      <a:pt x="302" y="49"/>
                    </a:cubicBezTo>
                    <a:cubicBezTo>
                      <a:pt x="300" y="48"/>
                      <a:pt x="298" y="47"/>
                      <a:pt x="297" y="47"/>
                    </a:cubicBezTo>
                    <a:cubicBezTo>
                      <a:pt x="284" y="39"/>
                      <a:pt x="277" y="30"/>
                      <a:pt x="277" y="20"/>
                    </a:cubicBezTo>
                    <a:cubicBezTo>
                      <a:pt x="276" y="18"/>
                      <a:pt x="276" y="16"/>
                      <a:pt x="276" y="15"/>
                    </a:cubicBezTo>
                    <a:cubicBezTo>
                      <a:pt x="275" y="11"/>
                      <a:pt x="273" y="8"/>
                      <a:pt x="269" y="6"/>
                    </a:cubicBezTo>
                    <a:cubicBezTo>
                      <a:pt x="260" y="1"/>
                      <a:pt x="244" y="0"/>
                      <a:pt x="233" y="6"/>
                    </a:cubicBezTo>
                    <a:cubicBezTo>
                      <a:pt x="0" y="141"/>
                      <a:pt x="0" y="141"/>
                      <a:pt x="0" y="141"/>
                    </a:cubicBezTo>
                    <a:cubicBezTo>
                      <a:pt x="0" y="243"/>
                      <a:pt x="0" y="243"/>
                      <a:pt x="0" y="243"/>
                    </a:cubicBezTo>
                    <a:cubicBezTo>
                      <a:pt x="234" y="108"/>
                      <a:pt x="234" y="108"/>
                      <a:pt x="234" y="108"/>
                    </a:cubicBezTo>
                    <a:cubicBezTo>
                      <a:pt x="244" y="102"/>
                      <a:pt x="260" y="103"/>
                      <a:pt x="269" y="108"/>
                    </a:cubicBezTo>
                    <a:cubicBezTo>
                      <a:pt x="273" y="110"/>
                      <a:pt x="276" y="113"/>
                      <a:pt x="276" y="117"/>
                    </a:cubicBezTo>
                    <a:cubicBezTo>
                      <a:pt x="277" y="118"/>
                      <a:pt x="277" y="120"/>
                      <a:pt x="277" y="122"/>
                    </a:cubicBezTo>
                    <a:cubicBezTo>
                      <a:pt x="277" y="131"/>
                      <a:pt x="284" y="141"/>
                      <a:pt x="297" y="148"/>
                    </a:cubicBezTo>
                    <a:cubicBezTo>
                      <a:pt x="299" y="149"/>
                      <a:pt x="300" y="150"/>
                      <a:pt x="302" y="151"/>
                    </a:cubicBezTo>
                    <a:cubicBezTo>
                      <a:pt x="327" y="163"/>
                      <a:pt x="364" y="163"/>
                      <a:pt x="389" y="151"/>
                    </a:cubicBezTo>
                    <a:cubicBezTo>
                      <a:pt x="391" y="151"/>
                      <a:pt x="392" y="150"/>
                      <a:pt x="395" y="148"/>
                    </a:cubicBezTo>
                    <a:cubicBezTo>
                      <a:pt x="395" y="148"/>
                      <a:pt x="395" y="148"/>
                      <a:pt x="396" y="148"/>
                    </a:cubicBezTo>
                    <a:cubicBezTo>
                      <a:pt x="409" y="140"/>
                      <a:pt x="415" y="130"/>
                      <a:pt x="415" y="120"/>
                    </a:cubicBezTo>
                    <a:lnTo>
                      <a:pt x="415" y="18"/>
                    </a:lnTo>
                    <a:close/>
                  </a:path>
                </a:pathLst>
              </a:custGeom>
              <a:solidFill>
                <a:srgbClr val="6CB5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1" name="Freeform 50"/>
              <p:cNvSpPr>
                <a:spLocks/>
              </p:cNvSpPr>
              <p:nvPr/>
            </p:nvSpPr>
            <p:spPr bwMode="auto">
              <a:xfrm>
                <a:off x="1355725" y="3363913"/>
                <a:ext cx="1319213" cy="774700"/>
              </a:xfrm>
              <a:custGeom>
                <a:avLst/>
                <a:gdLst>
                  <a:gd name="T0" fmla="*/ 414 w 414"/>
                  <a:gd name="T1" fmla="*/ 123 h 243"/>
                  <a:gd name="T2" fmla="*/ 388 w 414"/>
                  <a:gd name="T3" fmla="*/ 91 h 243"/>
                  <a:gd name="T4" fmla="*/ 301 w 414"/>
                  <a:gd name="T5" fmla="*/ 92 h 243"/>
                  <a:gd name="T6" fmla="*/ 296 w 414"/>
                  <a:gd name="T7" fmla="*/ 94 h 243"/>
                  <a:gd name="T8" fmla="*/ 276 w 414"/>
                  <a:gd name="T9" fmla="*/ 121 h 243"/>
                  <a:gd name="T10" fmla="*/ 275 w 414"/>
                  <a:gd name="T11" fmla="*/ 127 h 243"/>
                  <a:gd name="T12" fmla="*/ 268 w 414"/>
                  <a:gd name="T13" fmla="*/ 135 h 243"/>
                  <a:gd name="T14" fmla="*/ 232 w 414"/>
                  <a:gd name="T15" fmla="*/ 135 h 243"/>
                  <a:gd name="T16" fmla="*/ 0 w 414"/>
                  <a:gd name="T17" fmla="*/ 0 h 243"/>
                  <a:gd name="T18" fmla="*/ 0 w 414"/>
                  <a:gd name="T19" fmla="*/ 102 h 243"/>
                  <a:gd name="T20" fmla="*/ 233 w 414"/>
                  <a:gd name="T21" fmla="*/ 237 h 243"/>
                  <a:gd name="T22" fmla="*/ 268 w 414"/>
                  <a:gd name="T23" fmla="*/ 237 h 243"/>
                  <a:gd name="T24" fmla="*/ 275 w 414"/>
                  <a:gd name="T25" fmla="*/ 229 h 243"/>
                  <a:gd name="T26" fmla="*/ 276 w 414"/>
                  <a:gd name="T27" fmla="*/ 223 h 243"/>
                  <a:gd name="T28" fmla="*/ 296 w 414"/>
                  <a:gd name="T29" fmla="*/ 196 h 243"/>
                  <a:gd name="T30" fmla="*/ 301 w 414"/>
                  <a:gd name="T31" fmla="*/ 193 h 243"/>
                  <a:gd name="T32" fmla="*/ 388 w 414"/>
                  <a:gd name="T33" fmla="*/ 193 h 243"/>
                  <a:gd name="T34" fmla="*/ 414 w 414"/>
                  <a:gd name="T35" fmla="*/ 224 h 243"/>
                  <a:gd name="T36" fmla="*/ 414 w 414"/>
                  <a:gd name="T37" fmla="*/ 12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4" h="243">
                    <a:moveTo>
                      <a:pt x="414" y="123"/>
                    </a:moveTo>
                    <a:cubicBezTo>
                      <a:pt x="414" y="111"/>
                      <a:pt x="405" y="99"/>
                      <a:pt x="388" y="91"/>
                    </a:cubicBezTo>
                    <a:cubicBezTo>
                      <a:pt x="363" y="80"/>
                      <a:pt x="326" y="80"/>
                      <a:pt x="301" y="92"/>
                    </a:cubicBezTo>
                    <a:cubicBezTo>
                      <a:pt x="299" y="93"/>
                      <a:pt x="298" y="93"/>
                      <a:pt x="296" y="94"/>
                    </a:cubicBezTo>
                    <a:cubicBezTo>
                      <a:pt x="283" y="102"/>
                      <a:pt x="276" y="111"/>
                      <a:pt x="276" y="121"/>
                    </a:cubicBezTo>
                    <a:cubicBezTo>
                      <a:pt x="275" y="123"/>
                      <a:pt x="275" y="125"/>
                      <a:pt x="275" y="127"/>
                    </a:cubicBezTo>
                    <a:cubicBezTo>
                      <a:pt x="274" y="131"/>
                      <a:pt x="271" y="133"/>
                      <a:pt x="268" y="135"/>
                    </a:cubicBezTo>
                    <a:cubicBezTo>
                      <a:pt x="259" y="141"/>
                      <a:pt x="243" y="142"/>
                      <a:pt x="232" y="135"/>
                    </a:cubicBezTo>
                    <a:cubicBezTo>
                      <a:pt x="0" y="0"/>
                      <a:pt x="0" y="0"/>
                      <a:pt x="0" y="0"/>
                    </a:cubicBezTo>
                    <a:cubicBezTo>
                      <a:pt x="0" y="102"/>
                      <a:pt x="0" y="102"/>
                      <a:pt x="0" y="102"/>
                    </a:cubicBezTo>
                    <a:cubicBezTo>
                      <a:pt x="233" y="237"/>
                      <a:pt x="233" y="237"/>
                      <a:pt x="233" y="237"/>
                    </a:cubicBezTo>
                    <a:cubicBezTo>
                      <a:pt x="243" y="243"/>
                      <a:pt x="259" y="243"/>
                      <a:pt x="268" y="237"/>
                    </a:cubicBezTo>
                    <a:cubicBezTo>
                      <a:pt x="272" y="235"/>
                      <a:pt x="274" y="232"/>
                      <a:pt x="275" y="229"/>
                    </a:cubicBezTo>
                    <a:cubicBezTo>
                      <a:pt x="275" y="227"/>
                      <a:pt x="276" y="225"/>
                      <a:pt x="276" y="223"/>
                    </a:cubicBezTo>
                    <a:cubicBezTo>
                      <a:pt x="277" y="213"/>
                      <a:pt x="283" y="204"/>
                      <a:pt x="296" y="196"/>
                    </a:cubicBezTo>
                    <a:cubicBezTo>
                      <a:pt x="298" y="195"/>
                      <a:pt x="300" y="194"/>
                      <a:pt x="301" y="193"/>
                    </a:cubicBezTo>
                    <a:cubicBezTo>
                      <a:pt x="326" y="182"/>
                      <a:pt x="363" y="181"/>
                      <a:pt x="388" y="193"/>
                    </a:cubicBezTo>
                    <a:cubicBezTo>
                      <a:pt x="406" y="201"/>
                      <a:pt x="414" y="213"/>
                      <a:pt x="414" y="224"/>
                    </a:cubicBezTo>
                    <a:lnTo>
                      <a:pt x="414" y="123"/>
                    </a:lnTo>
                    <a:close/>
                  </a:path>
                </a:pathLst>
              </a:custGeom>
              <a:solidFill>
                <a:srgbClr val="6CB5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2" name="Freeform 51"/>
              <p:cNvSpPr>
                <a:spLocks/>
              </p:cNvSpPr>
              <p:nvPr/>
            </p:nvSpPr>
            <p:spPr bwMode="auto">
              <a:xfrm>
                <a:off x="1355725" y="2336800"/>
                <a:ext cx="3548063" cy="2057400"/>
              </a:xfrm>
              <a:custGeom>
                <a:avLst/>
                <a:gdLst>
                  <a:gd name="T0" fmla="*/ 559 w 1114"/>
                  <a:gd name="T1" fmla="*/ 0 h 645"/>
                  <a:gd name="T2" fmla="*/ 791 w 1114"/>
                  <a:gd name="T3" fmla="*/ 135 h 645"/>
                  <a:gd name="T4" fmla="*/ 791 w 1114"/>
                  <a:gd name="T5" fmla="*/ 155 h 645"/>
                  <a:gd name="T6" fmla="*/ 786 w 1114"/>
                  <a:gd name="T7" fmla="*/ 158 h 645"/>
                  <a:gd name="T8" fmla="*/ 777 w 1114"/>
                  <a:gd name="T9" fmla="*/ 159 h 645"/>
                  <a:gd name="T10" fmla="*/ 773 w 1114"/>
                  <a:gd name="T11" fmla="*/ 160 h 645"/>
                  <a:gd name="T12" fmla="*/ 766 w 1114"/>
                  <a:gd name="T13" fmla="*/ 160 h 645"/>
                  <a:gd name="T14" fmla="*/ 750 w 1114"/>
                  <a:gd name="T15" fmla="*/ 161 h 645"/>
                  <a:gd name="T16" fmla="*/ 745 w 1114"/>
                  <a:gd name="T17" fmla="*/ 162 h 645"/>
                  <a:gd name="T18" fmla="*/ 737 w 1114"/>
                  <a:gd name="T19" fmla="*/ 164 h 645"/>
                  <a:gd name="T20" fmla="*/ 727 w 1114"/>
                  <a:gd name="T21" fmla="*/ 168 h 645"/>
                  <a:gd name="T22" fmla="*/ 721 w 1114"/>
                  <a:gd name="T23" fmla="*/ 171 h 645"/>
                  <a:gd name="T24" fmla="*/ 712 w 1114"/>
                  <a:gd name="T25" fmla="*/ 223 h 645"/>
                  <a:gd name="T26" fmla="*/ 714 w 1114"/>
                  <a:gd name="T27" fmla="*/ 225 h 645"/>
                  <a:gd name="T28" fmla="*/ 720 w 1114"/>
                  <a:gd name="T29" fmla="*/ 228 h 645"/>
                  <a:gd name="T30" fmla="*/ 818 w 1114"/>
                  <a:gd name="T31" fmla="*/ 228 h 645"/>
                  <a:gd name="T32" fmla="*/ 838 w 1114"/>
                  <a:gd name="T33" fmla="*/ 202 h 645"/>
                  <a:gd name="T34" fmla="*/ 838 w 1114"/>
                  <a:gd name="T35" fmla="*/ 199 h 645"/>
                  <a:gd name="T36" fmla="*/ 839 w 1114"/>
                  <a:gd name="T37" fmla="*/ 196 h 645"/>
                  <a:gd name="T38" fmla="*/ 846 w 1114"/>
                  <a:gd name="T39" fmla="*/ 187 h 645"/>
                  <a:gd name="T40" fmla="*/ 866 w 1114"/>
                  <a:gd name="T41" fmla="*/ 183 h 645"/>
                  <a:gd name="T42" fmla="*/ 881 w 1114"/>
                  <a:gd name="T43" fmla="*/ 187 h 645"/>
                  <a:gd name="T44" fmla="*/ 1114 w 1114"/>
                  <a:gd name="T45" fmla="*/ 322 h 645"/>
                  <a:gd name="T46" fmla="*/ 880 w 1114"/>
                  <a:gd name="T47" fmla="*/ 457 h 645"/>
                  <a:gd name="T48" fmla="*/ 880 w 1114"/>
                  <a:gd name="T49" fmla="*/ 478 h 645"/>
                  <a:gd name="T50" fmla="*/ 895 w 1114"/>
                  <a:gd name="T51" fmla="*/ 482 h 645"/>
                  <a:gd name="T52" fmla="*/ 904 w 1114"/>
                  <a:gd name="T53" fmla="*/ 482 h 645"/>
                  <a:gd name="T54" fmla="*/ 950 w 1114"/>
                  <a:gd name="T55" fmla="*/ 494 h 645"/>
                  <a:gd name="T56" fmla="*/ 950 w 1114"/>
                  <a:gd name="T57" fmla="*/ 550 h 645"/>
                  <a:gd name="T58" fmla="*/ 944 w 1114"/>
                  <a:gd name="T59" fmla="*/ 554 h 645"/>
                  <a:gd name="T60" fmla="*/ 857 w 1114"/>
                  <a:gd name="T61" fmla="*/ 553 h 645"/>
                  <a:gd name="T62" fmla="*/ 852 w 1114"/>
                  <a:gd name="T63" fmla="*/ 551 h 645"/>
                  <a:gd name="T64" fmla="*/ 832 w 1114"/>
                  <a:gd name="T65" fmla="*/ 524 h 645"/>
                  <a:gd name="T66" fmla="*/ 831 w 1114"/>
                  <a:gd name="T67" fmla="*/ 519 h 645"/>
                  <a:gd name="T68" fmla="*/ 824 w 1114"/>
                  <a:gd name="T69" fmla="*/ 510 h 645"/>
                  <a:gd name="T70" fmla="*/ 788 w 1114"/>
                  <a:gd name="T71" fmla="*/ 510 h 645"/>
                  <a:gd name="T72" fmla="*/ 555 w 1114"/>
                  <a:gd name="T73" fmla="*/ 645 h 645"/>
                  <a:gd name="T74" fmla="*/ 322 w 1114"/>
                  <a:gd name="T75" fmla="*/ 510 h 645"/>
                  <a:gd name="T76" fmla="*/ 322 w 1114"/>
                  <a:gd name="T77" fmla="*/ 489 h 645"/>
                  <a:gd name="T78" fmla="*/ 336 w 1114"/>
                  <a:gd name="T79" fmla="*/ 485 h 645"/>
                  <a:gd name="T80" fmla="*/ 347 w 1114"/>
                  <a:gd name="T81" fmla="*/ 485 h 645"/>
                  <a:gd name="T82" fmla="*/ 394 w 1114"/>
                  <a:gd name="T83" fmla="*/ 473 h 645"/>
                  <a:gd name="T84" fmla="*/ 388 w 1114"/>
                  <a:gd name="T85" fmla="*/ 413 h 645"/>
                  <a:gd name="T86" fmla="*/ 301 w 1114"/>
                  <a:gd name="T87" fmla="*/ 414 h 645"/>
                  <a:gd name="T88" fmla="*/ 296 w 1114"/>
                  <a:gd name="T89" fmla="*/ 416 h 645"/>
                  <a:gd name="T90" fmla="*/ 276 w 1114"/>
                  <a:gd name="T91" fmla="*/ 443 h 645"/>
                  <a:gd name="T92" fmla="*/ 275 w 1114"/>
                  <a:gd name="T93" fmla="*/ 449 h 645"/>
                  <a:gd name="T94" fmla="*/ 268 w 1114"/>
                  <a:gd name="T95" fmla="*/ 457 h 645"/>
                  <a:gd name="T96" fmla="*/ 232 w 1114"/>
                  <a:gd name="T97" fmla="*/ 457 h 645"/>
                  <a:gd name="T98" fmla="*/ 0 w 1114"/>
                  <a:gd name="T99" fmla="*/ 322 h 645"/>
                  <a:gd name="T100" fmla="*/ 236 w 1114"/>
                  <a:gd name="T101" fmla="*/ 186 h 645"/>
                  <a:gd name="T102" fmla="*/ 278 w 1114"/>
                  <a:gd name="T103" fmla="*/ 193 h 645"/>
                  <a:gd name="T104" fmla="*/ 280 w 1114"/>
                  <a:gd name="T105" fmla="*/ 203 h 645"/>
                  <a:gd name="T106" fmla="*/ 300 w 1114"/>
                  <a:gd name="T107" fmla="*/ 230 h 645"/>
                  <a:gd name="T108" fmla="*/ 398 w 1114"/>
                  <a:gd name="T109" fmla="*/ 230 h 645"/>
                  <a:gd name="T110" fmla="*/ 403 w 1114"/>
                  <a:gd name="T111" fmla="*/ 226 h 645"/>
                  <a:gd name="T112" fmla="*/ 402 w 1114"/>
                  <a:gd name="T113" fmla="*/ 176 h 645"/>
                  <a:gd name="T114" fmla="*/ 352 w 1114"/>
                  <a:gd name="T115" fmla="*/ 161 h 645"/>
                  <a:gd name="T116" fmla="*/ 335 w 1114"/>
                  <a:gd name="T117" fmla="*/ 160 h 645"/>
                  <a:gd name="T118" fmla="*/ 323 w 1114"/>
                  <a:gd name="T119" fmla="*/ 136 h 645"/>
                  <a:gd name="T120" fmla="*/ 559 w 1114"/>
                  <a:gd name="T121" fmla="*/ 0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14" h="645">
                    <a:moveTo>
                      <a:pt x="559" y="0"/>
                    </a:moveTo>
                    <a:cubicBezTo>
                      <a:pt x="791" y="135"/>
                      <a:pt x="791" y="135"/>
                      <a:pt x="791" y="135"/>
                    </a:cubicBezTo>
                    <a:cubicBezTo>
                      <a:pt x="802" y="141"/>
                      <a:pt x="800" y="150"/>
                      <a:pt x="791" y="155"/>
                    </a:cubicBezTo>
                    <a:cubicBezTo>
                      <a:pt x="790" y="156"/>
                      <a:pt x="788" y="157"/>
                      <a:pt x="786" y="158"/>
                    </a:cubicBezTo>
                    <a:cubicBezTo>
                      <a:pt x="781" y="159"/>
                      <a:pt x="779" y="159"/>
                      <a:pt x="777" y="159"/>
                    </a:cubicBezTo>
                    <a:cubicBezTo>
                      <a:pt x="775" y="159"/>
                      <a:pt x="774" y="160"/>
                      <a:pt x="773" y="160"/>
                    </a:cubicBezTo>
                    <a:cubicBezTo>
                      <a:pt x="768" y="160"/>
                      <a:pt x="767" y="160"/>
                      <a:pt x="766" y="160"/>
                    </a:cubicBezTo>
                    <a:cubicBezTo>
                      <a:pt x="761" y="160"/>
                      <a:pt x="755" y="161"/>
                      <a:pt x="750" y="161"/>
                    </a:cubicBezTo>
                    <a:cubicBezTo>
                      <a:pt x="748" y="162"/>
                      <a:pt x="747" y="162"/>
                      <a:pt x="745" y="162"/>
                    </a:cubicBezTo>
                    <a:cubicBezTo>
                      <a:pt x="743" y="163"/>
                      <a:pt x="740" y="163"/>
                      <a:pt x="737" y="164"/>
                    </a:cubicBezTo>
                    <a:cubicBezTo>
                      <a:pt x="732" y="166"/>
                      <a:pt x="729" y="167"/>
                      <a:pt x="727" y="168"/>
                    </a:cubicBezTo>
                    <a:cubicBezTo>
                      <a:pt x="724" y="169"/>
                      <a:pt x="722" y="170"/>
                      <a:pt x="721" y="171"/>
                    </a:cubicBezTo>
                    <a:cubicBezTo>
                      <a:pt x="695" y="189"/>
                      <a:pt x="694" y="209"/>
                      <a:pt x="712" y="223"/>
                    </a:cubicBezTo>
                    <a:cubicBezTo>
                      <a:pt x="713" y="224"/>
                      <a:pt x="714" y="224"/>
                      <a:pt x="714" y="225"/>
                    </a:cubicBezTo>
                    <a:cubicBezTo>
                      <a:pt x="716" y="226"/>
                      <a:pt x="718" y="227"/>
                      <a:pt x="720" y="228"/>
                    </a:cubicBezTo>
                    <a:cubicBezTo>
                      <a:pt x="746" y="244"/>
                      <a:pt x="790" y="244"/>
                      <a:pt x="818" y="228"/>
                    </a:cubicBezTo>
                    <a:cubicBezTo>
                      <a:pt x="830" y="221"/>
                      <a:pt x="837" y="211"/>
                      <a:pt x="838" y="202"/>
                    </a:cubicBezTo>
                    <a:cubicBezTo>
                      <a:pt x="838" y="201"/>
                      <a:pt x="838" y="200"/>
                      <a:pt x="838" y="199"/>
                    </a:cubicBezTo>
                    <a:cubicBezTo>
                      <a:pt x="838" y="197"/>
                      <a:pt x="839" y="196"/>
                      <a:pt x="839" y="196"/>
                    </a:cubicBezTo>
                    <a:cubicBezTo>
                      <a:pt x="840" y="192"/>
                      <a:pt x="842" y="189"/>
                      <a:pt x="846" y="187"/>
                    </a:cubicBezTo>
                    <a:cubicBezTo>
                      <a:pt x="851" y="184"/>
                      <a:pt x="859" y="183"/>
                      <a:pt x="866" y="183"/>
                    </a:cubicBezTo>
                    <a:cubicBezTo>
                      <a:pt x="871" y="183"/>
                      <a:pt x="877" y="185"/>
                      <a:pt x="881" y="187"/>
                    </a:cubicBezTo>
                    <a:cubicBezTo>
                      <a:pt x="1114" y="322"/>
                      <a:pt x="1114" y="322"/>
                      <a:pt x="1114" y="322"/>
                    </a:cubicBezTo>
                    <a:cubicBezTo>
                      <a:pt x="880" y="457"/>
                      <a:pt x="880" y="457"/>
                      <a:pt x="880" y="457"/>
                    </a:cubicBezTo>
                    <a:cubicBezTo>
                      <a:pt x="870" y="463"/>
                      <a:pt x="871" y="472"/>
                      <a:pt x="880" y="478"/>
                    </a:cubicBezTo>
                    <a:cubicBezTo>
                      <a:pt x="884" y="480"/>
                      <a:pt x="889" y="481"/>
                      <a:pt x="895" y="482"/>
                    </a:cubicBezTo>
                    <a:cubicBezTo>
                      <a:pt x="898" y="482"/>
                      <a:pt x="901" y="482"/>
                      <a:pt x="904" y="482"/>
                    </a:cubicBezTo>
                    <a:cubicBezTo>
                      <a:pt x="921" y="483"/>
                      <a:pt x="937" y="486"/>
                      <a:pt x="950" y="494"/>
                    </a:cubicBezTo>
                    <a:cubicBezTo>
                      <a:pt x="976" y="509"/>
                      <a:pt x="977" y="534"/>
                      <a:pt x="950" y="550"/>
                    </a:cubicBezTo>
                    <a:cubicBezTo>
                      <a:pt x="948" y="552"/>
                      <a:pt x="946" y="553"/>
                      <a:pt x="944" y="554"/>
                    </a:cubicBezTo>
                    <a:cubicBezTo>
                      <a:pt x="918" y="565"/>
                      <a:pt x="882" y="565"/>
                      <a:pt x="857" y="553"/>
                    </a:cubicBezTo>
                    <a:cubicBezTo>
                      <a:pt x="855" y="552"/>
                      <a:pt x="853" y="551"/>
                      <a:pt x="852" y="551"/>
                    </a:cubicBezTo>
                    <a:cubicBezTo>
                      <a:pt x="839" y="543"/>
                      <a:pt x="832" y="534"/>
                      <a:pt x="832" y="524"/>
                    </a:cubicBezTo>
                    <a:cubicBezTo>
                      <a:pt x="831" y="522"/>
                      <a:pt x="831" y="520"/>
                      <a:pt x="831" y="519"/>
                    </a:cubicBezTo>
                    <a:cubicBezTo>
                      <a:pt x="830" y="515"/>
                      <a:pt x="828" y="512"/>
                      <a:pt x="824" y="510"/>
                    </a:cubicBezTo>
                    <a:cubicBezTo>
                      <a:pt x="815" y="505"/>
                      <a:pt x="799" y="504"/>
                      <a:pt x="788" y="510"/>
                    </a:cubicBezTo>
                    <a:cubicBezTo>
                      <a:pt x="555" y="645"/>
                      <a:pt x="555" y="645"/>
                      <a:pt x="555" y="645"/>
                    </a:cubicBezTo>
                    <a:cubicBezTo>
                      <a:pt x="322" y="510"/>
                      <a:pt x="322" y="510"/>
                      <a:pt x="322" y="510"/>
                    </a:cubicBezTo>
                    <a:cubicBezTo>
                      <a:pt x="312" y="504"/>
                      <a:pt x="313" y="495"/>
                      <a:pt x="322" y="489"/>
                    </a:cubicBezTo>
                    <a:cubicBezTo>
                      <a:pt x="326" y="487"/>
                      <a:pt x="331" y="486"/>
                      <a:pt x="336" y="485"/>
                    </a:cubicBezTo>
                    <a:cubicBezTo>
                      <a:pt x="340" y="485"/>
                      <a:pt x="344" y="485"/>
                      <a:pt x="347" y="485"/>
                    </a:cubicBezTo>
                    <a:cubicBezTo>
                      <a:pt x="364" y="484"/>
                      <a:pt x="381" y="480"/>
                      <a:pt x="394" y="473"/>
                    </a:cubicBezTo>
                    <a:cubicBezTo>
                      <a:pt x="422" y="456"/>
                      <a:pt x="421" y="429"/>
                      <a:pt x="388" y="413"/>
                    </a:cubicBezTo>
                    <a:cubicBezTo>
                      <a:pt x="363" y="402"/>
                      <a:pt x="326" y="402"/>
                      <a:pt x="301" y="414"/>
                    </a:cubicBezTo>
                    <a:cubicBezTo>
                      <a:pt x="299" y="415"/>
                      <a:pt x="298" y="415"/>
                      <a:pt x="296" y="416"/>
                    </a:cubicBezTo>
                    <a:cubicBezTo>
                      <a:pt x="283" y="424"/>
                      <a:pt x="276" y="433"/>
                      <a:pt x="276" y="443"/>
                    </a:cubicBezTo>
                    <a:cubicBezTo>
                      <a:pt x="275" y="445"/>
                      <a:pt x="275" y="447"/>
                      <a:pt x="275" y="449"/>
                    </a:cubicBezTo>
                    <a:cubicBezTo>
                      <a:pt x="274" y="453"/>
                      <a:pt x="271" y="455"/>
                      <a:pt x="268" y="457"/>
                    </a:cubicBezTo>
                    <a:cubicBezTo>
                      <a:pt x="259" y="463"/>
                      <a:pt x="243" y="464"/>
                      <a:pt x="232" y="457"/>
                    </a:cubicBezTo>
                    <a:cubicBezTo>
                      <a:pt x="0" y="322"/>
                      <a:pt x="0" y="322"/>
                      <a:pt x="0" y="322"/>
                    </a:cubicBezTo>
                    <a:cubicBezTo>
                      <a:pt x="236" y="186"/>
                      <a:pt x="236" y="186"/>
                      <a:pt x="236" y="186"/>
                    </a:cubicBezTo>
                    <a:cubicBezTo>
                      <a:pt x="250" y="178"/>
                      <a:pt x="274" y="182"/>
                      <a:pt x="278" y="193"/>
                    </a:cubicBezTo>
                    <a:cubicBezTo>
                      <a:pt x="279" y="196"/>
                      <a:pt x="279" y="199"/>
                      <a:pt x="280" y="203"/>
                    </a:cubicBezTo>
                    <a:cubicBezTo>
                      <a:pt x="280" y="213"/>
                      <a:pt x="287" y="222"/>
                      <a:pt x="300" y="230"/>
                    </a:cubicBezTo>
                    <a:cubicBezTo>
                      <a:pt x="327" y="245"/>
                      <a:pt x="370" y="245"/>
                      <a:pt x="398" y="230"/>
                    </a:cubicBezTo>
                    <a:cubicBezTo>
                      <a:pt x="399" y="229"/>
                      <a:pt x="401" y="228"/>
                      <a:pt x="403" y="226"/>
                    </a:cubicBezTo>
                    <a:cubicBezTo>
                      <a:pt x="423" y="212"/>
                      <a:pt x="423" y="190"/>
                      <a:pt x="402" y="176"/>
                    </a:cubicBezTo>
                    <a:cubicBezTo>
                      <a:pt x="389" y="167"/>
                      <a:pt x="371" y="162"/>
                      <a:pt x="352" y="161"/>
                    </a:cubicBezTo>
                    <a:cubicBezTo>
                      <a:pt x="346" y="161"/>
                      <a:pt x="340" y="161"/>
                      <a:pt x="335" y="160"/>
                    </a:cubicBezTo>
                    <a:cubicBezTo>
                      <a:pt x="315" y="158"/>
                      <a:pt x="309" y="144"/>
                      <a:pt x="323" y="136"/>
                    </a:cubicBezTo>
                    <a:lnTo>
                      <a:pt x="559" y="0"/>
                    </a:lnTo>
                    <a:close/>
                  </a:path>
                </a:pathLst>
              </a:custGeom>
              <a:solidFill>
                <a:srgbClr val="77CD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3" name="Freeform 52"/>
              <p:cNvSpPr>
                <a:spLocks/>
              </p:cNvSpPr>
              <p:nvPr/>
            </p:nvSpPr>
            <p:spPr bwMode="auto">
              <a:xfrm>
                <a:off x="2359025" y="3930650"/>
                <a:ext cx="765175" cy="788987"/>
              </a:xfrm>
              <a:custGeom>
                <a:avLst/>
                <a:gdLst>
                  <a:gd name="T0" fmla="*/ 240 w 240"/>
                  <a:gd name="T1" fmla="*/ 145 h 247"/>
                  <a:gd name="T2" fmla="*/ 7 w 240"/>
                  <a:gd name="T3" fmla="*/ 10 h 247"/>
                  <a:gd name="T4" fmla="*/ 0 w 240"/>
                  <a:gd name="T5" fmla="*/ 0 h 247"/>
                  <a:gd name="T6" fmla="*/ 0 w 240"/>
                  <a:gd name="T7" fmla="*/ 102 h 247"/>
                  <a:gd name="T8" fmla="*/ 8 w 240"/>
                  <a:gd name="T9" fmla="*/ 112 h 247"/>
                  <a:gd name="T10" fmla="*/ 240 w 240"/>
                  <a:gd name="T11" fmla="*/ 247 h 247"/>
                  <a:gd name="T12" fmla="*/ 240 w 240"/>
                  <a:gd name="T13" fmla="*/ 145 h 247"/>
                </a:gdLst>
                <a:ahLst/>
                <a:cxnLst>
                  <a:cxn ang="0">
                    <a:pos x="T0" y="T1"/>
                  </a:cxn>
                  <a:cxn ang="0">
                    <a:pos x="T2" y="T3"/>
                  </a:cxn>
                  <a:cxn ang="0">
                    <a:pos x="T4" y="T5"/>
                  </a:cxn>
                  <a:cxn ang="0">
                    <a:pos x="T6" y="T7"/>
                  </a:cxn>
                  <a:cxn ang="0">
                    <a:pos x="T8" y="T9"/>
                  </a:cxn>
                  <a:cxn ang="0">
                    <a:pos x="T10" y="T11"/>
                  </a:cxn>
                  <a:cxn ang="0">
                    <a:pos x="T12" y="T13"/>
                  </a:cxn>
                </a:cxnLst>
                <a:rect l="0" t="0" r="r" b="b"/>
                <a:pathLst>
                  <a:path w="240" h="247">
                    <a:moveTo>
                      <a:pt x="240" y="145"/>
                    </a:moveTo>
                    <a:cubicBezTo>
                      <a:pt x="7" y="10"/>
                      <a:pt x="7" y="10"/>
                      <a:pt x="7" y="10"/>
                    </a:cubicBezTo>
                    <a:cubicBezTo>
                      <a:pt x="2" y="7"/>
                      <a:pt x="0" y="3"/>
                      <a:pt x="0" y="0"/>
                    </a:cubicBezTo>
                    <a:cubicBezTo>
                      <a:pt x="0" y="102"/>
                      <a:pt x="0" y="102"/>
                      <a:pt x="0" y="102"/>
                    </a:cubicBezTo>
                    <a:cubicBezTo>
                      <a:pt x="0" y="105"/>
                      <a:pt x="3" y="109"/>
                      <a:pt x="8" y="112"/>
                    </a:cubicBezTo>
                    <a:cubicBezTo>
                      <a:pt x="240" y="247"/>
                      <a:pt x="240" y="247"/>
                      <a:pt x="240" y="247"/>
                    </a:cubicBezTo>
                    <a:lnTo>
                      <a:pt x="240" y="145"/>
                    </a:lnTo>
                    <a:close/>
                  </a:path>
                </a:pathLst>
              </a:custGeom>
              <a:solidFill>
                <a:srgbClr val="73C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95" name="Group 94"/>
            <p:cNvGrpSpPr/>
            <p:nvPr/>
          </p:nvGrpSpPr>
          <p:grpSpPr>
            <a:xfrm>
              <a:off x="5617369" y="2873077"/>
              <a:ext cx="846671" cy="2219815"/>
              <a:chOff x="1341438" y="344488"/>
              <a:chExt cx="2430463" cy="6372225"/>
            </a:xfrm>
          </p:grpSpPr>
          <p:sp>
            <p:nvSpPr>
              <p:cNvPr id="81" name="Freeform 23"/>
              <p:cNvSpPr>
                <a:spLocks/>
              </p:cNvSpPr>
              <p:nvPr/>
            </p:nvSpPr>
            <p:spPr bwMode="auto">
              <a:xfrm>
                <a:off x="1690688" y="1617663"/>
                <a:ext cx="944563" cy="212725"/>
              </a:xfrm>
              <a:custGeom>
                <a:avLst/>
                <a:gdLst>
                  <a:gd name="T0" fmla="*/ 222 w 222"/>
                  <a:gd name="T1" fmla="*/ 48 h 50"/>
                  <a:gd name="T2" fmla="*/ 195 w 222"/>
                  <a:gd name="T3" fmla="*/ 32 h 50"/>
                  <a:gd name="T4" fmla="*/ 18 w 222"/>
                  <a:gd name="T5" fmla="*/ 0 h 50"/>
                  <a:gd name="T6" fmla="*/ 0 w 222"/>
                  <a:gd name="T7" fmla="*/ 18 h 50"/>
                  <a:gd name="T8" fmla="*/ 222 w 222"/>
                  <a:gd name="T9" fmla="*/ 48 h 50"/>
                </a:gdLst>
                <a:ahLst/>
                <a:cxnLst>
                  <a:cxn ang="0">
                    <a:pos x="T0" y="T1"/>
                  </a:cxn>
                  <a:cxn ang="0">
                    <a:pos x="T2" y="T3"/>
                  </a:cxn>
                  <a:cxn ang="0">
                    <a:pos x="T4" y="T5"/>
                  </a:cxn>
                  <a:cxn ang="0">
                    <a:pos x="T6" y="T7"/>
                  </a:cxn>
                  <a:cxn ang="0">
                    <a:pos x="T8" y="T9"/>
                  </a:cxn>
                </a:cxnLst>
                <a:rect l="0" t="0" r="r" b="b"/>
                <a:pathLst>
                  <a:path w="222" h="50">
                    <a:moveTo>
                      <a:pt x="222" y="48"/>
                    </a:moveTo>
                    <a:cubicBezTo>
                      <a:pt x="195" y="32"/>
                      <a:pt x="195" y="32"/>
                      <a:pt x="195" y="32"/>
                    </a:cubicBezTo>
                    <a:cubicBezTo>
                      <a:pt x="195" y="32"/>
                      <a:pt x="93" y="33"/>
                      <a:pt x="18" y="0"/>
                    </a:cubicBezTo>
                    <a:cubicBezTo>
                      <a:pt x="5" y="13"/>
                      <a:pt x="0" y="18"/>
                      <a:pt x="0" y="18"/>
                    </a:cubicBezTo>
                    <a:cubicBezTo>
                      <a:pt x="63" y="50"/>
                      <a:pt x="222" y="48"/>
                      <a:pt x="222" y="48"/>
                    </a:cubicBezTo>
                    <a:close/>
                  </a:path>
                </a:pathLst>
              </a:custGeom>
              <a:solidFill>
                <a:srgbClr val="3231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2" name="Freeform 24"/>
              <p:cNvSpPr>
                <a:spLocks/>
              </p:cNvSpPr>
              <p:nvPr/>
            </p:nvSpPr>
            <p:spPr bwMode="auto">
              <a:xfrm>
                <a:off x="1341438" y="1851025"/>
                <a:ext cx="349250" cy="1047750"/>
              </a:xfrm>
              <a:custGeom>
                <a:avLst/>
                <a:gdLst>
                  <a:gd name="T0" fmla="*/ 57 w 82"/>
                  <a:gd name="T1" fmla="*/ 101 h 247"/>
                  <a:gd name="T2" fmla="*/ 28 w 82"/>
                  <a:gd name="T3" fmla="*/ 0 h 247"/>
                  <a:gd name="T4" fmla="*/ 8 w 82"/>
                  <a:gd name="T5" fmla="*/ 35 h 247"/>
                  <a:gd name="T6" fmla="*/ 1 w 82"/>
                  <a:gd name="T7" fmla="*/ 54 h 247"/>
                  <a:gd name="T8" fmla="*/ 6 w 82"/>
                  <a:gd name="T9" fmla="*/ 82 h 247"/>
                  <a:gd name="T10" fmla="*/ 11 w 82"/>
                  <a:gd name="T11" fmla="*/ 141 h 247"/>
                  <a:gd name="T12" fmla="*/ 7 w 82"/>
                  <a:gd name="T13" fmla="*/ 192 h 247"/>
                  <a:gd name="T14" fmla="*/ 17 w 82"/>
                  <a:gd name="T15" fmla="*/ 219 h 247"/>
                  <a:gd name="T16" fmla="*/ 67 w 82"/>
                  <a:gd name="T17" fmla="*/ 246 h 247"/>
                  <a:gd name="T18" fmla="*/ 82 w 82"/>
                  <a:gd name="T19" fmla="*/ 239 h 247"/>
                  <a:gd name="T20" fmla="*/ 57 w 82"/>
                  <a:gd name="T21" fmla="*/ 101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247">
                    <a:moveTo>
                      <a:pt x="57" y="101"/>
                    </a:moveTo>
                    <a:cubicBezTo>
                      <a:pt x="51" y="82"/>
                      <a:pt x="44" y="48"/>
                      <a:pt x="28" y="0"/>
                    </a:cubicBezTo>
                    <a:cubicBezTo>
                      <a:pt x="18" y="12"/>
                      <a:pt x="11" y="27"/>
                      <a:pt x="8" y="35"/>
                    </a:cubicBezTo>
                    <a:cubicBezTo>
                      <a:pt x="6" y="43"/>
                      <a:pt x="0" y="48"/>
                      <a:pt x="1" y="54"/>
                    </a:cubicBezTo>
                    <a:cubicBezTo>
                      <a:pt x="1" y="61"/>
                      <a:pt x="2" y="69"/>
                      <a:pt x="6" y="82"/>
                    </a:cubicBezTo>
                    <a:cubicBezTo>
                      <a:pt x="10" y="95"/>
                      <a:pt x="13" y="130"/>
                      <a:pt x="11" y="141"/>
                    </a:cubicBezTo>
                    <a:cubicBezTo>
                      <a:pt x="9" y="153"/>
                      <a:pt x="7" y="186"/>
                      <a:pt x="7" y="192"/>
                    </a:cubicBezTo>
                    <a:cubicBezTo>
                      <a:pt x="7" y="198"/>
                      <a:pt x="2" y="208"/>
                      <a:pt x="17" y="219"/>
                    </a:cubicBezTo>
                    <a:cubicBezTo>
                      <a:pt x="33" y="230"/>
                      <a:pt x="60" y="246"/>
                      <a:pt x="67" y="246"/>
                    </a:cubicBezTo>
                    <a:cubicBezTo>
                      <a:pt x="71" y="247"/>
                      <a:pt x="77" y="243"/>
                      <a:pt x="82" y="239"/>
                    </a:cubicBezTo>
                    <a:cubicBezTo>
                      <a:pt x="78" y="157"/>
                      <a:pt x="61" y="113"/>
                      <a:pt x="57" y="101"/>
                    </a:cubicBezTo>
                    <a:close/>
                  </a:path>
                </a:pathLst>
              </a:custGeom>
              <a:solidFill>
                <a:srgbClr val="3A3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3" name="Freeform 25"/>
              <p:cNvSpPr>
                <a:spLocks/>
              </p:cNvSpPr>
              <p:nvPr/>
            </p:nvSpPr>
            <p:spPr bwMode="auto">
              <a:xfrm>
                <a:off x="1908176" y="5532438"/>
                <a:ext cx="731838" cy="669925"/>
              </a:xfrm>
              <a:custGeom>
                <a:avLst/>
                <a:gdLst>
                  <a:gd name="T0" fmla="*/ 157 w 172"/>
                  <a:gd name="T1" fmla="*/ 10 h 158"/>
                  <a:gd name="T2" fmla="*/ 105 w 172"/>
                  <a:gd name="T3" fmla="*/ 12 h 158"/>
                  <a:gd name="T4" fmla="*/ 84 w 172"/>
                  <a:gd name="T5" fmla="*/ 28 h 158"/>
                  <a:gd name="T6" fmla="*/ 110 w 172"/>
                  <a:gd name="T7" fmla="*/ 27 h 158"/>
                  <a:gd name="T8" fmla="*/ 133 w 172"/>
                  <a:gd name="T9" fmla="*/ 67 h 158"/>
                  <a:gd name="T10" fmla="*/ 73 w 172"/>
                  <a:gd name="T11" fmla="*/ 108 h 158"/>
                  <a:gd name="T12" fmla="*/ 19 w 172"/>
                  <a:gd name="T13" fmla="*/ 95 h 158"/>
                  <a:gd name="T14" fmla="*/ 20 w 172"/>
                  <a:gd name="T15" fmla="*/ 155 h 158"/>
                  <a:gd name="T16" fmla="*/ 71 w 172"/>
                  <a:gd name="T17" fmla="*/ 138 h 158"/>
                  <a:gd name="T18" fmla="*/ 113 w 172"/>
                  <a:gd name="T19" fmla="*/ 102 h 158"/>
                  <a:gd name="T20" fmla="*/ 165 w 172"/>
                  <a:gd name="T21" fmla="*/ 62 h 158"/>
                  <a:gd name="T22" fmla="*/ 157 w 172"/>
                  <a:gd name="T23" fmla="*/ 1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2" h="158">
                    <a:moveTo>
                      <a:pt x="157" y="10"/>
                    </a:moveTo>
                    <a:cubicBezTo>
                      <a:pt x="143" y="0"/>
                      <a:pt x="111" y="9"/>
                      <a:pt x="105" y="12"/>
                    </a:cubicBezTo>
                    <a:cubicBezTo>
                      <a:pt x="101" y="14"/>
                      <a:pt x="92" y="21"/>
                      <a:pt x="84" y="28"/>
                    </a:cubicBezTo>
                    <a:cubicBezTo>
                      <a:pt x="93" y="28"/>
                      <a:pt x="102" y="27"/>
                      <a:pt x="110" y="27"/>
                    </a:cubicBezTo>
                    <a:cubicBezTo>
                      <a:pt x="155" y="30"/>
                      <a:pt x="135" y="63"/>
                      <a:pt x="133" y="67"/>
                    </a:cubicBezTo>
                    <a:cubicBezTo>
                      <a:pt x="131" y="70"/>
                      <a:pt x="124" y="81"/>
                      <a:pt x="73" y="108"/>
                    </a:cubicBezTo>
                    <a:cubicBezTo>
                      <a:pt x="27" y="119"/>
                      <a:pt x="19" y="108"/>
                      <a:pt x="19" y="95"/>
                    </a:cubicBezTo>
                    <a:cubicBezTo>
                      <a:pt x="12" y="112"/>
                      <a:pt x="0" y="152"/>
                      <a:pt x="20" y="155"/>
                    </a:cubicBezTo>
                    <a:cubicBezTo>
                      <a:pt x="47" y="158"/>
                      <a:pt x="64" y="146"/>
                      <a:pt x="71" y="138"/>
                    </a:cubicBezTo>
                    <a:cubicBezTo>
                      <a:pt x="78" y="130"/>
                      <a:pt x="106" y="106"/>
                      <a:pt x="113" y="102"/>
                    </a:cubicBezTo>
                    <a:cubicBezTo>
                      <a:pt x="119" y="99"/>
                      <a:pt x="159" y="88"/>
                      <a:pt x="165" y="62"/>
                    </a:cubicBezTo>
                    <a:cubicBezTo>
                      <a:pt x="170" y="36"/>
                      <a:pt x="172" y="20"/>
                      <a:pt x="157" y="1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4" name="Freeform 26"/>
              <p:cNvSpPr>
                <a:spLocks/>
              </p:cNvSpPr>
              <p:nvPr/>
            </p:nvSpPr>
            <p:spPr bwMode="auto">
              <a:xfrm>
                <a:off x="2005013" y="3908425"/>
                <a:ext cx="779463" cy="1993900"/>
              </a:xfrm>
              <a:custGeom>
                <a:avLst/>
                <a:gdLst>
                  <a:gd name="T0" fmla="*/ 17 w 183"/>
                  <a:gd name="T1" fmla="*/ 10 h 470"/>
                  <a:gd name="T2" fmla="*/ 49 w 183"/>
                  <a:gd name="T3" fmla="*/ 114 h 470"/>
                  <a:gd name="T4" fmla="*/ 49 w 183"/>
                  <a:gd name="T5" fmla="*/ 140 h 470"/>
                  <a:gd name="T6" fmla="*/ 4 w 183"/>
                  <a:gd name="T7" fmla="*/ 323 h 470"/>
                  <a:gd name="T8" fmla="*/ 3 w 183"/>
                  <a:gd name="T9" fmla="*/ 457 h 470"/>
                  <a:gd name="T10" fmla="*/ 67 w 183"/>
                  <a:gd name="T11" fmla="*/ 452 h 470"/>
                  <a:gd name="T12" fmla="*/ 83 w 183"/>
                  <a:gd name="T13" fmla="*/ 338 h 470"/>
                  <a:gd name="T14" fmla="*/ 107 w 183"/>
                  <a:gd name="T15" fmla="*/ 238 h 470"/>
                  <a:gd name="T16" fmla="*/ 137 w 183"/>
                  <a:gd name="T17" fmla="*/ 168 h 470"/>
                  <a:gd name="T18" fmla="*/ 168 w 183"/>
                  <a:gd name="T19" fmla="*/ 142 h 470"/>
                  <a:gd name="T20" fmla="*/ 183 w 183"/>
                  <a:gd name="T21" fmla="*/ 0 h 470"/>
                  <a:gd name="T22" fmla="*/ 17 w 183"/>
                  <a:gd name="T23" fmla="*/ 1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3" h="470">
                    <a:moveTo>
                      <a:pt x="17" y="10"/>
                    </a:moveTo>
                    <a:cubicBezTo>
                      <a:pt x="24" y="25"/>
                      <a:pt x="44" y="107"/>
                      <a:pt x="49" y="114"/>
                    </a:cubicBezTo>
                    <a:cubicBezTo>
                      <a:pt x="54" y="122"/>
                      <a:pt x="52" y="132"/>
                      <a:pt x="49" y="140"/>
                    </a:cubicBezTo>
                    <a:cubicBezTo>
                      <a:pt x="46" y="148"/>
                      <a:pt x="0" y="233"/>
                      <a:pt x="4" y="323"/>
                    </a:cubicBezTo>
                    <a:cubicBezTo>
                      <a:pt x="7" y="412"/>
                      <a:pt x="3" y="457"/>
                      <a:pt x="3" y="457"/>
                    </a:cubicBezTo>
                    <a:cubicBezTo>
                      <a:pt x="3" y="457"/>
                      <a:pt x="39" y="470"/>
                      <a:pt x="67" y="452"/>
                    </a:cubicBezTo>
                    <a:cubicBezTo>
                      <a:pt x="63" y="428"/>
                      <a:pt x="57" y="387"/>
                      <a:pt x="83" y="338"/>
                    </a:cubicBezTo>
                    <a:cubicBezTo>
                      <a:pt x="103" y="289"/>
                      <a:pt x="107" y="242"/>
                      <a:pt x="107" y="238"/>
                    </a:cubicBezTo>
                    <a:cubicBezTo>
                      <a:pt x="107" y="233"/>
                      <a:pt x="125" y="178"/>
                      <a:pt x="137" y="168"/>
                    </a:cubicBezTo>
                    <a:cubicBezTo>
                      <a:pt x="149" y="158"/>
                      <a:pt x="168" y="142"/>
                      <a:pt x="168" y="142"/>
                    </a:cubicBezTo>
                    <a:cubicBezTo>
                      <a:pt x="183" y="0"/>
                      <a:pt x="183" y="0"/>
                      <a:pt x="183" y="0"/>
                    </a:cubicBezTo>
                    <a:lnTo>
                      <a:pt x="17" y="10"/>
                    </a:ln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5" name="Freeform 27"/>
              <p:cNvSpPr>
                <a:spLocks/>
              </p:cNvSpPr>
              <p:nvPr/>
            </p:nvSpPr>
            <p:spPr bwMode="auto">
              <a:xfrm>
                <a:off x="1987551" y="5646738"/>
                <a:ext cx="579438" cy="390525"/>
              </a:xfrm>
              <a:custGeom>
                <a:avLst/>
                <a:gdLst>
                  <a:gd name="T0" fmla="*/ 91 w 136"/>
                  <a:gd name="T1" fmla="*/ 0 h 92"/>
                  <a:gd name="T2" fmla="*/ 68 w 136"/>
                  <a:gd name="T3" fmla="*/ 1 h 92"/>
                  <a:gd name="T4" fmla="*/ 71 w 136"/>
                  <a:gd name="T5" fmla="*/ 42 h 92"/>
                  <a:gd name="T6" fmla="*/ 7 w 136"/>
                  <a:gd name="T7" fmla="*/ 47 h 92"/>
                  <a:gd name="T8" fmla="*/ 7 w 136"/>
                  <a:gd name="T9" fmla="*/ 47 h 92"/>
                  <a:gd name="T10" fmla="*/ 7 w 136"/>
                  <a:gd name="T11" fmla="*/ 47 h 92"/>
                  <a:gd name="T12" fmla="*/ 4 w 136"/>
                  <a:gd name="T13" fmla="*/ 62 h 92"/>
                  <a:gd name="T14" fmla="*/ 0 w 136"/>
                  <a:gd name="T15" fmla="*/ 68 h 92"/>
                  <a:gd name="T16" fmla="*/ 54 w 136"/>
                  <a:gd name="T17" fmla="*/ 81 h 92"/>
                  <a:gd name="T18" fmla="*/ 114 w 136"/>
                  <a:gd name="T19" fmla="*/ 40 h 92"/>
                  <a:gd name="T20" fmla="*/ 91 w 136"/>
                  <a:gd name="T21"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 h="92">
                    <a:moveTo>
                      <a:pt x="91" y="0"/>
                    </a:moveTo>
                    <a:cubicBezTo>
                      <a:pt x="84" y="0"/>
                      <a:pt x="75" y="0"/>
                      <a:pt x="68" y="1"/>
                    </a:cubicBezTo>
                    <a:cubicBezTo>
                      <a:pt x="67" y="17"/>
                      <a:pt x="69" y="31"/>
                      <a:pt x="71" y="42"/>
                    </a:cubicBezTo>
                    <a:cubicBezTo>
                      <a:pt x="43" y="60"/>
                      <a:pt x="7" y="47"/>
                      <a:pt x="7" y="47"/>
                    </a:cubicBezTo>
                    <a:cubicBezTo>
                      <a:pt x="7" y="47"/>
                      <a:pt x="7" y="47"/>
                      <a:pt x="7" y="47"/>
                    </a:cubicBezTo>
                    <a:cubicBezTo>
                      <a:pt x="7" y="47"/>
                      <a:pt x="7" y="47"/>
                      <a:pt x="7" y="47"/>
                    </a:cubicBezTo>
                    <a:cubicBezTo>
                      <a:pt x="4" y="62"/>
                      <a:pt x="4" y="62"/>
                      <a:pt x="4" y="62"/>
                    </a:cubicBezTo>
                    <a:cubicBezTo>
                      <a:pt x="3" y="63"/>
                      <a:pt x="2" y="65"/>
                      <a:pt x="0" y="68"/>
                    </a:cubicBezTo>
                    <a:cubicBezTo>
                      <a:pt x="0" y="81"/>
                      <a:pt x="8" y="92"/>
                      <a:pt x="54" y="81"/>
                    </a:cubicBezTo>
                    <a:cubicBezTo>
                      <a:pt x="105" y="54"/>
                      <a:pt x="112" y="43"/>
                      <a:pt x="114" y="40"/>
                    </a:cubicBezTo>
                    <a:cubicBezTo>
                      <a:pt x="116" y="36"/>
                      <a:pt x="136" y="3"/>
                      <a:pt x="91" y="0"/>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6" name="Freeform 28"/>
              <p:cNvSpPr>
                <a:spLocks/>
              </p:cNvSpPr>
              <p:nvPr/>
            </p:nvSpPr>
            <p:spPr bwMode="auto">
              <a:xfrm>
                <a:off x="2414588" y="6067425"/>
                <a:ext cx="1041400" cy="649288"/>
              </a:xfrm>
              <a:custGeom>
                <a:avLst/>
                <a:gdLst>
                  <a:gd name="T0" fmla="*/ 227 w 245"/>
                  <a:gd name="T1" fmla="*/ 22 h 153"/>
                  <a:gd name="T2" fmla="*/ 170 w 245"/>
                  <a:gd name="T3" fmla="*/ 11 h 153"/>
                  <a:gd name="T4" fmla="*/ 155 w 245"/>
                  <a:gd name="T5" fmla="*/ 18 h 153"/>
                  <a:gd name="T6" fmla="*/ 190 w 245"/>
                  <a:gd name="T7" fmla="*/ 47 h 153"/>
                  <a:gd name="T8" fmla="*/ 160 w 245"/>
                  <a:gd name="T9" fmla="*/ 80 h 153"/>
                  <a:gd name="T10" fmla="*/ 73 w 245"/>
                  <a:gd name="T11" fmla="*/ 104 h 153"/>
                  <a:gd name="T12" fmla="*/ 28 w 245"/>
                  <a:gd name="T13" fmla="*/ 85 h 153"/>
                  <a:gd name="T14" fmla="*/ 25 w 245"/>
                  <a:gd name="T15" fmla="*/ 87 h 153"/>
                  <a:gd name="T16" fmla="*/ 24 w 245"/>
                  <a:gd name="T17" fmla="*/ 141 h 153"/>
                  <a:gd name="T18" fmla="*/ 85 w 245"/>
                  <a:gd name="T19" fmla="*/ 137 h 153"/>
                  <a:gd name="T20" fmla="*/ 150 w 245"/>
                  <a:gd name="T21" fmla="*/ 107 h 153"/>
                  <a:gd name="T22" fmla="*/ 197 w 245"/>
                  <a:gd name="T23" fmla="*/ 89 h 153"/>
                  <a:gd name="T24" fmla="*/ 227 w 245"/>
                  <a:gd name="T25" fmla="*/ 2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153">
                    <a:moveTo>
                      <a:pt x="227" y="22"/>
                    </a:moveTo>
                    <a:cubicBezTo>
                      <a:pt x="210" y="0"/>
                      <a:pt x="170" y="11"/>
                      <a:pt x="170" y="11"/>
                    </a:cubicBezTo>
                    <a:cubicBezTo>
                      <a:pt x="170" y="11"/>
                      <a:pt x="164" y="14"/>
                      <a:pt x="155" y="18"/>
                    </a:cubicBezTo>
                    <a:cubicBezTo>
                      <a:pt x="170" y="25"/>
                      <a:pt x="180" y="34"/>
                      <a:pt x="190" y="47"/>
                    </a:cubicBezTo>
                    <a:cubicBezTo>
                      <a:pt x="203" y="63"/>
                      <a:pt x="168" y="76"/>
                      <a:pt x="160" y="80"/>
                    </a:cubicBezTo>
                    <a:cubicBezTo>
                      <a:pt x="152" y="83"/>
                      <a:pt x="115" y="97"/>
                      <a:pt x="73" y="104"/>
                    </a:cubicBezTo>
                    <a:cubicBezTo>
                      <a:pt x="44" y="106"/>
                      <a:pt x="35" y="100"/>
                      <a:pt x="28" y="85"/>
                    </a:cubicBezTo>
                    <a:cubicBezTo>
                      <a:pt x="26" y="86"/>
                      <a:pt x="25" y="87"/>
                      <a:pt x="25" y="87"/>
                    </a:cubicBezTo>
                    <a:cubicBezTo>
                      <a:pt x="20" y="92"/>
                      <a:pt x="0" y="125"/>
                      <a:pt x="24" y="141"/>
                    </a:cubicBezTo>
                    <a:cubicBezTo>
                      <a:pt x="38" y="149"/>
                      <a:pt x="60" y="153"/>
                      <a:pt x="85" y="137"/>
                    </a:cubicBezTo>
                    <a:cubicBezTo>
                      <a:pt x="110" y="121"/>
                      <a:pt x="132" y="112"/>
                      <a:pt x="150" y="107"/>
                    </a:cubicBezTo>
                    <a:cubicBezTo>
                      <a:pt x="168" y="102"/>
                      <a:pt x="186" y="98"/>
                      <a:pt x="197" y="89"/>
                    </a:cubicBezTo>
                    <a:cubicBezTo>
                      <a:pt x="208" y="80"/>
                      <a:pt x="245" y="44"/>
                      <a:pt x="227" y="22"/>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7" name="Freeform 29"/>
              <p:cNvSpPr>
                <a:spLocks/>
              </p:cNvSpPr>
              <p:nvPr/>
            </p:nvSpPr>
            <p:spPr bwMode="auto">
              <a:xfrm>
                <a:off x="2430463" y="3700463"/>
                <a:ext cx="982663" cy="2719388"/>
              </a:xfrm>
              <a:custGeom>
                <a:avLst/>
                <a:gdLst>
                  <a:gd name="T0" fmla="*/ 0 w 231"/>
                  <a:gd name="T1" fmla="*/ 77 h 641"/>
                  <a:gd name="T2" fmla="*/ 100 w 231"/>
                  <a:gd name="T3" fmla="*/ 276 h 641"/>
                  <a:gd name="T4" fmla="*/ 102 w 231"/>
                  <a:gd name="T5" fmla="*/ 302 h 641"/>
                  <a:gd name="T6" fmla="*/ 53 w 231"/>
                  <a:gd name="T7" fmla="*/ 447 h 641"/>
                  <a:gd name="T8" fmla="*/ 27 w 231"/>
                  <a:gd name="T9" fmla="*/ 617 h 641"/>
                  <a:gd name="T10" fmla="*/ 99 w 231"/>
                  <a:gd name="T11" fmla="*/ 617 h 641"/>
                  <a:gd name="T12" fmla="*/ 138 w 231"/>
                  <a:gd name="T13" fmla="*/ 506 h 641"/>
                  <a:gd name="T14" fmla="*/ 189 w 231"/>
                  <a:gd name="T15" fmla="*/ 362 h 641"/>
                  <a:gd name="T16" fmla="*/ 208 w 231"/>
                  <a:gd name="T17" fmla="*/ 314 h 641"/>
                  <a:gd name="T18" fmla="*/ 211 w 231"/>
                  <a:gd name="T19" fmla="*/ 224 h 641"/>
                  <a:gd name="T20" fmla="*/ 195 w 231"/>
                  <a:gd name="T21" fmla="*/ 134 h 641"/>
                  <a:gd name="T22" fmla="*/ 141 w 231"/>
                  <a:gd name="T23" fmla="*/ 0 h 641"/>
                  <a:gd name="T24" fmla="*/ 0 w 231"/>
                  <a:gd name="T25" fmla="*/ 77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1" h="641">
                    <a:moveTo>
                      <a:pt x="0" y="77"/>
                    </a:moveTo>
                    <a:cubicBezTo>
                      <a:pt x="12" y="109"/>
                      <a:pt x="66" y="250"/>
                      <a:pt x="100" y="276"/>
                    </a:cubicBezTo>
                    <a:cubicBezTo>
                      <a:pt x="105" y="281"/>
                      <a:pt x="109" y="292"/>
                      <a:pt x="102" y="302"/>
                    </a:cubicBezTo>
                    <a:cubicBezTo>
                      <a:pt x="95" y="312"/>
                      <a:pt x="50" y="375"/>
                      <a:pt x="53" y="447"/>
                    </a:cubicBezTo>
                    <a:cubicBezTo>
                      <a:pt x="53" y="519"/>
                      <a:pt x="27" y="617"/>
                      <a:pt x="27" y="617"/>
                    </a:cubicBezTo>
                    <a:cubicBezTo>
                      <a:pt x="27" y="617"/>
                      <a:pt x="64" y="641"/>
                      <a:pt x="99" y="617"/>
                    </a:cubicBezTo>
                    <a:cubicBezTo>
                      <a:pt x="112" y="573"/>
                      <a:pt x="127" y="522"/>
                      <a:pt x="138" y="506"/>
                    </a:cubicBezTo>
                    <a:cubicBezTo>
                      <a:pt x="148" y="489"/>
                      <a:pt x="182" y="413"/>
                      <a:pt x="189" y="362"/>
                    </a:cubicBezTo>
                    <a:cubicBezTo>
                      <a:pt x="206" y="320"/>
                      <a:pt x="203" y="325"/>
                      <a:pt x="208" y="314"/>
                    </a:cubicBezTo>
                    <a:cubicBezTo>
                      <a:pt x="214" y="303"/>
                      <a:pt x="231" y="255"/>
                      <a:pt x="211" y="224"/>
                    </a:cubicBezTo>
                    <a:cubicBezTo>
                      <a:pt x="196" y="194"/>
                      <a:pt x="202" y="156"/>
                      <a:pt x="195" y="134"/>
                    </a:cubicBezTo>
                    <a:cubicBezTo>
                      <a:pt x="188" y="112"/>
                      <a:pt x="141" y="0"/>
                      <a:pt x="141" y="0"/>
                    </a:cubicBezTo>
                    <a:lnTo>
                      <a:pt x="0" y="77"/>
                    </a:ln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8" name="Freeform 30"/>
              <p:cNvSpPr>
                <a:spLocks/>
              </p:cNvSpPr>
              <p:nvPr/>
            </p:nvSpPr>
            <p:spPr bwMode="auto">
              <a:xfrm>
                <a:off x="1792288" y="3424238"/>
                <a:ext cx="1298575" cy="720725"/>
              </a:xfrm>
              <a:custGeom>
                <a:avLst/>
                <a:gdLst>
                  <a:gd name="T0" fmla="*/ 3 w 305"/>
                  <a:gd name="T1" fmla="*/ 0 h 170"/>
                  <a:gd name="T2" fmla="*/ 19 w 305"/>
                  <a:gd name="T3" fmla="*/ 105 h 170"/>
                  <a:gd name="T4" fmla="*/ 72 w 305"/>
                  <a:gd name="T5" fmla="*/ 143 h 170"/>
                  <a:gd name="T6" fmla="*/ 109 w 305"/>
                  <a:gd name="T7" fmla="*/ 161 h 170"/>
                  <a:gd name="T8" fmla="*/ 172 w 305"/>
                  <a:gd name="T9" fmla="*/ 169 h 170"/>
                  <a:gd name="T10" fmla="*/ 267 w 305"/>
                  <a:gd name="T11" fmla="*/ 140 h 170"/>
                  <a:gd name="T12" fmla="*/ 305 w 305"/>
                  <a:gd name="T13" fmla="*/ 80 h 170"/>
                  <a:gd name="T14" fmla="*/ 3 w 305"/>
                  <a:gd name="T15" fmla="*/ 0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 h="170">
                    <a:moveTo>
                      <a:pt x="3" y="0"/>
                    </a:moveTo>
                    <a:cubicBezTo>
                      <a:pt x="0" y="15"/>
                      <a:pt x="1" y="83"/>
                      <a:pt x="19" y="105"/>
                    </a:cubicBezTo>
                    <a:cubicBezTo>
                      <a:pt x="38" y="128"/>
                      <a:pt x="65" y="140"/>
                      <a:pt x="72" y="143"/>
                    </a:cubicBezTo>
                    <a:cubicBezTo>
                      <a:pt x="80" y="147"/>
                      <a:pt x="103" y="159"/>
                      <a:pt x="109" y="161"/>
                    </a:cubicBezTo>
                    <a:cubicBezTo>
                      <a:pt x="115" y="164"/>
                      <a:pt x="153" y="170"/>
                      <a:pt x="172" y="169"/>
                    </a:cubicBezTo>
                    <a:cubicBezTo>
                      <a:pt x="191" y="169"/>
                      <a:pt x="250" y="153"/>
                      <a:pt x="267" y="140"/>
                    </a:cubicBezTo>
                    <a:cubicBezTo>
                      <a:pt x="283" y="128"/>
                      <a:pt x="305" y="80"/>
                      <a:pt x="305" y="80"/>
                    </a:cubicBezTo>
                    <a:lnTo>
                      <a:pt x="3" y="0"/>
                    </a:lnTo>
                    <a:close/>
                  </a:path>
                </a:pathLst>
              </a:custGeom>
              <a:solidFill>
                <a:srgbClr val="F53C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9" name="Freeform 31"/>
              <p:cNvSpPr>
                <a:spLocks/>
              </p:cNvSpPr>
              <p:nvPr/>
            </p:nvSpPr>
            <p:spPr bwMode="auto">
              <a:xfrm>
                <a:off x="2533651" y="6143625"/>
                <a:ext cx="744538" cy="373063"/>
              </a:xfrm>
              <a:custGeom>
                <a:avLst/>
                <a:gdLst>
                  <a:gd name="T0" fmla="*/ 127 w 175"/>
                  <a:gd name="T1" fmla="*/ 0 h 88"/>
                  <a:gd name="T2" fmla="*/ 81 w 175"/>
                  <a:gd name="T3" fmla="*/ 20 h 88"/>
                  <a:gd name="T4" fmla="*/ 75 w 175"/>
                  <a:gd name="T5" fmla="*/ 41 h 88"/>
                  <a:gd name="T6" fmla="*/ 3 w 175"/>
                  <a:gd name="T7" fmla="*/ 41 h 88"/>
                  <a:gd name="T8" fmla="*/ 3 w 175"/>
                  <a:gd name="T9" fmla="*/ 41 h 88"/>
                  <a:gd name="T10" fmla="*/ 3 w 175"/>
                  <a:gd name="T11" fmla="*/ 41 h 88"/>
                  <a:gd name="T12" fmla="*/ 0 w 175"/>
                  <a:gd name="T13" fmla="*/ 67 h 88"/>
                  <a:gd name="T14" fmla="*/ 45 w 175"/>
                  <a:gd name="T15" fmla="*/ 86 h 88"/>
                  <a:gd name="T16" fmla="*/ 132 w 175"/>
                  <a:gd name="T17" fmla="*/ 62 h 88"/>
                  <a:gd name="T18" fmla="*/ 162 w 175"/>
                  <a:gd name="T19" fmla="*/ 29 h 88"/>
                  <a:gd name="T20" fmla="*/ 127 w 175"/>
                  <a:gd name="T2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88">
                    <a:moveTo>
                      <a:pt x="127" y="0"/>
                    </a:moveTo>
                    <a:cubicBezTo>
                      <a:pt x="114" y="7"/>
                      <a:pt x="94" y="16"/>
                      <a:pt x="81" y="20"/>
                    </a:cubicBezTo>
                    <a:cubicBezTo>
                      <a:pt x="79" y="27"/>
                      <a:pt x="77" y="34"/>
                      <a:pt x="75" y="41"/>
                    </a:cubicBezTo>
                    <a:cubicBezTo>
                      <a:pt x="40" y="65"/>
                      <a:pt x="3" y="41"/>
                      <a:pt x="3" y="41"/>
                    </a:cubicBezTo>
                    <a:cubicBezTo>
                      <a:pt x="3" y="41"/>
                      <a:pt x="3" y="41"/>
                      <a:pt x="3" y="41"/>
                    </a:cubicBezTo>
                    <a:cubicBezTo>
                      <a:pt x="3" y="41"/>
                      <a:pt x="3" y="41"/>
                      <a:pt x="3" y="41"/>
                    </a:cubicBezTo>
                    <a:cubicBezTo>
                      <a:pt x="0" y="67"/>
                      <a:pt x="0" y="67"/>
                      <a:pt x="0" y="67"/>
                    </a:cubicBezTo>
                    <a:cubicBezTo>
                      <a:pt x="7" y="82"/>
                      <a:pt x="16" y="88"/>
                      <a:pt x="45" y="86"/>
                    </a:cubicBezTo>
                    <a:cubicBezTo>
                      <a:pt x="87" y="79"/>
                      <a:pt x="124" y="65"/>
                      <a:pt x="132" y="62"/>
                    </a:cubicBezTo>
                    <a:cubicBezTo>
                      <a:pt x="140" y="58"/>
                      <a:pt x="175" y="45"/>
                      <a:pt x="162" y="29"/>
                    </a:cubicBezTo>
                    <a:cubicBezTo>
                      <a:pt x="152" y="16"/>
                      <a:pt x="142" y="7"/>
                      <a:pt x="127" y="0"/>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90" name="Freeform 32"/>
              <p:cNvSpPr>
                <a:spLocks/>
              </p:cNvSpPr>
              <p:nvPr/>
            </p:nvSpPr>
            <p:spPr bwMode="auto">
              <a:xfrm>
                <a:off x="2278063" y="2049463"/>
                <a:ext cx="846138" cy="1871663"/>
              </a:xfrm>
              <a:custGeom>
                <a:avLst/>
                <a:gdLst>
                  <a:gd name="T0" fmla="*/ 126 w 199"/>
                  <a:gd name="T1" fmla="*/ 9 h 441"/>
                  <a:gd name="T2" fmla="*/ 153 w 199"/>
                  <a:gd name="T3" fmla="*/ 0 h 441"/>
                  <a:gd name="T4" fmla="*/ 153 w 199"/>
                  <a:gd name="T5" fmla="*/ 0 h 441"/>
                  <a:gd name="T6" fmla="*/ 39 w 199"/>
                  <a:gd name="T7" fmla="*/ 179 h 441"/>
                  <a:gd name="T8" fmla="*/ 0 w 199"/>
                  <a:gd name="T9" fmla="*/ 420 h 441"/>
                  <a:gd name="T10" fmla="*/ 48 w 199"/>
                  <a:gd name="T11" fmla="*/ 426 h 441"/>
                  <a:gd name="T12" fmla="*/ 108 w 199"/>
                  <a:gd name="T13" fmla="*/ 441 h 441"/>
                  <a:gd name="T14" fmla="*/ 199 w 199"/>
                  <a:gd name="T15" fmla="*/ 400 h 441"/>
                  <a:gd name="T16" fmla="*/ 126 w 199"/>
                  <a:gd name="T17" fmla="*/ 9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441">
                    <a:moveTo>
                      <a:pt x="126" y="9"/>
                    </a:moveTo>
                    <a:cubicBezTo>
                      <a:pt x="134" y="5"/>
                      <a:pt x="143" y="2"/>
                      <a:pt x="153" y="0"/>
                    </a:cubicBezTo>
                    <a:cubicBezTo>
                      <a:pt x="153" y="0"/>
                      <a:pt x="153" y="0"/>
                      <a:pt x="153" y="0"/>
                    </a:cubicBezTo>
                    <a:cubicBezTo>
                      <a:pt x="41" y="28"/>
                      <a:pt x="43" y="148"/>
                      <a:pt x="39" y="179"/>
                    </a:cubicBezTo>
                    <a:cubicBezTo>
                      <a:pt x="35" y="211"/>
                      <a:pt x="4" y="341"/>
                      <a:pt x="0" y="420"/>
                    </a:cubicBezTo>
                    <a:cubicBezTo>
                      <a:pt x="15" y="421"/>
                      <a:pt x="36" y="420"/>
                      <a:pt x="48" y="426"/>
                    </a:cubicBezTo>
                    <a:cubicBezTo>
                      <a:pt x="60" y="433"/>
                      <a:pt x="78" y="441"/>
                      <a:pt x="108" y="441"/>
                    </a:cubicBezTo>
                    <a:cubicBezTo>
                      <a:pt x="139" y="441"/>
                      <a:pt x="171" y="439"/>
                      <a:pt x="199" y="400"/>
                    </a:cubicBezTo>
                    <a:cubicBezTo>
                      <a:pt x="190" y="354"/>
                      <a:pt x="146" y="115"/>
                      <a:pt x="126" y="9"/>
                    </a:cubicBezTo>
                    <a:close/>
                  </a:path>
                </a:pathLst>
              </a:custGeom>
              <a:solidFill>
                <a:srgbClr val="3231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91" name="Freeform 33"/>
              <p:cNvSpPr>
                <a:spLocks/>
              </p:cNvSpPr>
              <p:nvPr/>
            </p:nvSpPr>
            <p:spPr bwMode="auto">
              <a:xfrm>
                <a:off x="1460501" y="1693863"/>
                <a:ext cx="1468438" cy="2138363"/>
              </a:xfrm>
              <a:custGeom>
                <a:avLst/>
                <a:gdLst>
                  <a:gd name="T0" fmla="*/ 345 w 345"/>
                  <a:gd name="T1" fmla="*/ 84 h 504"/>
                  <a:gd name="T2" fmla="*/ 309 w 345"/>
                  <a:gd name="T3" fmla="*/ 42 h 504"/>
                  <a:gd name="T4" fmla="*/ 276 w 345"/>
                  <a:gd name="T5" fmla="*/ 30 h 504"/>
                  <a:gd name="T6" fmla="*/ 54 w 345"/>
                  <a:gd name="T7" fmla="*/ 0 h 504"/>
                  <a:gd name="T8" fmla="*/ 0 w 345"/>
                  <a:gd name="T9" fmla="*/ 37 h 504"/>
                  <a:gd name="T10" fmla="*/ 29 w 345"/>
                  <a:gd name="T11" fmla="*/ 138 h 504"/>
                  <a:gd name="T12" fmla="*/ 50 w 345"/>
                  <a:gd name="T13" fmla="*/ 404 h 504"/>
                  <a:gd name="T14" fmla="*/ 81 w 345"/>
                  <a:gd name="T15" fmla="*/ 418 h 504"/>
                  <a:gd name="T16" fmla="*/ 120 w 345"/>
                  <a:gd name="T17" fmla="*/ 438 h 504"/>
                  <a:gd name="T18" fmla="*/ 192 w 345"/>
                  <a:gd name="T19" fmla="*/ 504 h 504"/>
                  <a:gd name="T20" fmla="*/ 231 w 345"/>
                  <a:gd name="T21" fmla="*/ 263 h 504"/>
                  <a:gd name="T22" fmla="*/ 345 w 345"/>
                  <a:gd name="T23" fmla="*/ 8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5" h="504">
                    <a:moveTo>
                      <a:pt x="345" y="84"/>
                    </a:moveTo>
                    <a:cubicBezTo>
                      <a:pt x="331" y="64"/>
                      <a:pt x="315" y="44"/>
                      <a:pt x="309" y="42"/>
                    </a:cubicBezTo>
                    <a:cubicBezTo>
                      <a:pt x="276" y="30"/>
                      <a:pt x="276" y="30"/>
                      <a:pt x="276" y="30"/>
                    </a:cubicBezTo>
                    <a:cubicBezTo>
                      <a:pt x="276" y="30"/>
                      <a:pt x="117" y="32"/>
                      <a:pt x="54" y="0"/>
                    </a:cubicBezTo>
                    <a:cubicBezTo>
                      <a:pt x="17" y="14"/>
                      <a:pt x="0" y="37"/>
                      <a:pt x="0" y="37"/>
                    </a:cubicBezTo>
                    <a:cubicBezTo>
                      <a:pt x="16" y="85"/>
                      <a:pt x="23" y="119"/>
                      <a:pt x="29" y="138"/>
                    </a:cubicBezTo>
                    <a:cubicBezTo>
                      <a:pt x="35" y="156"/>
                      <a:pt x="68" y="238"/>
                      <a:pt x="50" y="404"/>
                    </a:cubicBezTo>
                    <a:cubicBezTo>
                      <a:pt x="66" y="418"/>
                      <a:pt x="70" y="416"/>
                      <a:pt x="81" y="418"/>
                    </a:cubicBezTo>
                    <a:cubicBezTo>
                      <a:pt x="92" y="419"/>
                      <a:pt x="116" y="435"/>
                      <a:pt x="120" y="438"/>
                    </a:cubicBezTo>
                    <a:cubicBezTo>
                      <a:pt x="123" y="441"/>
                      <a:pt x="176" y="503"/>
                      <a:pt x="192" y="504"/>
                    </a:cubicBezTo>
                    <a:cubicBezTo>
                      <a:pt x="196" y="425"/>
                      <a:pt x="227" y="295"/>
                      <a:pt x="231" y="263"/>
                    </a:cubicBezTo>
                    <a:cubicBezTo>
                      <a:pt x="235" y="232"/>
                      <a:pt x="233" y="112"/>
                      <a:pt x="345" y="84"/>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92" name="Freeform 34"/>
              <p:cNvSpPr>
                <a:spLocks/>
              </p:cNvSpPr>
              <p:nvPr/>
            </p:nvSpPr>
            <p:spPr bwMode="auto">
              <a:xfrm>
                <a:off x="2562226" y="2049463"/>
                <a:ext cx="1209675" cy="1196975"/>
              </a:xfrm>
              <a:custGeom>
                <a:avLst/>
                <a:gdLst>
                  <a:gd name="T0" fmla="*/ 274 w 284"/>
                  <a:gd name="T1" fmla="*/ 125 h 282"/>
                  <a:gd name="T2" fmla="*/ 235 w 284"/>
                  <a:gd name="T3" fmla="*/ 126 h 282"/>
                  <a:gd name="T4" fmla="*/ 213 w 284"/>
                  <a:gd name="T5" fmla="*/ 146 h 282"/>
                  <a:gd name="T6" fmla="*/ 168 w 284"/>
                  <a:gd name="T7" fmla="*/ 168 h 282"/>
                  <a:gd name="T8" fmla="*/ 145 w 284"/>
                  <a:gd name="T9" fmla="*/ 186 h 282"/>
                  <a:gd name="T10" fmla="*/ 123 w 284"/>
                  <a:gd name="T11" fmla="*/ 142 h 282"/>
                  <a:gd name="T12" fmla="*/ 108 w 284"/>
                  <a:gd name="T13" fmla="*/ 38 h 282"/>
                  <a:gd name="T14" fmla="*/ 86 w 284"/>
                  <a:gd name="T15" fmla="*/ 0 h 282"/>
                  <a:gd name="T16" fmla="*/ 0 w 284"/>
                  <a:gd name="T17" fmla="*/ 63 h 282"/>
                  <a:gd name="T18" fmla="*/ 6 w 284"/>
                  <a:gd name="T19" fmla="*/ 93 h 282"/>
                  <a:gd name="T20" fmla="*/ 28 w 284"/>
                  <a:gd name="T21" fmla="*/ 173 h 282"/>
                  <a:gd name="T22" fmla="*/ 78 w 284"/>
                  <a:gd name="T23" fmla="*/ 261 h 282"/>
                  <a:gd name="T24" fmla="*/ 137 w 284"/>
                  <a:gd name="T25" fmla="*/ 278 h 282"/>
                  <a:gd name="T26" fmla="*/ 165 w 284"/>
                  <a:gd name="T27" fmla="*/ 272 h 282"/>
                  <a:gd name="T28" fmla="*/ 195 w 284"/>
                  <a:gd name="T29" fmla="*/ 254 h 282"/>
                  <a:gd name="T30" fmla="*/ 236 w 284"/>
                  <a:gd name="T31" fmla="*/ 213 h 282"/>
                  <a:gd name="T32" fmla="*/ 258 w 284"/>
                  <a:gd name="T33" fmla="*/ 190 h 282"/>
                  <a:gd name="T34" fmla="*/ 282 w 284"/>
                  <a:gd name="T35" fmla="*/ 164 h 282"/>
                  <a:gd name="T36" fmla="*/ 274 w 284"/>
                  <a:gd name="T37" fmla="*/ 12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4" h="282">
                    <a:moveTo>
                      <a:pt x="274" y="125"/>
                    </a:moveTo>
                    <a:cubicBezTo>
                      <a:pt x="264" y="111"/>
                      <a:pt x="241" y="121"/>
                      <a:pt x="235" y="126"/>
                    </a:cubicBezTo>
                    <a:cubicBezTo>
                      <a:pt x="229" y="131"/>
                      <a:pt x="218" y="142"/>
                      <a:pt x="213" y="146"/>
                    </a:cubicBezTo>
                    <a:cubicBezTo>
                      <a:pt x="208" y="150"/>
                      <a:pt x="181" y="163"/>
                      <a:pt x="168" y="168"/>
                    </a:cubicBezTo>
                    <a:cubicBezTo>
                      <a:pt x="156" y="174"/>
                      <a:pt x="145" y="186"/>
                      <a:pt x="145" y="186"/>
                    </a:cubicBezTo>
                    <a:cubicBezTo>
                      <a:pt x="145" y="186"/>
                      <a:pt x="132" y="155"/>
                      <a:pt x="123" y="142"/>
                    </a:cubicBezTo>
                    <a:cubicBezTo>
                      <a:pt x="115" y="129"/>
                      <a:pt x="110" y="48"/>
                      <a:pt x="108" y="38"/>
                    </a:cubicBezTo>
                    <a:cubicBezTo>
                      <a:pt x="107" y="33"/>
                      <a:pt x="97" y="17"/>
                      <a:pt x="86" y="0"/>
                    </a:cubicBezTo>
                    <a:cubicBezTo>
                      <a:pt x="42" y="11"/>
                      <a:pt x="16" y="35"/>
                      <a:pt x="0" y="63"/>
                    </a:cubicBezTo>
                    <a:cubicBezTo>
                      <a:pt x="2" y="75"/>
                      <a:pt x="5" y="88"/>
                      <a:pt x="6" y="93"/>
                    </a:cubicBezTo>
                    <a:cubicBezTo>
                      <a:pt x="8" y="103"/>
                      <a:pt x="23" y="161"/>
                      <a:pt x="28" y="173"/>
                    </a:cubicBezTo>
                    <a:cubicBezTo>
                      <a:pt x="33" y="184"/>
                      <a:pt x="69" y="250"/>
                      <a:pt x="78" y="261"/>
                    </a:cubicBezTo>
                    <a:cubicBezTo>
                      <a:pt x="86" y="271"/>
                      <a:pt x="118" y="282"/>
                      <a:pt x="137" y="278"/>
                    </a:cubicBezTo>
                    <a:cubicBezTo>
                      <a:pt x="155" y="274"/>
                      <a:pt x="157" y="273"/>
                      <a:pt x="165" y="272"/>
                    </a:cubicBezTo>
                    <a:cubicBezTo>
                      <a:pt x="172" y="271"/>
                      <a:pt x="182" y="265"/>
                      <a:pt x="195" y="254"/>
                    </a:cubicBezTo>
                    <a:cubicBezTo>
                      <a:pt x="208" y="243"/>
                      <a:pt x="225" y="218"/>
                      <a:pt x="236" y="213"/>
                    </a:cubicBezTo>
                    <a:cubicBezTo>
                      <a:pt x="246" y="208"/>
                      <a:pt x="256" y="195"/>
                      <a:pt x="258" y="190"/>
                    </a:cubicBezTo>
                    <a:cubicBezTo>
                      <a:pt x="260" y="186"/>
                      <a:pt x="280" y="167"/>
                      <a:pt x="282" y="164"/>
                    </a:cubicBezTo>
                    <a:cubicBezTo>
                      <a:pt x="284" y="160"/>
                      <a:pt x="284" y="139"/>
                      <a:pt x="274" y="125"/>
                    </a:cubicBezTo>
                    <a:close/>
                  </a:path>
                </a:pathLst>
              </a:custGeom>
              <a:solidFill>
                <a:srgbClr val="3A3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93" name="Freeform 35"/>
              <p:cNvSpPr>
                <a:spLocks/>
              </p:cNvSpPr>
              <p:nvPr/>
            </p:nvSpPr>
            <p:spPr bwMode="auto">
              <a:xfrm>
                <a:off x="1592263" y="344488"/>
                <a:ext cx="1008063" cy="1179513"/>
              </a:xfrm>
              <a:custGeom>
                <a:avLst/>
                <a:gdLst>
                  <a:gd name="T0" fmla="*/ 235 w 237"/>
                  <a:gd name="T1" fmla="*/ 153 h 278"/>
                  <a:gd name="T2" fmla="*/ 110 w 237"/>
                  <a:gd name="T3" fmla="*/ 5 h 278"/>
                  <a:gd name="T4" fmla="*/ 3 w 237"/>
                  <a:gd name="T5" fmla="*/ 122 h 278"/>
                  <a:gd name="T6" fmla="*/ 32 w 237"/>
                  <a:gd name="T7" fmla="*/ 214 h 278"/>
                  <a:gd name="T8" fmla="*/ 34 w 237"/>
                  <a:gd name="T9" fmla="*/ 216 h 278"/>
                  <a:gd name="T10" fmla="*/ 237 w 237"/>
                  <a:gd name="T11" fmla="*/ 278 h 278"/>
                  <a:gd name="T12" fmla="*/ 224 w 237"/>
                  <a:gd name="T13" fmla="*/ 242 h 278"/>
                  <a:gd name="T14" fmla="*/ 235 w 237"/>
                  <a:gd name="T15" fmla="*/ 153 h 2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7" h="278">
                    <a:moveTo>
                      <a:pt x="235" y="153"/>
                    </a:moveTo>
                    <a:cubicBezTo>
                      <a:pt x="236" y="88"/>
                      <a:pt x="202" y="0"/>
                      <a:pt x="110" y="5"/>
                    </a:cubicBezTo>
                    <a:cubicBezTo>
                      <a:pt x="19" y="10"/>
                      <a:pt x="6" y="106"/>
                      <a:pt x="3" y="122"/>
                    </a:cubicBezTo>
                    <a:cubicBezTo>
                      <a:pt x="0" y="139"/>
                      <a:pt x="14" y="189"/>
                      <a:pt x="32" y="214"/>
                    </a:cubicBezTo>
                    <a:cubicBezTo>
                      <a:pt x="32" y="215"/>
                      <a:pt x="33" y="216"/>
                      <a:pt x="34" y="216"/>
                    </a:cubicBezTo>
                    <a:cubicBezTo>
                      <a:pt x="102" y="247"/>
                      <a:pt x="186" y="269"/>
                      <a:pt x="237" y="278"/>
                    </a:cubicBezTo>
                    <a:cubicBezTo>
                      <a:pt x="231" y="270"/>
                      <a:pt x="231" y="269"/>
                      <a:pt x="224" y="242"/>
                    </a:cubicBezTo>
                    <a:cubicBezTo>
                      <a:pt x="218" y="213"/>
                      <a:pt x="229" y="202"/>
                      <a:pt x="235" y="153"/>
                    </a:cubicBezTo>
                    <a:close/>
                  </a:path>
                </a:pathLst>
              </a:custGeom>
              <a:solidFill>
                <a:srgbClr val="E379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94" name="Freeform 36"/>
              <p:cNvSpPr>
                <a:spLocks/>
              </p:cNvSpPr>
              <p:nvPr/>
            </p:nvSpPr>
            <p:spPr bwMode="auto">
              <a:xfrm>
                <a:off x="1635126" y="1260475"/>
                <a:ext cx="1017588" cy="560388"/>
              </a:xfrm>
              <a:custGeom>
                <a:avLst/>
                <a:gdLst>
                  <a:gd name="T0" fmla="*/ 0 w 239"/>
                  <a:gd name="T1" fmla="*/ 64 h 132"/>
                  <a:gd name="T2" fmla="*/ 113 w 239"/>
                  <a:gd name="T3" fmla="*/ 118 h 132"/>
                  <a:gd name="T4" fmla="*/ 239 w 239"/>
                  <a:gd name="T5" fmla="*/ 122 h 132"/>
                  <a:gd name="T6" fmla="*/ 228 w 239"/>
                  <a:gd name="T7" fmla="*/ 64 h 132"/>
                  <a:gd name="T8" fmla="*/ 227 w 239"/>
                  <a:gd name="T9" fmla="*/ 62 h 132"/>
                  <a:gd name="T10" fmla="*/ 24 w 239"/>
                  <a:gd name="T11" fmla="*/ 0 h 132"/>
                  <a:gd name="T12" fmla="*/ 0 w 239"/>
                  <a:gd name="T13" fmla="*/ 64 h 132"/>
                </a:gdLst>
                <a:ahLst/>
                <a:cxnLst>
                  <a:cxn ang="0">
                    <a:pos x="T0" y="T1"/>
                  </a:cxn>
                  <a:cxn ang="0">
                    <a:pos x="T2" y="T3"/>
                  </a:cxn>
                  <a:cxn ang="0">
                    <a:pos x="T4" y="T5"/>
                  </a:cxn>
                  <a:cxn ang="0">
                    <a:pos x="T6" y="T7"/>
                  </a:cxn>
                  <a:cxn ang="0">
                    <a:pos x="T8" y="T9"/>
                  </a:cxn>
                  <a:cxn ang="0">
                    <a:pos x="T10" y="T11"/>
                  </a:cxn>
                  <a:cxn ang="0">
                    <a:pos x="T12" y="T13"/>
                  </a:cxn>
                </a:cxnLst>
                <a:rect l="0" t="0" r="r" b="b"/>
                <a:pathLst>
                  <a:path w="239" h="132">
                    <a:moveTo>
                      <a:pt x="0" y="64"/>
                    </a:moveTo>
                    <a:cubicBezTo>
                      <a:pt x="0" y="64"/>
                      <a:pt x="42" y="104"/>
                      <a:pt x="113" y="118"/>
                    </a:cubicBezTo>
                    <a:cubicBezTo>
                      <a:pt x="183" y="132"/>
                      <a:pt x="238" y="123"/>
                      <a:pt x="239" y="122"/>
                    </a:cubicBezTo>
                    <a:cubicBezTo>
                      <a:pt x="239" y="120"/>
                      <a:pt x="234" y="75"/>
                      <a:pt x="228" y="64"/>
                    </a:cubicBezTo>
                    <a:cubicBezTo>
                      <a:pt x="227" y="64"/>
                      <a:pt x="227" y="63"/>
                      <a:pt x="227" y="62"/>
                    </a:cubicBezTo>
                    <a:cubicBezTo>
                      <a:pt x="176" y="53"/>
                      <a:pt x="92" y="31"/>
                      <a:pt x="24" y="0"/>
                    </a:cubicBezTo>
                    <a:cubicBezTo>
                      <a:pt x="39" y="23"/>
                      <a:pt x="29" y="40"/>
                      <a:pt x="0" y="64"/>
                    </a:cubicBezTo>
                    <a:close/>
                  </a:path>
                </a:pathLst>
              </a:custGeom>
              <a:solidFill>
                <a:srgbClr val="D974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grpSp>
        <p:nvGrpSpPr>
          <p:cNvPr id="4" name="Group 3"/>
          <p:cNvGrpSpPr/>
          <p:nvPr/>
        </p:nvGrpSpPr>
        <p:grpSpPr>
          <a:xfrm>
            <a:off x="7107012" y="313142"/>
            <a:ext cx="1735313" cy="1763632"/>
            <a:chOff x="8382824" y="1551887"/>
            <a:chExt cx="2313751" cy="2351509"/>
          </a:xfrm>
        </p:grpSpPr>
        <p:grpSp>
          <p:nvGrpSpPr>
            <p:cNvPr id="153" name="Group 152"/>
            <p:cNvGrpSpPr/>
            <p:nvPr/>
          </p:nvGrpSpPr>
          <p:grpSpPr>
            <a:xfrm>
              <a:off x="9639576" y="1551887"/>
              <a:ext cx="1056999" cy="2351509"/>
              <a:chOff x="1082675" y="627063"/>
              <a:chExt cx="2416176" cy="5375276"/>
            </a:xfrm>
          </p:grpSpPr>
          <p:sp>
            <p:nvSpPr>
              <p:cNvPr id="137" name="Freeform 40"/>
              <p:cNvSpPr>
                <a:spLocks/>
              </p:cNvSpPr>
              <p:nvPr/>
            </p:nvSpPr>
            <p:spPr bwMode="auto">
              <a:xfrm>
                <a:off x="2038350" y="1282701"/>
                <a:ext cx="1319213" cy="1754188"/>
              </a:xfrm>
              <a:custGeom>
                <a:avLst/>
                <a:gdLst>
                  <a:gd name="T0" fmla="*/ 393 w 403"/>
                  <a:gd name="T1" fmla="*/ 179 h 537"/>
                  <a:gd name="T2" fmla="*/ 350 w 403"/>
                  <a:gd name="T3" fmla="*/ 143 h 537"/>
                  <a:gd name="T4" fmla="*/ 285 w 403"/>
                  <a:gd name="T5" fmla="*/ 87 h 537"/>
                  <a:gd name="T6" fmla="*/ 285 w 403"/>
                  <a:gd name="T7" fmla="*/ 87 h 537"/>
                  <a:gd name="T8" fmla="*/ 277 w 403"/>
                  <a:gd name="T9" fmla="*/ 27 h 537"/>
                  <a:gd name="T10" fmla="*/ 253 w 403"/>
                  <a:gd name="T11" fmla="*/ 27 h 537"/>
                  <a:gd name="T12" fmla="*/ 215 w 403"/>
                  <a:gd name="T13" fmla="*/ 57 h 537"/>
                  <a:gd name="T14" fmla="*/ 169 w 403"/>
                  <a:gd name="T15" fmla="*/ 50 h 537"/>
                  <a:gd name="T16" fmla="*/ 79 w 403"/>
                  <a:gd name="T17" fmla="*/ 58 h 537"/>
                  <a:gd name="T18" fmla="*/ 64 w 403"/>
                  <a:gd name="T19" fmla="*/ 80 h 537"/>
                  <a:gd name="T20" fmla="*/ 63 w 403"/>
                  <a:gd name="T21" fmla="*/ 120 h 537"/>
                  <a:gd name="T22" fmla="*/ 50 w 403"/>
                  <a:gd name="T23" fmla="*/ 178 h 537"/>
                  <a:gd name="T24" fmla="*/ 22 w 403"/>
                  <a:gd name="T25" fmla="*/ 222 h 537"/>
                  <a:gd name="T26" fmla="*/ 9 w 403"/>
                  <a:gd name="T27" fmla="*/ 258 h 537"/>
                  <a:gd name="T28" fmla="*/ 11 w 403"/>
                  <a:gd name="T29" fmla="*/ 297 h 537"/>
                  <a:gd name="T30" fmla="*/ 6 w 403"/>
                  <a:gd name="T31" fmla="*/ 347 h 537"/>
                  <a:gd name="T32" fmla="*/ 3 w 403"/>
                  <a:gd name="T33" fmla="*/ 376 h 537"/>
                  <a:gd name="T34" fmla="*/ 6 w 403"/>
                  <a:gd name="T35" fmla="*/ 393 h 537"/>
                  <a:gd name="T36" fmla="*/ 3 w 403"/>
                  <a:gd name="T37" fmla="*/ 408 h 537"/>
                  <a:gd name="T38" fmla="*/ 3 w 403"/>
                  <a:gd name="T39" fmla="*/ 427 h 537"/>
                  <a:gd name="T40" fmla="*/ 4 w 403"/>
                  <a:gd name="T41" fmla="*/ 439 h 537"/>
                  <a:gd name="T42" fmla="*/ 7 w 403"/>
                  <a:gd name="T43" fmla="*/ 463 h 537"/>
                  <a:gd name="T44" fmla="*/ 39 w 403"/>
                  <a:gd name="T45" fmla="*/ 500 h 537"/>
                  <a:gd name="T46" fmla="*/ 126 w 403"/>
                  <a:gd name="T47" fmla="*/ 534 h 537"/>
                  <a:gd name="T48" fmla="*/ 216 w 403"/>
                  <a:gd name="T49" fmla="*/ 534 h 537"/>
                  <a:gd name="T50" fmla="*/ 257 w 403"/>
                  <a:gd name="T51" fmla="*/ 525 h 537"/>
                  <a:gd name="T52" fmla="*/ 279 w 403"/>
                  <a:gd name="T53" fmla="*/ 492 h 537"/>
                  <a:gd name="T54" fmla="*/ 290 w 403"/>
                  <a:gd name="T55" fmla="*/ 439 h 537"/>
                  <a:gd name="T56" fmla="*/ 299 w 403"/>
                  <a:gd name="T57" fmla="*/ 406 h 537"/>
                  <a:gd name="T58" fmla="*/ 322 w 403"/>
                  <a:gd name="T59" fmla="*/ 367 h 537"/>
                  <a:gd name="T60" fmla="*/ 398 w 403"/>
                  <a:gd name="T61" fmla="*/ 222 h 537"/>
                  <a:gd name="T62" fmla="*/ 393 w 403"/>
                  <a:gd name="T63" fmla="*/ 179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3" h="537">
                    <a:moveTo>
                      <a:pt x="393" y="179"/>
                    </a:moveTo>
                    <a:cubicBezTo>
                      <a:pt x="383" y="166"/>
                      <a:pt x="359" y="152"/>
                      <a:pt x="350" y="143"/>
                    </a:cubicBezTo>
                    <a:cubicBezTo>
                      <a:pt x="343" y="135"/>
                      <a:pt x="307" y="103"/>
                      <a:pt x="285" y="87"/>
                    </a:cubicBezTo>
                    <a:cubicBezTo>
                      <a:pt x="285" y="87"/>
                      <a:pt x="285" y="87"/>
                      <a:pt x="285" y="87"/>
                    </a:cubicBezTo>
                    <a:cubicBezTo>
                      <a:pt x="285" y="87"/>
                      <a:pt x="274" y="54"/>
                      <a:pt x="277" y="27"/>
                    </a:cubicBezTo>
                    <a:cubicBezTo>
                      <a:pt x="280" y="0"/>
                      <a:pt x="253" y="27"/>
                      <a:pt x="253" y="27"/>
                    </a:cubicBezTo>
                    <a:cubicBezTo>
                      <a:pt x="215" y="57"/>
                      <a:pt x="215" y="57"/>
                      <a:pt x="215" y="57"/>
                    </a:cubicBezTo>
                    <a:cubicBezTo>
                      <a:pt x="201" y="53"/>
                      <a:pt x="186" y="50"/>
                      <a:pt x="169" y="50"/>
                    </a:cubicBezTo>
                    <a:cubicBezTo>
                      <a:pt x="121" y="48"/>
                      <a:pt x="90" y="53"/>
                      <a:pt x="79" y="58"/>
                    </a:cubicBezTo>
                    <a:cubicBezTo>
                      <a:pt x="68" y="64"/>
                      <a:pt x="65" y="69"/>
                      <a:pt x="64" y="80"/>
                    </a:cubicBezTo>
                    <a:cubicBezTo>
                      <a:pt x="62" y="90"/>
                      <a:pt x="64" y="111"/>
                      <a:pt x="63" y="120"/>
                    </a:cubicBezTo>
                    <a:cubicBezTo>
                      <a:pt x="63" y="130"/>
                      <a:pt x="55" y="166"/>
                      <a:pt x="50" y="178"/>
                    </a:cubicBezTo>
                    <a:cubicBezTo>
                      <a:pt x="46" y="189"/>
                      <a:pt x="31" y="211"/>
                      <a:pt x="22" y="222"/>
                    </a:cubicBezTo>
                    <a:cubicBezTo>
                      <a:pt x="13" y="234"/>
                      <a:pt x="11" y="244"/>
                      <a:pt x="9" y="258"/>
                    </a:cubicBezTo>
                    <a:cubicBezTo>
                      <a:pt x="8" y="271"/>
                      <a:pt x="10" y="284"/>
                      <a:pt x="11" y="297"/>
                    </a:cubicBezTo>
                    <a:cubicBezTo>
                      <a:pt x="11" y="310"/>
                      <a:pt x="6" y="347"/>
                      <a:pt x="6" y="347"/>
                    </a:cubicBezTo>
                    <a:cubicBezTo>
                      <a:pt x="3" y="360"/>
                      <a:pt x="2" y="370"/>
                      <a:pt x="3" y="376"/>
                    </a:cubicBezTo>
                    <a:cubicBezTo>
                      <a:pt x="5" y="382"/>
                      <a:pt x="9" y="384"/>
                      <a:pt x="6" y="393"/>
                    </a:cubicBezTo>
                    <a:cubicBezTo>
                      <a:pt x="3" y="402"/>
                      <a:pt x="5" y="398"/>
                      <a:pt x="3" y="408"/>
                    </a:cubicBezTo>
                    <a:cubicBezTo>
                      <a:pt x="0" y="418"/>
                      <a:pt x="0" y="422"/>
                      <a:pt x="3" y="427"/>
                    </a:cubicBezTo>
                    <a:cubicBezTo>
                      <a:pt x="5" y="431"/>
                      <a:pt x="4" y="435"/>
                      <a:pt x="4" y="439"/>
                    </a:cubicBezTo>
                    <a:cubicBezTo>
                      <a:pt x="4" y="442"/>
                      <a:pt x="5" y="456"/>
                      <a:pt x="7" y="463"/>
                    </a:cubicBezTo>
                    <a:cubicBezTo>
                      <a:pt x="9" y="471"/>
                      <a:pt x="34" y="496"/>
                      <a:pt x="39" y="500"/>
                    </a:cubicBezTo>
                    <a:cubicBezTo>
                      <a:pt x="44" y="504"/>
                      <a:pt x="90" y="531"/>
                      <a:pt x="126" y="534"/>
                    </a:cubicBezTo>
                    <a:cubicBezTo>
                      <a:pt x="162" y="537"/>
                      <a:pt x="197" y="535"/>
                      <a:pt x="216" y="534"/>
                    </a:cubicBezTo>
                    <a:cubicBezTo>
                      <a:pt x="236" y="533"/>
                      <a:pt x="244" y="535"/>
                      <a:pt x="257" y="525"/>
                    </a:cubicBezTo>
                    <a:cubicBezTo>
                      <a:pt x="270" y="516"/>
                      <a:pt x="275" y="510"/>
                      <a:pt x="279" y="492"/>
                    </a:cubicBezTo>
                    <a:cubicBezTo>
                      <a:pt x="283" y="475"/>
                      <a:pt x="288" y="448"/>
                      <a:pt x="290" y="439"/>
                    </a:cubicBezTo>
                    <a:cubicBezTo>
                      <a:pt x="291" y="429"/>
                      <a:pt x="285" y="426"/>
                      <a:pt x="299" y="406"/>
                    </a:cubicBezTo>
                    <a:cubicBezTo>
                      <a:pt x="312" y="385"/>
                      <a:pt x="312" y="383"/>
                      <a:pt x="322" y="367"/>
                    </a:cubicBezTo>
                    <a:cubicBezTo>
                      <a:pt x="333" y="351"/>
                      <a:pt x="393" y="243"/>
                      <a:pt x="398" y="222"/>
                    </a:cubicBezTo>
                    <a:cubicBezTo>
                      <a:pt x="402" y="201"/>
                      <a:pt x="403" y="192"/>
                      <a:pt x="393" y="179"/>
                    </a:cubicBezTo>
                    <a:close/>
                  </a:path>
                </a:pathLst>
              </a:custGeom>
              <a:solidFill>
                <a:srgbClr val="FDB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38" name="Freeform 41"/>
              <p:cNvSpPr>
                <a:spLocks/>
              </p:cNvSpPr>
              <p:nvPr/>
            </p:nvSpPr>
            <p:spPr bwMode="auto">
              <a:xfrm>
                <a:off x="2012950" y="2752726"/>
                <a:ext cx="1017588" cy="476250"/>
              </a:xfrm>
              <a:custGeom>
                <a:avLst/>
                <a:gdLst>
                  <a:gd name="T0" fmla="*/ 265 w 311"/>
                  <a:gd name="T1" fmla="*/ 75 h 146"/>
                  <a:gd name="T2" fmla="*/ 224 w 311"/>
                  <a:gd name="T3" fmla="*/ 84 h 146"/>
                  <a:gd name="T4" fmla="*/ 134 w 311"/>
                  <a:gd name="T5" fmla="*/ 84 h 146"/>
                  <a:gd name="T6" fmla="*/ 47 w 311"/>
                  <a:gd name="T7" fmla="*/ 50 h 146"/>
                  <a:gd name="T8" fmla="*/ 15 w 311"/>
                  <a:gd name="T9" fmla="*/ 13 h 146"/>
                  <a:gd name="T10" fmla="*/ 13 w 311"/>
                  <a:gd name="T11" fmla="*/ 0 h 146"/>
                  <a:gd name="T12" fmla="*/ 1 w 311"/>
                  <a:gd name="T13" fmla="*/ 45 h 146"/>
                  <a:gd name="T14" fmla="*/ 116 w 311"/>
                  <a:gd name="T15" fmla="*/ 140 h 146"/>
                  <a:gd name="T16" fmla="*/ 260 w 311"/>
                  <a:gd name="T17" fmla="*/ 120 h 146"/>
                  <a:gd name="T18" fmla="*/ 311 w 311"/>
                  <a:gd name="T19" fmla="*/ 86 h 146"/>
                  <a:gd name="T20" fmla="*/ 285 w 311"/>
                  <a:gd name="T21" fmla="*/ 50 h 146"/>
                  <a:gd name="T22" fmla="*/ 265 w 311"/>
                  <a:gd name="T23" fmla="*/ 7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1" h="146">
                    <a:moveTo>
                      <a:pt x="265" y="75"/>
                    </a:moveTo>
                    <a:cubicBezTo>
                      <a:pt x="252" y="85"/>
                      <a:pt x="244" y="83"/>
                      <a:pt x="224" y="84"/>
                    </a:cubicBezTo>
                    <a:cubicBezTo>
                      <a:pt x="205" y="85"/>
                      <a:pt x="170" y="87"/>
                      <a:pt x="134" y="84"/>
                    </a:cubicBezTo>
                    <a:cubicBezTo>
                      <a:pt x="98" y="81"/>
                      <a:pt x="52" y="54"/>
                      <a:pt x="47" y="50"/>
                    </a:cubicBezTo>
                    <a:cubicBezTo>
                      <a:pt x="42" y="46"/>
                      <a:pt x="17" y="21"/>
                      <a:pt x="15" y="13"/>
                    </a:cubicBezTo>
                    <a:cubicBezTo>
                      <a:pt x="14" y="10"/>
                      <a:pt x="13" y="5"/>
                      <a:pt x="13" y="0"/>
                    </a:cubicBezTo>
                    <a:cubicBezTo>
                      <a:pt x="13" y="0"/>
                      <a:pt x="0" y="39"/>
                      <a:pt x="1" y="45"/>
                    </a:cubicBezTo>
                    <a:cubicBezTo>
                      <a:pt x="1" y="51"/>
                      <a:pt x="32" y="133"/>
                      <a:pt x="116" y="140"/>
                    </a:cubicBezTo>
                    <a:cubicBezTo>
                      <a:pt x="201" y="146"/>
                      <a:pt x="242" y="129"/>
                      <a:pt x="260" y="120"/>
                    </a:cubicBezTo>
                    <a:cubicBezTo>
                      <a:pt x="277" y="111"/>
                      <a:pt x="311" y="86"/>
                      <a:pt x="311" y="86"/>
                    </a:cubicBezTo>
                    <a:cubicBezTo>
                      <a:pt x="285" y="50"/>
                      <a:pt x="285" y="50"/>
                      <a:pt x="285" y="50"/>
                    </a:cubicBezTo>
                    <a:cubicBezTo>
                      <a:pt x="281" y="62"/>
                      <a:pt x="276" y="67"/>
                      <a:pt x="265" y="75"/>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39" name="Freeform 42"/>
              <p:cNvSpPr>
                <a:spLocks/>
              </p:cNvSpPr>
              <p:nvPr/>
            </p:nvSpPr>
            <p:spPr bwMode="auto">
              <a:xfrm>
                <a:off x="2346325" y="4189413"/>
                <a:ext cx="625475" cy="1685925"/>
              </a:xfrm>
              <a:custGeom>
                <a:avLst/>
                <a:gdLst>
                  <a:gd name="T0" fmla="*/ 5 w 191"/>
                  <a:gd name="T1" fmla="*/ 52 h 516"/>
                  <a:gd name="T2" fmla="*/ 3 w 191"/>
                  <a:gd name="T3" fmla="*/ 141 h 516"/>
                  <a:gd name="T4" fmla="*/ 19 w 191"/>
                  <a:gd name="T5" fmla="*/ 200 h 516"/>
                  <a:gd name="T6" fmla="*/ 42 w 191"/>
                  <a:gd name="T7" fmla="*/ 224 h 516"/>
                  <a:gd name="T8" fmla="*/ 70 w 191"/>
                  <a:gd name="T9" fmla="*/ 269 h 516"/>
                  <a:gd name="T10" fmla="*/ 97 w 191"/>
                  <a:gd name="T11" fmla="*/ 323 h 516"/>
                  <a:gd name="T12" fmla="*/ 106 w 191"/>
                  <a:gd name="T13" fmla="*/ 362 h 516"/>
                  <a:gd name="T14" fmla="*/ 93 w 191"/>
                  <a:gd name="T15" fmla="*/ 403 h 516"/>
                  <a:gd name="T16" fmla="*/ 53 w 191"/>
                  <a:gd name="T17" fmla="*/ 454 h 516"/>
                  <a:gd name="T18" fmla="*/ 44 w 191"/>
                  <a:gd name="T19" fmla="*/ 468 h 516"/>
                  <a:gd name="T20" fmla="*/ 51 w 191"/>
                  <a:gd name="T21" fmla="*/ 504 h 516"/>
                  <a:gd name="T22" fmla="*/ 108 w 191"/>
                  <a:gd name="T23" fmla="*/ 514 h 516"/>
                  <a:gd name="T24" fmla="*/ 152 w 191"/>
                  <a:gd name="T25" fmla="*/ 482 h 516"/>
                  <a:gd name="T26" fmla="*/ 185 w 191"/>
                  <a:gd name="T27" fmla="*/ 403 h 516"/>
                  <a:gd name="T28" fmla="*/ 189 w 191"/>
                  <a:gd name="T29" fmla="*/ 375 h 516"/>
                  <a:gd name="T30" fmla="*/ 162 w 191"/>
                  <a:gd name="T31" fmla="*/ 322 h 516"/>
                  <a:gd name="T32" fmla="*/ 153 w 191"/>
                  <a:gd name="T33" fmla="*/ 224 h 516"/>
                  <a:gd name="T34" fmla="*/ 138 w 191"/>
                  <a:gd name="T35" fmla="*/ 164 h 516"/>
                  <a:gd name="T36" fmla="*/ 105 w 191"/>
                  <a:gd name="T37" fmla="*/ 130 h 516"/>
                  <a:gd name="T38" fmla="*/ 130 w 191"/>
                  <a:gd name="T39" fmla="*/ 61 h 516"/>
                  <a:gd name="T40" fmla="*/ 55 w 191"/>
                  <a:gd name="T41" fmla="*/ 3 h 516"/>
                  <a:gd name="T42" fmla="*/ 5 w 191"/>
                  <a:gd name="T43" fmla="*/ 52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1" h="516">
                    <a:moveTo>
                      <a:pt x="5" y="52"/>
                    </a:moveTo>
                    <a:cubicBezTo>
                      <a:pt x="2" y="107"/>
                      <a:pt x="0" y="127"/>
                      <a:pt x="3" y="141"/>
                    </a:cubicBezTo>
                    <a:cubicBezTo>
                      <a:pt x="5" y="155"/>
                      <a:pt x="5" y="186"/>
                      <a:pt x="19" y="200"/>
                    </a:cubicBezTo>
                    <a:cubicBezTo>
                      <a:pt x="32" y="215"/>
                      <a:pt x="39" y="216"/>
                      <a:pt x="42" y="224"/>
                    </a:cubicBezTo>
                    <a:cubicBezTo>
                      <a:pt x="44" y="233"/>
                      <a:pt x="62" y="260"/>
                      <a:pt x="70" y="269"/>
                    </a:cubicBezTo>
                    <a:cubicBezTo>
                      <a:pt x="78" y="278"/>
                      <a:pt x="93" y="310"/>
                      <a:pt x="97" y="323"/>
                    </a:cubicBezTo>
                    <a:cubicBezTo>
                      <a:pt x="101" y="335"/>
                      <a:pt x="105" y="350"/>
                      <a:pt x="106" y="362"/>
                    </a:cubicBezTo>
                    <a:cubicBezTo>
                      <a:pt x="106" y="374"/>
                      <a:pt x="97" y="397"/>
                      <a:pt x="93" y="403"/>
                    </a:cubicBezTo>
                    <a:cubicBezTo>
                      <a:pt x="89" y="409"/>
                      <a:pt x="56" y="449"/>
                      <a:pt x="53" y="454"/>
                    </a:cubicBezTo>
                    <a:cubicBezTo>
                      <a:pt x="51" y="459"/>
                      <a:pt x="45" y="465"/>
                      <a:pt x="44" y="468"/>
                    </a:cubicBezTo>
                    <a:cubicBezTo>
                      <a:pt x="42" y="470"/>
                      <a:pt x="47" y="502"/>
                      <a:pt x="51" y="504"/>
                    </a:cubicBezTo>
                    <a:cubicBezTo>
                      <a:pt x="56" y="506"/>
                      <a:pt x="99" y="516"/>
                      <a:pt x="108" y="514"/>
                    </a:cubicBezTo>
                    <a:cubicBezTo>
                      <a:pt x="117" y="512"/>
                      <a:pt x="152" y="482"/>
                      <a:pt x="152" y="482"/>
                    </a:cubicBezTo>
                    <a:cubicBezTo>
                      <a:pt x="152" y="482"/>
                      <a:pt x="184" y="407"/>
                      <a:pt x="185" y="403"/>
                    </a:cubicBezTo>
                    <a:cubicBezTo>
                      <a:pt x="186" y="398"/>
                      <a:pt x="191" y="382"/>
                      <a:pt x="189" y="375"/>
                    </a:cubicBezTo>
                    <a:cubicBezTo>
                      <a:pt x="187" y="368"/>
                      <a:pt x="168" y="344"/>
                      <a:pt x="162" y="322"/>
                    </a:cubicBezTo>
                    <a:cubicBezTo>
                      <a:pt x="155" y="300"/>
                      <a:pt x="158" y="244"/>
                      <a:pt x="153" y="224"/>
                    </a:cubicBezTo>
                    <a:cubicBezTo>
                      <a:pt x="149" y="203"/>
                      <a:pt x="146" y="175"/>
                      <a:pt x="138" y="164"/>
                    </a:cubicBezTo>
                    <a:cubicBezTo>
                      <a:pt x="131" y="152"/>
                      <a:pt x="105" y="130"/>
                      <a:pt x="105" y="130"/>
                    </a:cubicBezTo>
                    <a:cubicBezTo>
                      <a:pt x="105" y="130"/>
                      <a:pt x="128" y="89"/>
                      <a:pt x="130" y="61"/>
                    </a:cubicBezTo>
                    <a:cubicBezTo>
                      <a:pt x="131" y="32"/>
                      <a:pt x="74" y="0"/>
                      <a:pt x="55" y="3"/>
                    </a:cubicBezTo>
                    <a:cubicBezTo>
                      <a:pt x="37" y="5"/>
                      <a:pt x="5" y="52"/>
                      <a:pt x="5" y="52"/>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0" name="Freeform 43"/>
              <p:cNvSpPr>
                <a:spLocks/>
              </p:cNvSpPr>
              <p:nvPr/>
            </p:nvSpPr>
            <p:spPr bwMode="auto">
              <a:xfrm>
                <a:off x="2414588" y="5718176"/>
                <a:ext cx="390525" cy="284163"/>
              </a:xfrm>
              <a:custGeom>
                <a:avLst/>
                <a:gdLst>
                  <a:gd name="T0" fmla="*/ 23 w 119"/>
                  <a:gd name="T1" fmla="*/ 0 h 87"/>
                  <a:gd name="T2" fmla="*/ 3 w 119"/>
                  <a:gd name="T3" fmla="*/ 27 h 87"/>
                  <a:gd name="T4" fmla="*/ 3 w 119"/>
                  <a:gd name="T5" fmla="*/ 64 h 87"/>
                  <a:gd name="T6" fmla="*/ 41 w 119"/>
                  <a:gd name="T7" fmla="*/ 84 h 87"/>
                  <a:gd name="T8" fmla="*/ 82 w 119"/>
                  <a:gd name="T9" fmla="*/ 73 h 87"/>
                  <a:gd name="T10" fmla="*/ 115 w 119"/>
                  <a:gd name="T11" fmla="*/ 50 h 87"/>
                  <a:gd name="T12" fmla="*/ 119 w 119"/>
                  <a:gd name="T13" fmla="*/ 45 h 87"/>
                  <a:gd name="T14" fmla="*/ 95 w 119"/>
                  <a:gd name="T15" fmla="*/ 34 h 87"/>
                  <a:gd name="T16" fmla="*/ 23 w 119"/>
                  <a:gd name="T1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87">
                    <a:moveTo>
                      <a:pt x="23" y="0"/>
                    </a:moveTo>
                    <a:cubicBezTo>
                      <a:pt x="12" y="11"/>
                      <a:pt x="5" y="22"/>
                      <a:pt x="3" y="27"/>
                    </a:cubicBezTo>
                    <a:cubicBezTo>
                      <a:pt x="2" y="33"/>
                      <a:pt x="0" y="56"/>
                      <a:pt x="3" y="64"/>
                    </a:cubicBezTo>
                    <a:cubicBezTo>
                      <a:pt x="7" y="73"/>
                      <a:pt x="25" y="87"/>
                      <a:pt x="41" y="84"/>
                    </a:cubicBezTo>
                    <a:cubicBezTo>
                      <a:pt x="57" y="80"/>
                      <a:pt x="71" y="79"/>
                      <a:pt x="82" y="73"/>
                    </a:cubicBezTo>
                    <a:cubicBezTo>
                      <a:pt x="94" y="67"/>
                      <a:pt x="111" y="54"/>
                      <a:pt x="115" y="50"/>
                    </a:cubicBezTo>
                    <a:cubicBezTo>
                      <a:pt x="116" y="50"/>
                      <a:pt x="118" y="48"/>
                      <a:pt x="119" y="45"/>
                    </a:cubicBezTo>
                    <a:cubicBezTo>
                      <a:pt x="95" y="34"/>
                      <a:pt x="95" y="34"/>
                      <a:pt x="95" y="34"/>
                    </a:cubicBezTo>
                    <a:lnTo>
                      <a:pt x="23" y="0"/>
                    </a:ln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1" name="Freeform 44"/>
              <p:cNvSpPr>
                <a:spLocks/>
              </p:cNvSpPr>
              <p:nvPr/>
            </p:nvSpPr>
            <p:spPr bwMode="auto">
              <a:xfrm>
                <a:off x="2725738" y="5414963"/>
                <a:ext cx="255588" cy="450850"/>
              </a:xfrm>
              <a:custGeom>
                <a:avLst/>
                <a:gdLst>
                  <a:gd name="T0" fmla="*/ 73 w 78"/>
                  <a:gd name="T1" fmla="*/ 0 h 138"/>
                  <a:gd name="T2" fmla="*/ 63 w 78"/>
                  <a:gd name="T3" fmla="*/ 31 h 138"/>
                  <a:gd name="T4" fmla="*/ 41 w 78"/>
                  <a:gd name="T5" fmla="*/ 84 h 138"/>
                  <a:gd name="T6" fmla="*/ 27 w 78"/>
                  <a:gd name="T7" fmla="*/ 107 h 138"/>
                  <a:gd name="T8" fmla="*/ 0 w 78"/>
                  <a:gd name="T9" fmla="*/ 127 h 138"/>
                  <a:gd name="T10" fmla="*/ 24 w 78"/>
                  <a:gd name="T11" fmla="*/ 138 h 138"/>
                  <a:gd name="T12" fmla="*/ 43 w 78"/>
                  <a:gd name="T13" fmla="*/ 107 h 138"/>
                  <a:gd name="T14" fmla="*/ 61 w 78"/>
                  <a:gd name="T15" fmla="*/ 65 h 138"/>
                  <a:gd name="T16" fmla="*/ 73 w 78"/>
                  <a:gd name="T17" fmla="*/ 34 h 138"/>
                  <a:gd name="T18" fmla="*/ 73 w 78"/>
                  <a:gd name="T19"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138">
                    <a:moveTo>
                      <a:pt x="73" y="0"/>
                    </a:moveTo>
                    <a:cubicBezTo>
                      <a:pt x="69" y="13"/>
                      <a:pt x="63" y="31"/>
                      <a:pt x="63" y="31"/>
                    </a:cubicBezTo>
                    <a:cubicBezTo>
                      <a:pt x="63" y="31"/>
                      <a:pt x="49" y="69"/>
                      <a:pt x="41" y="84"/>
                    </a:cubicBezTo>
                    <a:cubicBezTo>
                      <a:pt x="33" y="99"/>
                      <a:pt x="37" y="98"/>
                      <a:pt x="27" y="107"/>
                    </a:cubicBezTo>
                    <a:cubicBezTo>
                      <a:pt x="16" y="115"/>
                      <a:pt x="0" y="127"/>
                      <a:pt x="0" y="127"/>
                    </a:cubicBezTo>
                    <a:cubicBezTo>
                      <a:pt x="24" y="138"/>
                      <a:pt x="24" y="138"/>
                      <a:pt x="24" y="138"/>
                    </a:cubicBezTo>
                    <a:cubicBezTo>
                      <a:pt x="31" y="129"/>
                      <a:pt x="42" y="111"/>
                      <a:pt x="43" y="107"/>
                    </a:cubicBezTo>
                    <a:cubicBezTo>
                      <a:pt x="45" y="102"/>
                      <a:pt x="59" y="72"/>
                      <a:pt x="61" y="65"/>
                    </a:cubicBezTo>
                    <a:cubicBezTo>
                      <a:pt x="64" y="58"/>
                      <a:pt x="71" y="42"/>
                      <a:pt x="73" y="34"/>
                    </a:cubicBezTo>
                    <a:cubicBezTo>
                      <a:pt x="76" y="26"/>
                      <a:pt x="78" y="4"/>
                      <a:pt x="73" y="0"/>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2" name="Freeform 45"/>
              <p:cNvSpPr>
                <a:spLocks/>
              </p:cNvSpPr>
              <p:nvPr/>
            </p:nvSpPr>
            <p:spPr bwMode="auto">
              <a:xfrm>
                <a:off x="1760538" y="4176713"/>
                <a:ext cx="696913" cy="1152525"/>
              </a:xfrm>
              <a:custGeom>
                <a:avLst/>
                <a:gdLst>
                  <a:gd name="T0" fmla="*/ 70 w 213"/>
                  <a:gd name="T1" fmla="*/ 121 h 353"/>
                  <a:gd name="T2" fmla="*/ 119 w 213"/>
                  <a:gd name="T3" fmla="*/ 203 h 353"/>
                  <a:gd name="T4" fmla="*/ 130 w 213"/>
                  <a:gd name="T5" fmla="*/ 235 h 353"/>
                  <a:gd name="T6" fmla="*/ 99 w 213"/>
                  <a:gd name="T7" fmla="*/ 270 h 353"/>
                  <a:gd name="T8" fmla="*/ 67 w 213"/>
                  <a:gd name="T9" fmla="*/ 297 h 353"/>
                  <a:gd name="T10" fmla="*/ 45 w 213"/>
                  <a:gd name="T11" fmla="*/ 315 h 353"/>
                  <a:gd name="T12" fmla="*/ 102 w 213"/>
                  <a:gd name="T13" fmla="*/ 353 h 353"/>
                  <a:gd name="T14" fmla="*/ 147 w 213"/>
                  <a:gd name="T15" fmla="*/ 316 h 353"/>
                  <a:gd name="T16" fmla="*/ 202 w 213"/>
                  <a:gd name="T17" fmla="*/ 244 h 353"/>
                  <a:gd name="T18" fmla="*/ 203 w 213"/>
                  <a:gd name="T19" fmla="*/ 227 h 353"/>
                  <a:gd name="T20" fmla="*/ 212 w 213"/>
                  <a:gd name="T21" fmla="*/ 243 h 353"/>
                  <a:gd name="T22" fmla="*/ 213 w 213"/>
                  <a:gd name="T23" fmla="*/ 241 h 353"/>
                  <a:gd name="T24" fmla="*/ 202 w 213"/>
                  <a:gd name="T25" fmla="*/ 223 h 353"/>
                  <a:gd name="T26" fmla="*/ 185 w 213"/>
                  <a:gd name="T27" fmla="*/ 186 h 353"/>
                  <a:gd name="T28" fmla="*/ 176 w 213"/>
                  <a:gd name="T29" fmla="*/ 119 h 353"/>
                  <a:gd name="T30" fmla="*/ 169 w 213"/>
                  <a:gd name="T31" fmla="*/ 77 h 353"/>
                  <a:gd name="T32" fmla="*/ 150 w 213"/>
                  <a:gd name="T33" fmla="*/ 39 h 353"/>
                  <a:gd name="T34" fmla="*/ 16 w 213"/>
                  <a:gd name="T35" fmla="*/ 0 h 353"/>
                  <a:gd name="T36" fmla="*/ 7 w 213"/>
                  <a:gd name="T37" fmla="*/ 52 h 353"/>
                  <a:gd name="T38" fmla="*/ 41 w 213"/>
                  <a:gd name="T39" fmla="*/ 86 h 353"/>
                  <a:gd name="T40" fmla="*/ 70 w 213"/>
                  <a:gd name="T41" fmla="*/ 121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3" h="353">
                    <a:moveTo>
                      <a:pt x="70" y="121"/>
                    </a:moveTo>
                    <a:cubicBezTo>
                      <a:pt x="84" y="141"/>
                      <a:pt x="115" y="192"/>
                      <a:pt x="119" y="203"/>
                    </a:cubicBezTo>
                    <a:cubicBezTo>
                      <a:pt x="123" y="213"/>
                      <a:pt x="130" y="235"/>
                      <a:pt x="130" y="235"/>
                    </a:cubicBezTo>
                    <a:cubicBezTo>
                      <a:pt x="130" y="235"/>
                      <a:pt x="115" y="256"/>
                      <a:pt x="99" y="270"/>
                    </a:cubicBezTo>
                    <a:cubicBezTo>
                      <a:pt x="83" y="284"/>
                      <a:pt x="72" y="293"/>
                      <a:pt x="67" y="297"/>
                    </a:cubicBezTo>
                    <a:cubicBezTo>
                      <a:pt x="63" y="301"/>
                      <a:pt x="45" y="315"/>
                      <a:pt x="45" y="315"/>
                    </a:cubicBezTo>
                    <a:cubicBezTo>
                      <a:pt x="102" y="353"/>
                      <a:pt x="102" y="353"/>
                      <a:pt x="102" y="353"/>
                    </a:cubicBezTo>
                    <a:cubicBezTo>
                      <a:pt x="102" y="353"/>
                      <a:pt x="131" y="333"/>
                      <a:pt x="147" y="316"/>
                    </a:cubicBezTo>
                    <a:cubicBezTo>
                      <a:pt x="184" y="287"/>
                      <a:pt x="200" y="249"/>
                      <a:pt x="202" y="244"/>
                    </a:cubicBezTo>
                    <a:cubicBezTo>
                      <a:pt x="203" y="240"/>
                      <a:pt x="203" y="235"/>
                      <a:pt x="203" y="227"/>
                    </a:cubicBezTo>
                    <a:cubicBezTo>
                      <a:pt x="212" y="243"/>
                      <a:pt x="212" y="243"/>
                      <a:pt x="212" y="243"/>
                    </a:cubicBezTo>
                    <a:cubicBezTo>
                      <a:pt x="212" y="242"/>
                      <a:pt x="213" y="241"/>
                      <a:pt x="213" y="241"/>
                    </a:cubicBezTo>
                    <a:cubicBezTo>
                      <a:pt x="213" y="241"/>
                      <a:pt x="210" y="233"/>
                      <a:pt x="202" y="223"/>
                    </a:cubicBezTo>
                    <a:cubicBezTo>
                      <a:pt x="194" y="212"/>
                      <a:pt x="187" y="191"/>
                      <a:pt x="185" y="186"/>
                    </a:cubicBezTo>
                    <a:cubicBezTo>
                      <a:pt x="184" y="182"/>
                      <a:pt x="177" y="132"/>
                      <a:pt x="176" y="119"/>
                    </a:cubicBezTo>
                    <a:cubicBezTo>
                      <a:pt x="176" y="106"/>
                      <a:pt x="175" y="84"/>
                      <a:pt x="169" y="77"/>
                    </a:cubicBezTo>
                    <a:cubicBezTo>
                      <a:pt x="163" y="70"/>
                      <a:pt x="155" y="47"/>
                      <a:pt x="150" y="39"/>
                    </a:cubicBezTo>
                    <a:cubicBezTo>
                      <a:pt x="146" y="32"/>
                      <a:pt x="16" y="0"/>
                      <a:pt x="16" y="0"/>
                    </a:cubicBezTo>
                    <a:cubicBezTo>
                      <a:pt x="8" y="28"/>
                      <a:pt x="0" y="32"/>
                      <a:pt x="7" y="52"/>
                    </a:cubicBezTo>
                    <a:cubicBezTo>
                      <a:pt x="14" y="72"/>
                      <a:pt x="26" y="71"/>
                      <a:pt x="41" y="86"/>
                    </a:cubicBezTo>
                    <a:cubicBezTo>
                      <a:pt x="57" y="102"/>
                      <a:pt x="56" y="100"/>
                      <a:pt x="70" y="121"/>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3" name="Freeform 46"/>
              <p:cNvSpPr>
                <a:spLocks/>
              </p:cNvSpPr>
              <p:nvPr/>
            </p:nvSpPr>
            <p:spPr bwMode="auto">
              <a:xfrm>
                <a:off x="2093913" y="4918076"/>
                <a:ext cx="384175" cy="457200"/>
              </a:xfrm>
              <a:custGeom>
                <a:avLst/>
                <a:gdLst>
                  <a:gd name="T0" fmla="*/ 115 w 117"/>
                  <a:gd name="T1" fmla="*/ 26 h 140"/>
                  <a:gd name="T2" fmla="*/ 101 w 117"/>
                  <a:gd name="T3" fmla="*/ 0 h 140"/>
                  <a:gd name="T4" fmla="*/ 100 w 117"/>
                  <a:gd name="T5" fmla="*/ 17 h 140"/>
                  <a:gd name="T6" fmla="*/ 45 w 117"/>
                  <a:gd name="T7" fmla="*/ 89 h 140"/>
                  <a:gd name="T8" fmla="*/ 0 w 117"/>
                  <a:gd name="T9" fmla="*/ 126 h 140"/>
                  <a:gd name="T10" fmla="*/ 21 w 117"/>
                  <a:gd name="T11" fmla="*/ 140 h 140"/>
                  <a:gd name="T12" fmla="*/ 22 w 117"/>
                  <a:gd name="T13" fmla="*/ 138 h 140"/>
                  <a:gd name="T14" fmla="*/ 49 w 117"/>
                  <a:gd name="T15" fmla="*/ 99 h 140"/>
                  <a:gd name="T16" fmla="*/ 82 w 117"/>
                  <a:gd name="T17" fmla="*/ 83 h 140"/>
                  <a:gd name="T18" fmla="*/ 108 w 117"/>
                  <a:gd name="T19" fmla="*/ 65 h 140"/>
                  <a:gd name="T20" fmla="*/ 115 w 117"/>
                  <a:gd name="T21" fmla="*/ 2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140">
                    <a:moveTo>
                      <a:pt x="115" y="26"/>
                    </a:moveTo>
                    <a:cubicBezTo>
                      <a:pt x="101" y="0"/>
                      <a:pt x="101" y="0"/>
                      <a:pt x="101" y="0"/>
                    </a:cubicBezTo>
                    <a:cubicBezTo>
                      <a:pt x="101" y="8"/>
                      <a:pt x="101" y="13"/>
                      <a:pt x="100" y="17"/>
                    </a:cubicBezTo>
                    <a:cubicBezTo>
                      <a:pt x="98" y="22"/>
                      <a:pt x="82" y="60"/>
                      <a:pt x="45" y="89"/>
                    </a:cubicBezTo>
                    <a:cubicBezTo>
                      <a:pt x="29" y="106"/>
                      <a:pt x="0" y="126"/>
                      <a:pt x="0" y="126"/>
                    </a:cubicBezTo>
                    <a:cubicBezTo>
                      <a:pt x="21" y="140"/>
                      <a:pt x="21" y="140"/>
                      <a:pt x="21" y="140"/>
                    </a:cubicBezTo>
                    <a:cubicBezTo>
                      <a:pt x="22" y="139"/>
                      <a:pt x="22" y="138"/>
                      <a:pt x="22" y="138"/>
                    </a:cubicBezTo>
                    <a:cubicBezTo>
                      <a:pt x="26" y="125"/>
                      <a:pt x="35" y="107"/>
                      <a:pt x="49" y="99"/>
                    </a:cubicBezTo>
                    <a:cubicBezTo>
                      <a:pt x="63" y="91"/>
                      <a:pt x="74" y="87"/>
                      <a:pt x="82" y="83"/>
                    </a:cubicBezTo>
                    <a:cubicBezTo>
                      <a:pt x="91" y="78"/>
                      <a:pt x="104" y="71"/>
                      <a:pt x="108" y="65"/>
                    </a:cubicBezTo>
                    <a:cubicBezTo>
                      <a:pt x="111" y="59"/>
                      <a:pt x="117" y="31"/>
                      <a:pt x="115" y="26"/>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4" name="Freeform 47"/>
              <p:cNvSpPr>
                <a:spLocks/>
              </p:cNvSpPr>
              <p:nvPr/>
            </p:nvSpPr>
            <p:spPr bwMode="auto">
              <a:xfrm>
                <a:off x="1812925" y="5205413"/>
                <a:ext cx="350838" cy="268288"/>
              </a:xfrm>
              <a:custGeom>
                <a:avLst/>
                <a:gdLst>
                  <a:gd name="T0" fmla="*/ 29 w 107"/>
                  <a:gd name="T1" fmla="*/ 0 h 82"/>
                  <a:gd name="T2" fmla="*/ 0 w 107"/>
                  <a:gd name="T3" fmla="*/ 48 h 82"/>
                  <a:gd name="T4" fmla="*/ 35 w 107"/>
                  <a:gd name="T5" fmla="*/ 80 h 82"/>
                  <a:gd name="T6" fmla="*/ 107 w 107"/>
                  <a:gd name="T7" fmla="*/ 52 h 82"/>
                  <a:gd name="T8" fmla="*/ 86 w 107"/>
                  <a:gd name="T9" fmla="*/ 38 h 82"/>
                  <a:gd name="T10" fmla="*/ 29 w 107"/>
                  <a:gd name="T11" fmla="*/ 0 h 82"/>
                </a:gdLst>
                <a:ahLst/>
                <a:cxnLst>
                  <a:cxn ang="0">
                    <a:pos x="T0" y="T1"/>
                  </a:cxn>
                  <a:cxn ang="0">
                    <a:pos x="T2" y="T3"/>
                  </a:cxn>
                  <a:cxn ang="0">
                    <a:pos x="T4" y="T5"/>
                  </a:cxn>
                  <a:cxn ang="0">
                    <a:pos x="T6" y="T7"/>
                  </a:cxn>
                  <a:cxn ang="0">
                    <a:pos x="T8" y="T9"/>
                  </a:cxn>
                  <a:cxn ang="0">
                    <a:pos x="T10" y="T11"/>
                  </a:cxn>
                </a:cxnLst>
                <a:rect l="0" t="0" r="r" b="b"/>
                <a:pathLst>
                  <a:path w="107" h="82">
                    <a:moveTo>
                      <a:pt x="29" y="0"/>
                    </a:moveTo>
                    <a:cubicBezTo>
                      <a:pt x="29" y="0"/>
                      <a:pt x="0" y="37"/>
                      <a:pt x="0" y="48"/>
                    </a:cubicBezTo>
                    <a:cubicBezTo>
                      <a:pt x="0" y="59"/>
                      <a:pt x="3" y="82"/>
                      <a:pt x="35" y="80"/>
                    </a:cubicBezTo>
                    <a:cubicBezTo>
                      <a:pt x="65" y="78"/>
                      <a:pt x="95" y="68"/>
                      <a:pt x="107" y="52"/>
                    </a:cubicBezTo>
                    <a:cubicBezTo>
                      <a:pt x="86" y="38"/>
                      <a:pt x="86" y="38"/>
                      <a:pt x="86" y="38"/>
                    </a:cubicBezTo>
                    <a:lnTo>
                      <a:pt x="29" y="0"/>
                    </a:ln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5" name="Freeform 48"/>
              <p:cNvSpPr>
                <a:spLocks/>
              </p:cNvSpPr>
              <p:nvPr/>
            </p:nvSpPr>
            <p:spPr bwMode="auto">
              <a:xfrm>
                <a:off x="1492250" y="2900363"/>
                <a:ext cx="1666875" cy="1619250"/>
              </a:xfrm>
              <a:custGeom>
                <a:avLst/>
                <a:gdLst>
                  <a:gd name="T0" fmla="*/ 504 w 509"/>
                  <a:gd name="T1" fmla="*/ 321 h 496"/>
                  <a:gd name="T2" fmla="*/ 470 w 509"/>
                  <a:gd name="T3" fmla="*/ 41 h 496"/>
                  <a:gd name="T4" fmla="*/ 419 w 509"/>
                  <a:gd name="T5" fmla="*/ 75 h 496"/>
                  <a:gd name="T6" fmla="*/ 275 w 509"/>
                  <a:gd name="T7" fmla="*/ 95 h 496"/>
                  <a:gd name="T8" fmla="*/ 160 w 509"/>
                  <a:gd name="T9" fmla="*/ 0 h 496"/>
                  <a:gd name="T10" fmla="*/ 89 w 509"/>
                  <a:gd name="T11" fmla="*/ 127 h 496"/>
                  <a:gd name="T12" fmla="*/ 10 w 509"/>
                  <a:gd name="T13" fmla="*/ 242 h 496"/>
                  <a:gd name="T14" fmla="*/ 0 w 509"/>
                  <a:gd name="T15" fmla="*/ 258 h 496"/>
                  <a:gd name="T16" fmla="*/ 34 w 509"/>
                  <a:gd name="T17" fmla="*/ 276 h 496"/>
                  <a:gd name="T18" fmla="*/ 68 w 509"/>
                  <a:gd name="T19" fmla="*/ 324 h 496"/>
                  <a:gd name="T20" fmla="*/ 58 w 509"/>
                  <a:gd name="T21" fmla="*/ 372 h 496"/>
                  <a:gd name="T22" fmla="*/ 105 w 509"/>
                  <a:gd name="T23" fmla="*/ 413 h 496"/>
                  <a:gd name="T24" fmla="*/ 163 w 509"/>
                  <a:gd name="T25" fmla="*/ 451 h 496"/>
                  <a:gd name="T26" fmla="*/ 191 w 509"/>
                  <a:gd name="T27" fmla="*/ 461 h 496"/>
                  <a:gd name="T28" fmla="*/ 217 w 509"/>
                  <a:gd name="T29" fmla="*/ 456 h 496"/>
                  <a:gd name="T30" fmla="*/ 234 w 509"/>
                  <a:gd name="T31" fmla="*/ 458 h 496"/>
                  <a:gd name="T32" fmla="*/ 261 w 509"/>
                  <a:gd name="T33" fmla="*/ 461 h 496"/>
                  <a:gd name="T34" fmla="*/ 284 w 509"/>
                  <a:gd name="T35" fmla="*/ 460 h 496"/>
                  <a:gd name="T36" fmla="*/ 310 w 509"/>
                  <a:gd name="T37" fmla="*/ 466 h 496"/>
                  <a:gd name="T38" fmla="*/ 330 w 509"/>
                  <a:gd name="T39" fmla="*/ 468 h 496"/>
                  <a:gd name="T40" fmla="*/ 335 w 509"/>
                  <a:gd name="T41" fmla="*/ 487 h 496"/>
                  <a:gd name="T42" fmla="*/ 360 w 509"/>
                  <a:gd name="T43" fmla="*/ 494 h 496"/>
                  <a:gd name="T44" fmla="*/ 379 w 509"/>
                  <a:gd name="T45" fmla="*/ 484 h 496"/>
                  <a:gd name="T46" fmla="*/ 414 w 509"/>
                  <a:gd name="T47" fmla="*/ 477 h 496"/>
                  <a:gd name="T48" fmla="*/ 443 w 509"/>
                  <a:gd name="T49" fmla="*/ 471 h 496"/>
                  <a:gd name="T50" fmla="*/ 476 w 509"/>
                  <a:gd name="T51" fmla="*/ 454 h 496"/>
                  <a:gd name="T52" fmla="*/ 476 w 509"/>
                  <a:gd name="T53" fmla="*/ 438 h 496"/>
                  <a:gd name="T54" fmla="*/ 493 w 509"/>
                  <a:gd name="T55" fmla="*/ 437 h 496"/>
                  <a:gd name="T56" fmla="*/ 509 w 509"/>
                  <a:gd name="T57" fmla="*/ 433 h 496"/>
                  <a:gd name="T58" fmla="*/ 504 w 509"/>
                  <a:gd name="T59" fmla="*/ 321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9" h="496">
                    <a:moveTo>
                      <a:pt x="504" y="321"/>
                    </a:moveTo>
                    <a:cubicBezTo>
                      <a:pt x="503" y="314"/>
                      <a:pt x="507" y="72"/>
                      <a:pt x="470" y="41"/>
                    </a:cubicBezTo>
                    <a:cubicBezTo>
                      <a:pt x="470" y="41"/>
                      <a:pt x="436" y="66"/>
                      <a:pt x="419" y="75"/>
                    </a:cubicBezTo>
                    <a:cubicBezTo>
                      <a:pt x="401" y="84"/>
                      <a:pt x="360" y="101"/>
                      <a:pt x="275" y="95"/>
                    </a:cubicBezTo>
                    <a:cubicBezTo>
                      <a:pt x="191" y="88"/>
                      <a:pt x="160" y="6"/>
                      <a:pt x="160" y="0"/>
                    </a:cubicBezTo>
                    <a:cubicBezTo>
                      <a:pt x="131" y="56"/>
                      <a:pt x="109" y="100"/>
                      <a:pt x="89" y="127"/>
                    </a:cubicBezTo>
                    <a:cubicBezTo>
                      <a:pt x="69" y="155"/>
                      <a:pt x="12" y="240"/>
                      <a:pt x="10" y="242"/>
                    </a:cubicBezTo>
                    <a:cubicBezTo>
                      <a:pt x="8" y="245"/>
                      <a:pt x="0" y="258"/>
                      <a:pt x="0" y="258"/>
                    </a:cubicBezTo>
                    <a:cubicBezTo>
                      <a:pt x="0" y="258"/>
                      <a:pt x="7" y="281"/>
                      <a:pt x="34" y="276"/>
                    </a:cubicBezTo>
                    <a:cubicBezTo>
                      <a:pt x="38" y="286"/>
                      <a:pt x="41" y="314"/>
                      <a:pt x="68" y="324"/>
                    </a:cubicBezTo>
                    <a:cubicBezTo>
                      <a:pt x="57" y="340"/>
                      <a:pt x="49" y="362"/>
                      <a:pt x="58" y="372"/>
                    </a:cubicBezTo>
                    <a:cubicBezTo>
                      <a:pt x="66" y="382"/>
                      <a:pt x="101" y="409"/>
                      <a:pt x="105" y="413"/>
                    </a:cubicBezTo>
                    <a:cubicBezTo>
                      <a:pt x="109" y="418"/>
                      <a:pt x="154" y="448"/>
                      <a:pt x="163" y="451"/>
                    </a:cubicBezTo>
                    <a:cubicBezTo>
                      <a:pt x="173" y="455"/>
                      <a:pt x="187" y="462"/>
                      <a:pt x="191" y="461"/>
                    </a:cubicBezTo>
                    <a:cubicBezTo>
                      <a:pt x="196" y="459"/>
                      <a:pt x="208" y="456"/>
                      <a:pt x="217" y="456"/>
                    </a:cubicBezTo>
                    <a:cubicBezTo>
                      <a:pt x="225" y="455"/>
                      <a:pt x="226" y="456"/>
                      <a:pt x="234" y="458"/>
                    </a:cubicBezTo>
                    <a:cubicBezTo>
                      <a:pt x="242" y="460"/>
                      <a:pt x="252" y="463"/>
                      <a:pt x="261" y="461"/>
                    </a:cubicBezTo>
                    <a:cubicBezTo>
                      <a:pt x="270" y="458"/>
                      <a:pt x="273" y="458"/>
                      <a:pt x="284" y="460"/>
                    </a:cubicBezTo>
                    <a:cubicBezTo>
                      <a:pt x="296" y="462"/>
                      <a:pt x="299" y="462"/>
                      <a:pt x="310" y="466"/>
                    </a:cubicBezTo>
                    <a:cubicBezTo>
                      <a:pt x="320" y="470"/>
                      <a:pt x="330" y="468"/>
                      <a:pt x="330" y="468"/>
                    </a:cubicBezTo>
                    <a:cubicBezTo>
                      <a:pt x="330" y="468"/>
                      <a:pt x="332" y="485"/>
                      <a:pt x="335" y="487"/>
                    </a:cubicBezTo>
                    <a:cubicBezTo>
                      <a:pt x="337" y="488"/>
                      <a:pt x="354" y="496"/>
                      <a:pt x="360" y="494"/>
                    </a:cubicBezTo>
                    <a:cubicBezTo>
                      <a:pt x="366" y="493"/>
                      <a:pt x="367" y="488"/>
                      <a:pt x="379" y="484"/>
                    </a:cubicBezTo>
                    <a:cubicBezTo>
                      <a:pt x="391" y="481"/>
                      <a:pt x="403" y="479"/>
                      <a:pt x="414" y="477"/>
                    </a:cubicBezTo>
                    <a:cubicBezTo>
                      <a:pt x="426" y="475"/>
                      <a:pt x="429" y="475"/>
                      <a:pt x="443" y="471"/>
                    </a:cubicBezTo>
                    <a:cubicBezTo>
                      <a:pt x="456" y="467"/>
                      <a:pt x="473" y="463"/>
                      <a:pt x="476" y="454"/>
                    </a:cubicBezTo>
                    <a:cubicBezTo>
                      <a:pt x="479" y="446"/>
                      <a:pt x="476" y="438"/>
                      <a:pt x="476" y="438"/>
                    </a:cubicBezTo>
                    <a:cubicBezTo>
                      <a:pt x="476" y="438"/>
                      <a:pt x="488" y="437"/>
                      <a:pt x="493" y="437"/>
                    </a:cubicBezTo>
                    <a:cubicBezTo>
                      <a:pt x="499" y="438"/>
                      <a:pt x="509" y="433"/>
                      <a:pt x="509" y="433"/>
                    </a:cubicBezTo>
                    <a:cubicBezTo>
                      <a:pt x="509" y="433"/>
                      <a:pt x="505" y="329"/>
                      <a:pt x="504" y="321"/>
                    </a:cubicBezTo>
                    <a:close/>
                  </a:path>
                </a:pathLst>
              </a:custGeom>
              <a:solidFill>
                <a:srgbClr val="F53C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6" name="Freeform 49"/>
              <p:cNvSpPr>
                <a:spLocks/>
              </p:cNvSpPr>
              <p:nvPr/>
            </p:nvSpPr>
            <p:spPr bwMode="auto">
              <a:xfrm>
                <a:off x="2192338" y="1893888"/>
                <a:ext cx="1306513" cy="1606550"/>
              </a:xfrm>
              <a:custGeom>
                <a:avLst/>
                <a:gdLst>
                  <a:gd name="T0" fmla="*/ 341 w 399"/>
                  <a:gd name="T1" fmla="*/ 0 h 492"/>
                  <a:gd name="T2" fmla="*/ 369 w 399"/>
                  <a:gd name="T3" fmla="*/ 27 h 492"/>
                  <a:gd name="T4" fmla="*/ 377 w 399"/>
                  <a:gd name="T5" fmla="*/ 54 h 492"/>
                  <a:gd name="T6" fmla="*/ 377 w 399"/>
                  <a:gd name="T7" fmla="*/ 175 h 492"/>
                  <a:gd name="T8" fmla="*/ 387 w 399"/>
                  <a:gd name="T9" fmla="*/ 230 h 492"/>
                  <a:gd name="T10" fmla="*/ 394 w 399"/>
                  <a:gd name="T11" fmla="*/ 285 h 492"/>
                  <a:gd name="T12" fmla="*/ 397 w 399"/>
                  <a:gd name="T13" fmla="*/ 351 h 492"/>
                  <a:gd name="T14" fmla="*/ 369 w 399"/>
                  <a:gd name="T15" fmla="*/ 380 h 492"/>
                  <a:gd name="T16" fmla="*/ 289 w 399"/>
                  <a:gd name="T17" fmla="*/ 415 h 492"/>
                  <a:gd name="T18" fmla="*/ 205 w 399"/>
                  <a:gd name="T19" fmla="*/ 445 h 492"/>
                  <a:gd name="T20" fmla="*/ 154 w 399"/>
                  <a:gd name="T21" fmla="*/ 458 h 492"/>
                  <a:gd name="T22" fmla="*/ 117 w 399"/>
                  <a:gd name="T23" fmla="*/ 473 h 492"/>
                  <a:gd name="T24" fmla="*/ 89 w 399"/>
                  <a:gd name="T25" fmla="*/ 486 h 492"/>
                  <a:gd name="T26" fmla="*/ 60 w 399"/>
                  <a:gd name="T27" fmla="*/ 490 h 492"/>
                  <a:gd name="T28" fmla="*/ 33 w 399"/>
                  <a:gd name="T29" fmla="*/ 474 h 492"/>
                  <a:gd name="T30" fmla="*/ 10 w 399"/>
                  <a:gd name="T31" fmla="*/ 447 h 492"/>
                  <a:gd name="T32" fmla="*/ 3 w 399"/>
                  <a:gd name="T33" fmla="*/ 421 h 492"/>
                  <a:gd name="T34" fmla="*/ 28 w 399"/>
                  <a:gd name="T35" fmla="*/ 388 h 492"/>
                  <a:gd name="T36" fmla="*/ 45 w 399"/>
                  <a:gd name="T37" fmla="*/ 405 h 492"/>
                  <a:gd name="T38" fmla="*/ 60 w 399"/>
                  <a:gd name="T39" fmla="*/ 425 h 492"/>
                  <a:gd name="T40" fmla="*/ 79 w 399"/>
                  <a:gd name="T41" fmla="*/ 438 h 492"/>
                  <a:gd name="T42" fmla="*/ 93 w 399"/>
                  <a:gd name="T43" fmla="*/ 437 h 492"/>
                  <a:gd name="T44" fmla="*/ 106 w 399"/>
                  <a:gd name="T45" fmla="*/ 427 h 492"/>
                  <a:gd name="T46" fmla="*/ 117 w 399"/>
                  <a:gd name="T47" fmla="*/ 420 h 492"/>
                  <a:gd name="T48" fmla="*/ 105 w 399"/>
                  <a:gd name="T49" fmla="*/ 414 h 492"/>
                  <a:gd name="T50" fmla="*/ 100 w 399"/>
                  <a:gd name="T51" fmla="*/ 400 h 492"/>
                  <a:gd name="T52" fmla="*/ 117 w 399"/>
                  <a:gd name="T53" fmla="*/ 397 h 492"/>
                  <a:gd name="T54" fmla="*/ 142 w 399"/>
                  <a:gd name="T55" fmla="*/ 400 h 492"/>
                  <a:gd name="T56" fmla="*/ 157 w 399"/>
                  <a:gd name="T57" fmla="*/ 402 h 492"/>
                  <a:gd name="T58" fmla="*/ 167 w 399"/>
                  <a:gd name="T59" fmla="*/ 401 h 492"/>
                  <a:gd name="T60" fmla="*/ 181 w 399"/>
                  <a:gd name="T61" fmla="*/ 393 h 492"/>
                  <a:gd name="T62" fmla="*/ 219 w 399"/>
                  <a:gd name="T63" fmla="*/ 376 h 492"/>
                  <a:gd name="T64" fmla="*/ 283 w 399"/>
                  <a:gd name="T65" fmla="*/ 336 h 492"/>
                  <a:gd name="T66" fmla="*/ 325 w 399"/>
                  <a:gd name="T67" fmla="*/ 317 h 492"/>
                  <a:gd name="T68" fmla="*/ 302 w 399"/>
                  <a:gd name="T69" fmla="*/ 249 h 492"/>
                  <a:gd name="T70" fmla="*/ 285 w 399"/>
                  <a:gd name="T71" fmla="*/ 177 h 492"/>
                  <a:gd name="T72" fmla="*/ 280 w 399"/>
                  <a:gd name="T73" fmla="*/ 131 h 492"/>
                  <a:gd name="T74" fmla="*/ 277 w 399"/>
                  <a:gd name="T75" fmla="*/ 96 h 492"/>
                  <a:gd name="T76" fmla="*/ 267 w 399"/>
                  <a:gd name="T77" fmla="*/ 68 h 492"/>
                  <a:gd name="T78" fmla="*/ 341 w 399"/>
                  <a:gd name="T79" fmla="*/ 0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9" h="492">
                    <a:moveTo>
                      <a:pt x="341" y="0"/>
                    </a:moveTo>
                    <a:cubicBezTo>
                      <a:pt x="356" y="7"/>
                      <a:pt x="367" y="20"/>
                      <a:pt x="369" y="27"/>
                    </a:cubicBezTo>
                    <a:cubicBezTo>
                      <a:pt x="372" y="34"/>
                      <a:pt x="377" y="47"/>
                      <a:pt x="377" y="54"/>
                    </a:cubicBezTo>
                    <a:cubicBezTo>
                      <a:pt x="378" y="61"/>
                      <a:pt x="376" y="168"/>
                      <a:pt x="377" y="175"/>
                    </a:cubicBezTo>
                    <a:cubicBezTo>
                      <a:pt x="378" y="181"/>
                      <a:pt x="383" y="212"/>
                      <a:pt x="387" y="230"/>
                    </a:cubicBezTo>
                    <a:cubicBezTo>
                      <a:pt x="390" y="249"/>
                      <a:pt x="392" y="275"/>
                      <a:pt x="394" y="285"/>
                    </a:cubicBezTo>
                    <a:cubicBezTo>
                      <a:pt x="397" y="295"/>
                      <a:pt x="399" y="342"/>
                      <a:pt x="397" y="351"/>
                    </a:cubicBezTo>
                    <a:cubicBezTo>
                      <a:pt x="394" y="360"/>
                      <a:pt x="385" y="371"/>
                      <a:pt x="369" y="380"/>
                    </a:cubicBezTo>
                    <a:cubicBezTo>
                      <a:pt x="354" y="389"/>
                      <a:pt x="301" y="411"/>
                      <a:pt x="289" y="415"/>
                    </a:cubicBezTo>
                    <a:cubicBezTo>
                      <a:pt x="277" y="419"/>
                      <a:pt x="213" y="443"/>
                      <a:pt x="205" y="445"/>
                    </a:cubicBezTo>
                    <a:cubicBezTo>
                      <a:pt x="197" y="447"/>
                      <a:pt x="164" y="456"/>
                      <a:pt x="154" y="458"/>
                    </a:cubicBezTo>
                    <a:cubicBezTo>
                      <a:pt x="144" y="461"/>
                      <a:pt x="125" y="470"/>
                      <a:pt x="117" y="473"/>
                    </a:cubicBezTo>
                    <a:cubicBezTo>
                      <a:pt x="109" y="476"/>
                      <a:pt x="97" y="482"/>
                      <a:pt x="89" y="486"/>
                    </a:cubicBezTo>
                    <a:cubicBezTo>
                      <a:pt x="81" y="489"/>
                      <a:pt x="67" y="492"/>
                      <a:pt x="60" y="490"/>
                    </a:cubicBezTo>
                    <a:cubicBezTo>
                      <a:pt x="54" y="489"/>
                      <a:pt x="41" y="479"/>
                      <a:pt x="33" y="474"/>
                    </a:cubicBezTo>
                    <a:cubicBezTo>
                      <a:pt x="26" y="468"/>
                      <a:pt x="14" y="455"/>
                      <a:pt x="10" y="447"/>
                    </a:cubicBezTo>
                    <a:cubicBezTo>
                      <a:pt x="6" y="439"/>
                      <a:pt x="3" y="426"/>
                      <a:pt x="3" y="421"/>
                    </a:cubicBezTo>
                    <a:cubicBezTo>
                      <a:pt x="0" y="398"/>
                      <a:pt x="24" y="386"/>
                      <a:pt x="28" y="388"/>
                    </a:cubicBezTo>
                    <a:cubicBezTo>
                      <a:pt x="32" y="391"/>
                      <a:pt x="42" y="399"/>
                      <a:pt x="45" y="405"/>
                    </a:cubicBezTo>
                    <a:cubicBezTo>
                      <a:pt x="48" y="410"/>
                      <a:pt x="54" y="419"/>
                      <a:pt x="60" y="425"/>
                    </a:cubicBezTo>
                    <a:cubicBezTo>
                      <a:pt x="66" y="430"/>
                      <a:pt x="75" y="438"/>
                      <a:pt x="79" y="438"/>
                    </a:cubicBezTo>
                    <a:cubicBezTo>
                      <a:pt x="83" y="439"/>
                      <a:pt x="88" y="440"/>
                      <a:pt x="93" y="437"/>
                    </a:cubicBezTo>
                    <a:cubicBezTo>
                      <a:pt x="97" y="434"/>
                      <a:pt x="104" y="429"/>
                      <a:pt x="106" y="427"/>
                    </a:cubicBezTo>
                    <a:cubicBezTo>
                      <a:pt x="109" y="425"/>
                      <a:pt x="117" y="420"/>
                      <a:pt x="117" y="420"/>
                    </a:cubicBezTo>
                    <a:cubicBezTo>
                      <a:pt x="117" y="420"/>
                      <a:pt x="109" y="419"/>
                      <a:pt x="105" y="414"/>
                    </a:cubicBezTo>
                    <a:cubicBezTo>
                      <a:pt x="101" y="409"/>
                      <a:pt x="96" y="401"/>
                      <a:pt x="100" y="400"/>
                    </a:cubicBezTo>
                    <a:cubicBezTo>
                      <a:pt x="103" y="398"/>
                      <a:pt x="113" y="396"/>
                      <a:pt x="117" y="397"/>
                    </a:cubicBezTo>
                    <a:cubicBezTo>
                      <a:pt x="121" y="399"/>
                      <a:pt x="137" y="400"/>
                      <a:pt x="142" y="400"/>
                    </a:cubicBezTo>
                    <a:cubicBezTo>
                      <a:pt x="146" y="400"/>
                      <a:pt x="153" y="399"/>
                      <a:pt x="157" y="402"/>
                    </a:cubicBezTo>
                    <a:cubicBezTo>
                      <a:pt x="162" y="404"/>
                      <a:pt x="167" y="401"/>
                      <a:pt x="167" y="401"/>
                    </a:cubicBezTo>
                    <a:cubicBezTo>
                      <a:pt x="167" y="401"/>
                      <a:pt x="166" y="399"/>
                      <a:pt x="181" y="393"/>
                    </a:cubicBezTo>
                    <a:cubicBezTo>
                      <a:pt x="196" y="387"/>
                      <a:pt x="212" y="380"/>
                      <a:pt x="219" y="376"/>
                    </a:cubicBezTo>
                    <a:cubicBezTo>
                      <a:pt x="225" y="372"/>
                      <a:pt x="278" y="339"/>
                      <a:pt x="283" y="336"/>
                    </a:cubicBezTo>
                    <a:cubicBezTo>
                      <a:pt x="288" y="332"/>
                      <a:pt x="309" y="317"/>
                      <a:pt x="325" y="317"/>
                    </a:cubicBezTo>
                    <a:cubicBezTo>
                      <a:pt x="314" y="294"/>
                      <a:pt x="302" y="250"/>
                      <a:pt x="302" y="249"/>
                    </a:cubicBezTo>
                    <a:cubicBezTo>
                      <a:pt x="301" y="248"/>
                      <a:pt x="286" y="185"/>
                      <a:pt x="285" y="177"/>
                    </a:cubicBezTo>
                    <a:cubicBezTo>
                      <a:pt x="284" y="169"/>
                      <a:pt x="281" y="139"/>
                      <a:pt x="280" y="131"/>
                    </a:cubicBezTo>
                    <a:cubicBezTo>
                      <a:pt x="278" y="122"/>
                      <a:pt x="277" y="97"/>
                      <a:pt x="277" y="96"/>
                    </a:cubicBezTo>
                    <a:cubicBezTo>
                      <a:pt x="277" y="95"/>
                      <a:pt x="267" y="68"/>
                      <a:pt x="267" y="68"/>
                    </a:cubicBezTo>
                    <a:lnTo>
                      <a:pt x="341" y="0"/>
                    </a:ln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7" name="Freeform 50"/>
              <p:cNvSpPr>
                <a:spLocks/>
              </p:cNvSpPr>
              <p:nvPr/>
            </p:nvSpPr>
            <p:spPr bwMode="auto">
              <a:xfrm>
                <a:off x="2038350" y="1446213"/>
                <a:ext cx="1306513" cy="1590675"/>
              </a:xfrm>
              <a:custGeom>
                <a:avLst/>
                <a:gdLst>
                  <a:gd name="T0" fmla="*/ 291 w 399"/>
                  <a:gd name="T1" fmla="*/ 290 h 487"/>
                  <a:gd name="T2" fmla="*/ 295 w 399"/>
                  <a:gd name="T3" fmla="*/ 225 h 487"/>
                  <a:gd name="T4" fmla="*/ 399 w 399"/>
                  <a:gd name="T5" fmla="*/ 140 h 487"/>
                  <a:gd name="T6" fmla="*/ 393 w 399"/>
                  <a:gd name="T7" fmla="*/ 129 h 487"/>
                  <a:gd name="T8" fmla="*/ 350 w 399"/>
                  <a:gd name="T9" fmla="*/ 93 h 487"/>
                  <a:gd name="T10" fmla="*/ 321 w 399"/>
                  <a:gd name="T11" fmla="*/ 66 h 487"/>
                  <a:gd name="T12" fmla="*/ 284 w 399"/>
                  <a:gd name="T13" fmla="*/ 81 h 487"/>
                  <a:gd name="T14" fmla="*/ 217 w 399"/>
                  <a:gd name="T15" fmla="*/ 130 h 487"/>
                  <a:gd name="T16" fmla="*/ 114 w 399"/>
                  <a:gd name="T17" fmla="*/ 244 h 487"/>
                  <a:gd name="T18" fmla="*/ 177 w 399"/>
                  <a:gd name="T19" fmla="*/ 91 h 487"/>
                  <a:gd name="T20" fmla="*/ 136 w 399"/>
                  <a:gd name="T21" fmla="*/ 0 h 487"/>
                  <a:gd name="T22" fmla="*/ 79 w 399"/>
                  <a:gd name="T23" fmla="*/ 8 h 487"/>
                  <a:gd name="T24" fmla="*/ 64 w 399"/>
                  <a:gd name="T25" fmla="*/ 30 h 487"/>
                  <a:gd name="T26" fmla="*/ 63 w 399"/>
                  <a:gd name="T27" fmla="*/ 70 h 487"/>
                  <a:gd name="T28" fmla="*/ 50 w 399"/>
                  <a:gd name="T29" fmla="*/ 128 h 487"/>
                  <a:gd name="T30" fmla="*/ 22 w 399"/>
                  <a:gd name="T31" fmla="*/ 172 h 487"/>
                  <a:gd name="T32" fmla="*/ 9 w 399"/>
                  <a:gd name="T33" fmla="*/ 208 h 487"/>
                  <a:gd name="T34" fmla="*/ 11 w 399"/>
                  <a:gd name="T35" fmla="*/ 247 h 487"/>
                  <a:gd name="T36" fmla="*/ 6 w 399"/>
                  <a:gd name="T37" fmla="*/ 297 h 487"/>
                  <a:gd name="T38" fmla="*/ 3 w 399"/>
                  <a:gd name="T39" fmla="*/ 326 h 487"/>
                  <a:gd name="T40" fmla="*/ 6 w 399"/>
                  <a:gd name="T41" fmla="*/ 343 h 487"/>
                  <a:gd name="T42" fmla="*/ 3 w 399"/>
                  <a:gd name="T43" fmla="*/ 358 h 487"/>
                  <a:gd name="T44" fmla="*/ 3 w 399"/>
                  <a:gd name="T45" fmla="*/ 377 h 487"/>
                  <a:gd name="T46" fmla="*/ 4 w 399"/>
                  <a:gd name="T47" fmla="*/ 389 h 487"/>
                  <a:gd name="T48" fmla="*/ 7 w 399"/>
                  <a:gd name="T49" fmla="*/ 413 h 487"/>
                  <a:gd name="T50" fmla="*/ 39 w 399"/>
                  <a:gd name="T51" fmla="*/ 450 h 487"/>
                  <a:gd name="T52" fmla="*/ 126 w 399"/>
                  <a:gd name="T53" fmla="*/ 484 h 487"/>
                  <a:gd name="T54" fmla="*/ 216 w 399"/>
                  <a:gd name="T55" fmla="*/ 484 h 487"/>
                  <a:gd name="T56" fmla="*/ 257 w 399"/>
                  <a:gd name="T57" fmla="*/ 475 h 487"/>
                  <a:gd name="T58" fmla="*/ 279 w 399"/>
                  <a:gd name="T59" fmla="*/ 442 h 487"/>
                  <a:gd name="T60" fmla="*/ 290 w 399"/>
                  <a:gd name="T61" fmla="*/ 389 h 487"/>
                  <a:gd name="T62" fmla="*/ 299 w 399"/>
                  <a:gd name="T63" fmla="*/ 356 h 487"/>
                  <a:gd name="T64" fmla="*/ 322 w 399"/>
                  <a:gd name="T65" fmla="*/ 317 h 487"/>
                  <a:gd name="T66" fmla="*/ 331 w 399"/>
                  <a:gd name="T67" fmla="*/ 303 h 487"/>
                  <a:gd name="T68" fmla="*/ 330 w 399"/>
                  <a:gd name="T69" fmla="*/ 293 h 487"/>
                  <a:gd name="T70" fmla="*/ 291 w 399"/>
                  <a:gd name="T71" fmla="*/ 29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9" h="487">
                    <a:moveTo>
                      <a:pt x="291" y="290"/>
                    </a:moveTo>
                    <a:cubicBezTo>
                      <a:pt x="287" y="281"/>
                      <a:pt x="291" y="234"/>
                      <a:pt x="295" y="225"/>
                    </a:cubicBezTo>
                    <a:cubicBezTo>
                      <a:pt x="298" y="217"/>
                      <a:pt x="351" y="167"/>
                      <a:pt x="399" y="140"/>
                    </a:cubicBezTo>
                    <a:cubicBezTo>
                      <a:pt x="398" y="137"/>
                      <a:pt x="396" y="133"/>
                      <a:pt x="393" y="129"/>
                    </a:cubicBezTo>
                    <a:cubicBezTo>
                      <a:pt x="383" y="116"/>
                      <a:pt x="359" y="102"/>
                      <a:pt x="350" y="93"/>
                    </a:cubicBezTo>
                    <a:cubicBezTo>
                      <a:pt x="346" y="89"/>
                      <a:pt x="334" y="78"/>
                      <a:pt x="321" y="66"/>
                    </a:cubicBezTo>
                    <a:cubicBezTo>
                      <a:pt x="309" y="71"/>
                      <a:pt x="294" y="77"/>
                      <a:pt x="284" y="81"/>
                    </a:cubicBezTo>
                    <a:cubicBezTo>
                      <a:pt x="264" y="90"/>
                      <a:pt x="234" y="116"/>
                      <a:pt x="217" y="130"/>
                    </a:cubicBezTo>
                    <a:cubicBezTo>
                      <a:pt x="199" y="145"/>
                      <a:pt x="155" y="195"/>
                      <a:pt x="114" y="244"/>
                    </a:cubicBezTo>
                    <a:cubicBezTo>
                      <a:pt x="120" y="183"/>
                      <a:pt x="148" y="131"/>
                      <a:pt x="177" y="91"/>
                    </a:cubicBezTo>
                    <a:cubicBezTo>
                      <a:pt x="157" y="70"/>
                      <a:pt x="147" y="43"/>
                      <a:pt x="136" y="0"/>
                    </a:cubicBezTo>
                    <a:cubicBezTo>
                      <a:pt x="107" y="0"/>
                      <a:pt x="88" y="4"/>
                      <a:pt x="79" y="8"/>
                    </a:cubicBezTo>
                    <a:cubicBezTo>
                      <a:pt x="68" y="14"/>
                      <a:pt x="65" y="19"/>
                      <a:pt x="64" y="30"/>
                    </a:cubicBezTo>
                    <a:cubicBezTo>
                      <a:pt x="62" y="40"/>
                      <a:pt x="64" y="61"/>
                      <a:pt x="63" y="70"/>
                    </a:cubicBezTo>
                    <a:cubicBezTo>
                      <a:pt x="63" y="80"/>
                      <a:pt x="55" y="116"/>
                      <a:pt x="50" y="128"/>
                    </a:cubicBezTo>
                    <a:cubicBezTo>
                      <a:pt x="46" y="139"/>
                      <a:pt x="31" y="161"/>
                      <a:pt x="22" y="172"/>
                    </a:cubicBezTo>
                    <a:cubicBezTo>
                      <a:pt x="13" y="184"/>
                      <a:pt x="11" y="194"/>
                      <a:pt x="9" y="208"/>
                    </a:cubicBezTo>
                    <a:cubicBezTo>
                      <a:pt x="8" y="221"/>
                      <a:pt x="10" y="234"/>
                      <a:pt x="11" y="247"/>
                    </a:cubicBezTo>
                    <a:cubicBezTo>
                      <a:pt x="11" y="260"/>
                      <a:pt x="6" y="297"/>
                      <a:pt x="6" y="297"/>
                    </a:cubicBezTo>
                    <a:cubicBezTo>
                      <a:pt x="3" y="310"/>
                      <a:pt x="2" y="320"/>
                      <a:pt x="3" y="326"/>
                    </a:cubicBezTo>
                    <a:cubicBezTo>
                      <a:pt x="5" y="332"/>
                      <a:pt x="9" y="334"/>
                      <a:pt x="6" y="343"/>
                    </a:cubicBezTo>
                    <a:cubicBezTo>
                      <a:pt x="3" y="352"/>
                      <a:pt x="5" y="348"/>
                      <a:pt x="3" y="358"/>
                    </a:cubicBezTo>
                    <a:cubicBezTo>
                      <a:pt x="0" y="368"/>
                      <a:pt x="0" y="372"/>
                      <a:pt x="3" y="377"/>
                    </a:cubicBezTo>
                    <a:cubicBezTo>
                      <a:pt x="5" y="381"/>
                      <a:pt x="4" y="385"/>
                      <a:pt x="4" y="389"/>
                    </a:cubicBezTo>
                    <a:cubicBezTo>
                      <a:pt x="4" y="392"/>
                      <a:pt x="5" y="406"/>
                      <a:pt x="7" y="413"/>
                    </a:cubicBezTo>
                    <a:cubicBezTo>
                      <a:pt x="9" y="421"/>
                      <a:pt x="34" y="446"/>
                      <a:pt x="39" y="450"/>
                    </a:cubicBezTo>
                    <a:cubicBezTo>
                      <a:pt x="44" y="454"/>
                      <a:pt x="90" y="481"/>
                      <a:pt x="126" y="484"/>
                    </a:cubicBezTo>
                    <a:cubicBezTo>
                      <a:pt x="162" y="487"/>
                      <a:pt x="197" y="485"/>
                      <a:pt x="216" y="484"/>
                    </a:cubicBezTo>
                    <a:cubicBezTo>
                      <a:pt x="236" y="483"/>
                      <a:pt x="244" y="485"/>
                      <a:pt x="257" y="475"/>
                    </a:cubicBezTo>
                    <a:cubicBezTo>
                      <a:pt x="270" y="466"/>
                      <a:pt x="275" y="460"/>
                      <a:pt x="279" y="442"/>
                    </a:cubicBezTo>
                    <a:cubicBezTo>
                      <a:pt x="283" y="425"/>
                      <a:pt x="288" y="398"/>
                      <a:pt x="290" y="389"/>
                    </a:cubicBezTo>
                    <a:cubicBezTo>
                      <a:pt x="291" y="379"/>
                      <a:pt x="285" y="376"/>
                      <a:pt x="299" y="356"/>
                    </a:cubicBezTo>
                    <a:cubicBezTo>
                      <a:pt x="312" y="335"/>
                      <a:pt x="312" y="333"/>
                      <a:pt x="322" y="317"/>
                    </a:cubicBezTo>
                    <a:cubicBezTo>
                      <a:pt x="324" y="314"/>
                      <a:pt x="327" y="309"/>
                      <a:pt x="331" y="303"/>
                    </a:cubicBezTo>
                    <a:cubicBezTo>
                      <a:pt x="330" y="293"/>
                      <a:pt x="330" y="293"/>
                      <a:pt x="330" y="293"/>
                    </a:cubicBezTo>
                    <a:cubicBezTo>
                      <a:pt x="310" y="317"/>
                      <a:pt x="294" y="297"/>
                      <a:pt x="291" y="290"/>
                    </a:cubicBezTo>
                    <a:close/>
                  </a:path>
                </a:pathLst>
              </a:custGeom>
              <a:solidFill>
                <a:srgbClr val="F53C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8" name="Freeform 51"/>
              <p:cNvSpPr>
                <a:spLocks/>
              </p:cNvSpPr>
              <p:nvPr/>
            </p:nvSpPr>
            <p:spPr bwMode="auto">
              <a:xfrm>
                <a:off x="2201863" y="1446213"/>
                <a:ext cx="923925" cy="1516063"/>
              </a:xfrm>
              <a:custGeom>
                <a:avLst/>
                <a:gdLst>
                  <a:gd name="T0" fmla="*/ 20 w 282"/>
                  <a:gd name="T1" fmla="*/ 410 h 464"/>
                  <a:gd name="T2" fmla="*/ 37 w 282"/>
                  <a:gd name="T3" fmla="*/ 362 h 464"/>
                  <a:gd name="T4" fmla="*/ 44 w 282"/>
                  <a:gd name="T5" fmla="*/ 328 h 464"/>
                  <a:gd name="T6" fmla="*/ 56 w 282"/>
                  <a:gd name="T7" fmla="*/ 285 h 464"/>
                  <a:gd name="T8" fmla="*/ 78 w 282"/>
                  <a:gd name="T9" fmla="*/ 253 h 464"/>
                  <a:gd name="T10" fmla="*/ 110 w 282"/>
                  <a:gd name="T11" fmla="*/ 221 h 464"/>
                  <a:gd name="T12" fmla="*/ 136 w 282"/>
                  <a:gd name="T13" fmla="*/ 189 h 464"/>
                  <a:gd name="T14" fmla="*/ 197 w 282"/>
                  <a:gd name="T15" fmla="*/ 139 h 464"/>
                  <a:gd name="T16" fmla="*/ 240 w 282"/>
                  <a:gd name="T17" fmla="*/ 110 h 464"/>
                  <a:gd name="T18" fmla="*/ 280 w 282"/>
                  <a:gd name="T19" fmla="*/ 79 h 464"/>
                  <a:gd name="T20" fmla="*/ 282 w 282"/>
                  <a:gd name="T21" fmla="*/ 76 h 464"/>
                  <a:gd name="T22" fmla="*/ 271 w 282"/>
                  <a:gd name="T23" fmla="*/ 66 h 464"/>
                  <a:gd name="T24" fmla="*/ 234 w 282"/>
                  <a:gd name="T25" fmla="*/ 81 h 464"/>
                  <a:gd name="T26" fmla="*/ 167 w 282"/>
                  <a:gd name="T27" fmla="*/ 130 h 464"/>
                  <a:gd name="T28" fmla="*/ 64 w 282"/>
                  <a:gd name="T29" fmla="*/ 244 h 464"/>
                  <a:gd name="T30" fmla="*/ 127 w 282"/>
                  <a:gd name="T31" fmla="*/ 91 h 464"/>
                  <a:gd name="T32" fmla="*/ 86 w 282"/>
                  <a:gd name="T33" fmla="*/ 0 h 464"/>
                  <a:gd name="T34" fmla="*/ 76 w 282"/>
                  <a:gd name="T35" fmla="*/ 0 h 464"/>
                  <a:gd name="T36" fmla="*/ 85 w 282"/>
                  <a:gd name="T37" fmla="*/ 28 h 464"/>
                  <a:gd name="T38" fmla="*/ 98 w 282"/>
                  <a:gd name="T39" fmla="*/ 90 h 464"/>
                  <a:gd name="T40" fmla="*/ 51 w 282"/>
                  <a:gd name="T41" fmla="*/ 241 h 464"/>
                  <a:gd name="T42" fmla="*/ 25 w 282"/>
                  <a:gd name="T43" fmla="*/ 321 h 464"/>
                  <a:gd name="T44" fmla="*/ 20 w 282"/>
                  <a:gd name="T45" fmla="*/ 350 h 464"/>
                  <a:gd name="T46" fmla="*/ 9 w 282"/>
                  <a:gd name="T47" fmla="*/ 382 h 464"/>
                  <a:gd name="T48" fmla="*/ 1 w 282"/>
                  <a:gd name="T49" fmla="*/ 422 h 464"/>
                  <a:gd name="T50" fmla="*/ 0 w 282"/>
                  <a:gd name="T51" fmla="*/ 457 h 464"/>
                  <a:gd name="T52" fmla="*/ 13 w 282"/>
                  <a:gd name="T53" fmla="*/ 464 h 464"/>
                  <a:gd name="T54" fmla="*/ 16 w 282"/>
                  <a:gd name="T55" fmla="*/ 436 h 464"/>
                  <a:gd name="T56" fmla="*/ 20 w 282"/>
                  <a:gd name="T57" fmla="*/ 41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2" h="464">
                    <a:moveTo>
                      <a:pt x="20" y="410"/>
                    </a:moveTo>
                    <a:cubicBezTo>
                      <a:pt x="23" y="400"/>
                      <a:pt x="35" y="370"/>
                      <a:pt x="37" y="362"/>
                    </a:cubicBezTo>
                    <a:cubicBezTo>
                      <a:pt x="39" y="354"/>
                      <a:pt x="43" y="338"/>
                      <a:pt x="44" y="328"/>
                    </a:cubicBezTo>
                    <a:cubicBezTo>
                      <a:pt x="46" y="318"/>
                      <a:pt x="50" y="297"/>
                      <a:pt x="56" y="285"/>
                    </a:cubicBezTo>
                    <a:cubicBezTo>
                      <a:pt x="62" y="273"/>
                      <a:pt x="67" y="265"/>
                      <a:pt x="78" y="253"/>
                    </a:cubicBezTo>
                    <a:cubicBezTo>
                      <a:pt x="88" y="241"/>
                      <a:pt x="99" y="232"/>
                      <a:pt x="110" y="221"/>
                    </a:cubicBezTo>
                    <a:cubicBezTo>
                      <a:pt x="121" y="210"/>
                      <a:pt x="134" y="192"/>
                      <a:pt x="136" y="189"/>
                    </a:cubicBezTo>
                    <a:cubicBezTo>
                      <a:pt x="139" y="186"/>
                      <a:pt x="187" y="144"/>
                      <a:pt x="197" y="139"/>
                    </a:cubicBezTo>
                    <a:cubicBezTo>
                      <a:pt x="207" y="133"/>
                      <a:pt x="229" y="119"/>
                      <a:pt x="240" y="110"/>
                    </a:cubicBezTo>
                    <a:cubicBezTo>
                      <a:pt x="252" y="100"/>
                      <a:pt x="274" y="86"/>
                      <a:pt x="280" y="79"/>
                    </a:cubicBezTo>
                    <a:cubicBezTo>
                      <a:pt x="281" y="79"/>
                      <a:pt x="282" y="78"/>
                      <a:pt x="282" y="76"/>
                    </a:cubicBezTo>
                    <a:cubicBezTo>
                      <a:pt x="279" y="73"/>
                      <a:pt x="275" y="70"/>
                      <a:pt x="271" y="66"/>
                    </a:cubicBezTo>
                    <a:cubicBezTo>
                      <a:pt x="259" y="71"/>
                      <a:pt x="244" y="77"/>
                      <a:pt x="234" y="81"/>
                    </a:cubicBezTo>
                    <a:cubicBezTo>
                      <a:pt x="214" y="90"/>
                      <a:pt x="184" y="116"/>
                      <a:pt x="167" y="130"/>
                    </a:cubicBezTo>
                    <a:cubicBezTo>
                      <a:pt x="149" y="145"/>
                      <a:pt x="105" y="195"/>
                      <a:pt x="64" y="244"/>
                    </a:cubicBezTo>
                    <a:cubicBezTo>
                      <a:pt x="70" y="183"/>
                      <a:pt x="98" y="131"/>
                      <a:pt x="127" y="91"/>
                    </a:cubicBezTo>
                    <a:cubicBezTo>
                      <a:pt x="107" y="70"/>
                      <a:pt x="97" y="43"/>
                      <a:pt x="86" y="0"/>
                    </a:cubicBezTo>
                    <a:cubicBezTo>
                      <a:pt x="83" y="0"/>
                      <a:pt x="79" y="0"/>
                      <a:pt x="76" y="0"/>
                    </a:cubicBezTo>
                    <a:cubicBezTo>
                      <a:pt x="85" y="28"/>
                      <a:pt x="85" y="28"/>
                      <a:pt x="85" y="28"/>
                    </a:cubicBezTo>
                    <a:cubicBezTo>
                      <a:pt x="89" y="63"/>
                      <a:pt x="98" y="90"/>
                      <a:pt x="98" y="90"/>
                    </a:cubicBezTo>
                    <a:cubicBezTo>
                      <a:pt x="98" y="90"/>
                      <a:pt x="58" y="150"/>
                      <a:pt x="51" y="241"/>
                    </a:cubicBezTo>
                    <a:cubicBezTo>
                      <a:pt x="42" y="266"/>
                      <a:pt x="27" y="316"/>
                      <a:pt x="25" y="321"/>
                    </a:cubicBezTo>
                    <a:cubicBezTo>
                      <a:pt x="23" y="327"/>
                      <a:pt x="21" y="342"/>
                      <a:pt x="20" y="350"/>
                    </a:cubicBezTo>
                    <a:cubicBezTo>
                      <a:pt x="18" y="358"/>
                      <a:pt x="12" y="378"/>
                      <a:pt x="9" y="382"/>
                    </a:cubicBezTo>
                    <a:cubicBezTo>
                      <a:pt x="7" y="387"/>
                      <a:pt x="2" y="416"/>
                      <a:pt x="1" y="422"/>
                    </a:cubicBezTo>
                    <a:cubicBezTo>
                      <a:pt x="0" y="426"/>
                      <a:pt x="0" y="445"/>
                      <a:pt x="0" y="457"/>
                    </a:cubicBezTo>
                    <a:cubicBezTo>
                      <a:pt x="4" y="459"/>
                      <a:pt x="8" y="461"/>
                      <a:pt x="13" y="464"/>
                    </a:cubicBezTo>
                    <a:cubicBezTo>
                      <a:pt x="14" y="453"/>
                      <a:pt x="15" y="439"/>
                      <a:pt x="16" y="436"/>
                    </a:cubicBezTo>
                    <a:cubicBezTo>
                      <a:pt x="17" y="431"/>
                      <a:pt x="17" y="419"/>
                      <a:pt x="20" y="410"/>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9" name="Freeform 52"/>
              <p:cNvSpPr>
                <a:spLocks/>
              </p:cNvSpPr>
              <p:nvPr/>
            </p:nvSpPr>
            <p:spPr bwMode="auto">
              <a:xfrm>
                <a:off x="2411413" y="1074738"/>
                <a:ext cx="593725" cy="642938"/>
              </a:xfrm>
              <a:custGeom>
                <a:avLst/>
                <a:gdLst>
                  <a:gd name="T0" fmla="*/ 5 w 181"/>
                  <a:gd name="T1" fmla="*/ 13 h 197"/>
                  <a:gd name="T2" fmla="*/ 1 w 181"/>
                  <a:gd name="T3" fmla="*/ 54 h 197"/>
                  <a:gd name="T4" fmla="*/ 3 w 181"/>
                  <a:gd name="T5" fmla="*/ 89 h 197"/>
                  <a:gd name="T6" fmla="*/ 9 w 181"/>
                  <a:gd name="T7" fmla="*/ 121 h 197"/>
                  <a:gd name="T8" fmla="*/ 75 w 181"/>
                  <a:gd name="T9" fmla="*/ 168 h 197"/>
                  <a:gd name="T10" fmla="*/ 134 w 181"/>
                  <a:gd name="T11" fmla="*/ 132 h 197"/>
                  <a:gd name="T12" fmla="*/ 180 w 181"/>
                  <a:gd name="T13" fmla="*/ 79 h 197"/>
                  <a:gd name="T14" fmla="*/ 167 w 181"/>
                  <a:gd name="T15" fmla="*/ 42 h 197"/>
                  <a:gd name="T16" fmla="*/ 59 w 181"/>
                  <a:gd name="T17" fmla="*/ 1 h 197"/>
                  <a:gd name="T18" fmla="*/ 5 w 181"/>
                  <a:gd name="T19" fmla="*/ 13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1" h="197">
                    <a:moveTo>
                      <a:pt x="5" y="13"/>
                    </a:moveTo>
                    <a:cubicBezTo>
                      <a:pt x="5" y="25"/>
                      <a:pt x="0" y="47"/>
                      <a:pt x="1" y="54"/>
                    </a:cubicBezTo>
                    <a:cubicBezTo>
                      <a:pt x="1" y="61"/>
                      <a:pt x="3" y="84"/>
                      <a:pt x="3" y="89"/>
                    </a:cubicBezTo>
                    <a:cubicBezTo>
                      <a:pt x="3" y="94"/>
                      <a:pt x="8" y="116"/>
                      <a:pt x="9" y="121"/>
                    </a:cubicBezTo>
                    <a:cubicBezTo>
                      <a:pt x="9" y="126"/>
                      <a:pt x="24" y="197"/>
                      <a:pt x="75" y="168"/>
                    </a:cubicBezTo>
                    <a:cubicBezTo>
                      <a:pt x="111" y="150"/>
                      <a:pt x="132" y="134"/>
                      <a:pt x="134" y="132"/>
                    </a:cubicBezTo>
                    <a:cubicBezTo>
                      <a:pt x="136" y="131"/>
                      <a:pt x="179" y="82"/>
                      <a:pt x="180" y="79"/>
                    </a:cubicBezTo>
                    <a:cubicBezTo>
                      <a:pt x="181" y="76"/>
                      <a:pt x="180" y="54"/>
                      <a:pt x="167" y="42"/>
                    </a:cubicBezTo>
                    <a:cubicBezTo>
                      <a:pt x="153" y="30"/>
                      <a:pt x="75" y="2"/>
                      <a:pt x="59" y="1"/>
                    </a:cubicBezTo>
                    <a:cubicBezTo>
                      <a:pt x="43" y="0"/>
                      <a:pt x="5" y="13"/>
                      <a:pt x="5" y="13"/>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0" name="Freeform 53"/>
              <p:cNvSpPr>
                <a:spLocks/>
              </p:cNvSpPr>
              <p:nvPr/>
            </p:nvSpPr>
            <p:spPr bwMode="auto">
              <a:xfrm>
                <a:off x="2373313" y="627063"/>
                <a:ext cx="777875" cy="766763"/>
              </a:xfrm>
              <a:custGeom>
                <a:avLst/>
                <a:gdLst>
                  <a:gd name="T0" fmla="*/ 13 w 238"/>
                  <a:gd name="T1" fmla="*/ 142 h 235"/>
                  <a:gd name="T2" fmla="*/ 20 w 238"/>
                  <a:gd name="T3" fmla="*/ 174 h 235"/>
                  <a:gd name="T4" fmla="*/ 72 w 238"/>
                  <a:gd name="T5" fmla="*/ 220 h 235"/>
                  <a:gd name="T6" fmla="*/ 138 w 238"/>
                  <a:gd name="T7" fmla="*/ 234 h 235"/>
                  <a:gd name="T8" fmla="*/ 175 w 238"/>
                  <a:gd name="T9" fmla="*/ 234 h 235"/>
                  <a:gd name="T10" fmla="*/ 214 w 238"/>
                  <a:gd name="T11" fmla="*/ 207 h 235"/>
                  <a:gd name="T12" fmla="*/ 233 w 238"/>
                  <a:gd name="T13" fmla="*/ 108 h 235"/>
                  <a:gd name="T14" fmla="*/ 209 w 238"/>
                  <a:gd name="T15" fmla="*/ 33 h 235"/>
                  <a:gd name="T16" fmla="*/ 118 w 238"/>
                  <a:gd name="T17" fmla="*/ 3 h 235"/>
                  <a:gd name="T18" fmla="*/ 1 w 238"/>
                  <a:gd name="T19" fmla="*/ 109 h 235"/>
                  <a:gd name="T20" fmla="*/ 13 w 238"/>
                  <a:gd name="T21"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235">
                    <a:moveTo>
                      <a:pt x="13" y="142"/>
                    </a:moveTo>
                    <a:cubicBezTo>
                      <a:pt x="14" y="153"/>
                      <a:pt x="18" y="168"/>
                      <a:pt x="20" y="174"/>
                    </a:cubicBezTo>
                    <a:cubicBezTo>
                      <a:pt x="24" y="183"/>
                      <a:pt x="34" y="210"/>
                      <a:pt x="72" y="220"/>
                    </a:cubicBezTo>
                    <a:cubicBezTo>
                      <a:pt x="110" y="229"/>
                      <a:pt x="120" y="234"/>
                      <a:pt x="138" y="234"/>
                    </a:cubicBezTo>
                    <a:cubicBezTo>
                      <a:pt x="155" y="235"/>
                      <a:pt x="163" y="233"/>
                      <a:pt x="175" y="234"/>
                    </a:cubicBezTo>
                    <a:cubicBezTo>
                      <a:pt x="186" y="235"/>
                      <a:pt x="203" y="216"/>
                      <a:pt x="214" y="207"/>
                    </a:cubicBezTo>
                    <a:cubicBezTo>
                      <a:pt x="224" y="199"/>
                      <a:pt x="238" y="138"/>
                      <a:pt x="233" y="108"/>
                    </a:cubicBezTo>
                    <a:cubicBezTo>
                      <a:pt x="228" y="79"/>
                      <a:pt x="225" y="48"/>
                      <a:pt x="209" y="33"/>
                    </a:cubicBezTo>
                    <a:cubicBezTo>
                      <a:pt x="193" y="18"/>
                      <a:pt x="146" y="0"/>
                      <a:pt x="118" y="3"/>
                    </a:cubicBezTo>
                    <a:cubicBezTo>
                      <a:pt x="89" y="6"/>
                      <a:pt x="6" y="40"/>
                      <a:pt x="1" y="109"/>
                    </a:cubicBezTo>
                    <a:cubicBezTo>
                      <a:pt x="0" y="121"/>
                      <a:pt x="13" y="142"/>
                      <a:pt x="13" y="142"/>
                    </a:cubicBezTo>
                    <a:close/>
                  </a:path>
                </a:pathLst>
              </a:custGeom>
              <a:solidFill>
                <a:srgbClr val="754C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1" name="Freeform 54"/>
              <p:cNvSpPr>
                <a:spLocks/>
              </p:cNvSpPr>
              <p:nvPr/>
            </p:nvSpPr>
            <p:spPr bwMode="auto">
              <a:xfrm>
                <a:off x="2565400" y="1214438"/>
                <a:ext cx="649288" cy="954088"/>
              </a:xfrm>
              <a:custGeom>
                <a:avLst/>
                <a:gdLst>
                  <a:gd name="T0" fmla="*/ 196 w 198"/>
                  <a:gd name="T1" fmla="*/ 117 h 292"/>
                  <a:gd name="T2" fmla="*/ 185 w 198"/>
                  <a:gd name="T3" fmla="*/ 48 h 292"/>
                  <a:gd name="T4" fmla="*/ 167 w 198"/>
                  <a:gd name="T5" fmla="*/ 0 h 292"/>
                  <a:gd name="T6" fmla="*/ 155 w 198"/>
                  <a:gd name="T7" fmla="*/ 27 h 292"/>
                  <a:gd name="T8" fmla="*/ 130 w 198"/>
                  <a:gd name="T9" fmla="*/ 49 h 292"/>
                  <a:gd name="T10" fmla="*/ 134 w 198"/>
                  <a:gd name="T11" fmla="*/ 73 h 292"/>
                  <a:gd name="T12" fmla="*/ 126 w 198"/>
                  <a:gd name="T13" fmla="*/ 108 h 292"/>
                  <a:gd name="T14" fmla="*/ 101 w 198"/>
                  <a:gd name="T15" fmla="*/ 131 h 292"/>
                  <a:gd name="T16" fmla="*/ 77 w 198"/>
                  <a:gd name="T17" fmla="*/ 154 h 292"/>
                  <a:gd name="T18" fmla="*/ 34 w 198"/>
                  <a:gd name="T19" fmla="*/ 184 h 292"/>
                  <a:gd name="T20" fmla="*/ 6 w 198"/>
                  <a:gd name="T21" fmla="*/ 248 h 292"/>
                  <a:gd name="T22" fmla="*/ 18 w 198"/>
                  <a:gd name="T23" fmla="*/ 289 h 292"/>
                  <a:gd name="T24" fmla="*/ 45 w 198"/>
                  <a:gd name="T25" fmla="*/ 254 h 292"/>
                  <a:gd name="T26" fmla="*/ 77 w 198"/>
                  <a:gd name="T27" fmla="*/ 227 h 292"/>
                  <a:gd name="T28" fmla="*/ 141 w 198"/>
                  <a:gd name="T29" fmla="*/ 203 h 292"/>
                  <a:gd name="T30" fmla="*/ 181 w 198"/>
                  <a:gd name="T31" fmla="*/ 177 h 292"/>
                  <a:gd name="T32" fmla="*/ 196 w 198"/>
                  <a:gd name="T33" fmla="*/ 117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8" h="292">
                    <a:moveTo>
                      <a:pt x="196" y="117"/>
                    </a:moveTo>
                    <a:cubicBezTo>
                      <a:pt x="195" y="95"/>
                      <a:pt x="191" y="63"/>
                      <a:pt x="185" y="48"/>
                    </a:cubicBezTo>
                    <a:cubicBezTo>
                      <a:pt x="181" y="38"/>
                      <a:pt x="172" y="15"/>
                      <a:pt x="167" y="0"/>
                    </a:cubicBezTo>
                    <a:cubicBezTo>
                      <a:pt x="163" y="14"/>
                      <a:pt x="159" y="24"/>
                      <a:pt x="155" y="27"/>
                    </a:cubicBezTo>
                    <a:cubicBezTo>
                      <a:pt x="148" y="33"/>
                      <a:pt x="139" y="43"/>
                      <a:pt x="130" y="49"/>
                    </a:cubicBezTo>
                    <a:cubicBezTo>
                      <a:pt x="132" y="58"/>
                      <a:pt x="134" y="67"/>
                      <a:pt x="134" y="73"/>
                    </a:cubicBezTo>
                    <a:cubicBezTo>
                      <a:pt x="135" y="82"/>
                      <a:pt x="130" y="101"/>
                      <a:pt x="126" y="108"/>
                    </a:cubicBezTo>
                    <a:cubicBezTo>
                      <a:pt x="123" y="114"/>
                      <a:pt x="107" y="128"/>
                      <a:pt x="101" y="131"/>
                    </a:cubicBezTo>
                    <a:cubicBezTo>
                      <a:pt x="96" y="135"/>
                      <a:pt x="80" y="150"/>
                      <a:pt x="77" y="154"/>
                    </a:cubicBezTo>
                    <a:cubicBezTo>
                      <a:pt x="74" y="157"/>
                      <a:pt x="39" y="179"/>
                      <a:pt x="34" y="184"/>
                    </a:cubicBezTo>
                    <a:cubicBezTo>
                      <a:pt x="29" y="188"/>
                      <a:pt x="0" y="203"/>
                      <a:pt x="6" y="248"/>
                    </a:cubicBezTo>
                    <a:cubicBezTo>
                      <a:pt x="13" y="292"/>
                      <a:pt x="18" y="289"/>
                      <a:pt x="18" y="289"/>
                    </a:cubicBezTo>
                    <a:cubicBezTo>
                      <a:pt x="18" y="289"/>
                      <a:pt x="34" y="265"/>
                      <a:pt x="45" y="254"/>
                    </a:cubicBezTo>
                    <a:cubicBezTo>
                      <a:pt x="56" y="243"/>
                      <a:pt x="57" y="235"/>
                      <a:pt x="77" y="227"/>
                    </a:cubicBezTo>
                    <a:cubicBezTo>
                      <a:pt x="97" y="220"/>
                      <a:pt x="124" y="211"/>
                      <a:pt x="141" y="203"/>
                    </a:cubicBezTo>
                    <a:cubicBezTo>
                      <a:pt x="158" y="195"/>
                      <a:pt x="171" y="190"/>
                      <a:pt x="181" y="177"/>
                    </a:cubicBezTo>
                    <a:cubicBezTo>
                      <a:pt x="191" y="165"/>
                      <a:pt x="198" y="138"/>
                      <a:pt x="196" y="117"/>
                    </a:cubicBezTo>
                    <a:close/>
                  </a:path>
                </a:pathLst>
              </a:custGeom>
              <a:solidFill>
                <a:srgbClr val="8B5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2" name="Freeform 55"/>
              <p:cNvSpPr>
                <a:spLocks/>
              </p:cNvSpPr>
              <p:nvPr/>
            </p:nvSpPr>
            <p:spPr bwMode="auto">
              <a:xfrm>
                <a:off x="1082675" y="1525588"/>
                <a:ext cx="1168400" cy="1412875"/>
              </a:xfrm>
              <a:custGeom>
                <a:avLst/>
                <a:gdLst>
                  <a:gd name="T0" fmla="*/ 298 w 357"/>
                  <a:gd name="T1" fmla="*/ 273 h 433"/>
                  <a:gd name="T2" fmla="*/ 303 w 357"/>
                  <a:gd name="T3" fmla="*/ 223 h 433"/>
                  <a:gd name="T4" fmla="*/ 301 w 357"/>
                  <a:gd name="T5" fmla="*/ 184 h 433"/>
                  <a:gd name="T6" fmla="*/ 314 w 357"/>
                  <a:gd name="T7" fmla="*/ 148 h 433"/>
                  <a:gd name="T8" fmla="*/ 342 w 357"/>
                  <a:gd name="T9" fmla="*/ 104 h 433"/>
                  <a:gd name="T10" fmla="*/ 355 w 357"/>
                  <a:gd name="T11" fmla="*/ 46 h 433"/>
                  <a:gd name="T12" fmla="*/ 356 w 357"/>
                  <a:gd name="T13" fmla="*/ 6 h 433"/>
                  <a:gd name="T14" fmla="*/ 357 w 357"/>
                  <a:gd name="T15" fmla="*/ 0 h 433"/>
                  <a:gd name="T16" fmla="*/ 318 w 357"/>
                  <a:gd name="T17" fmla="*/ 57 h 433"/>
                  <a:gd name="T18" fmla="*/ 272 w 357"/>
                  <a:gd name="T19" fmla="*/ 182 h 433"/>
                  <a:gd name="T20" fmla="*/ 235 w 357"/>
                  <a:gd name="T21" fmla="*/ 235 h 433"/>
                  <a:gd name="T22" fmla="*/ 166 w 357"/>
                  <a:gd name="T23" fmla="*/ 282 h 433"/>
                  <a:gd name="T24" fmla="*/ 105 w 357"/>
                  <a:gd name="T25" fmla="*/ 332 h 433"/>
                  <a:gd name="T26" fmla="*/ 96 w 357"/>
                  <a:gd name="T27" fmla="*/ 338 h 433"/>
                  <a:gd name="T28" fmla="*/ 82 w 357"/>
                  <a:gd name="T29" fmla="*/ 325 h 433"/>
                  <a:gd name="T30" fmla="*/ 75 w 357"/>
                  <a:gd name="T31" fmla="*/ 314 h 433"/>
                  <a:gd name="T32" fmla="*/ 70 w 357"/>
                  <a:gd name="T33" fmla="*/ 293 h 433"/>
                  <a:gd name="T34" fmla="*/ 56 w 357"/>
                  <a:gd name="T35" fmla="*/ 297 h 433"/>
                  <a:gd name="T36" fmla="*/ 54 w 357"/>
                  <a:gd name="T37" fmla="*/ 319 h 433"/>
                  <a:gd name="T38" fmla="*/ 43 w 357"/>
                  <a:gd name="T39" fmla="*/ 337 h 433"/>
                  <a:gd name="T40" fmla="*/ 8 w 357"/>
                  <a:gd name="T41" fmla="*/ 347 h 433"/>
                  <a:gd name="T42" fmla="*/ 3 w 357"/>
                  <a:gd name="T43" fmla="*/ 362 h 433"/>
                  <a:gd name="T44" fmla="*/ 4 w 357"/>
                  <a:gd name="T45" fmla="*/ 372 h 433"/>
                  <a:gd name="T46" fmla="*/ 4 w 357"/>
                  <a:gd name="T47" fmla="*/ 390 h 433"/>
                  <a:gd name="T48" fmla="*/ 9 w 357"/>
                  <a:gd name="T49" fmla="*/ 396 h 433"/>
                  <a:gd name="T50" fmla="*/ 10 w 357"/>
                  <a:gd name="T51" fmla="*/ 406 h 433"/>
                  <a:gd name="T52" fmla="*/ 22 w 357"/>
                  <a:gd name="T53" fmla="*/ 412 h 433"/>
                  <a:gd name="T54" fmla="*/ 27 w 357"/>
                  <a:gd name="T55" fmla="*/ 426 h 433"/>
                  <a:gd name="T56" fmla="*/ 43 w 357"/>
                  <a:gd name="T57" fmla="*/ 432 h 433"/>
                  <a:gd name="T58" fmla="*/ 78 w 357"/>
                  <a:gd name="T59" fmla="*/ 421 h 433"/>
                  <a:gd name="T60" fmla="*/ 121 w 357"/>
                  <a:gd name="T61" fmla="*/ 391 h 433"/>
                  <a:gd name="T62" fmla="*/ 156 w 357"/>
                  <a:gd name="T63" fmla="*/ 362 h 433"/>
                  <a:gd name="T64" fmla="*/ 201 w 357"/>
                  <a:gd name="T65" fmla="*/ 336 h 433"/>
                  <a:gd name="T66" fmla="*/ 239 w 357"/>
                  <a:gd name="T67" fmla="*/ 316 h 433"/>
                  <a:gd name="T68" fmla="*/ 295 w 357"/>
                  <a:gd name="T69" fmla="*/ 287 h 433"/>
                  <a:gd name="T70" fmla="*/ 298 w 357"/>
                  <a:gd name="T71" fmla="*/ 27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7" h="433">
                    <a:moveTo>
                      <a:pt x="298" y="273"/>
                    </a:moveTo>
                    <a:cubicBezTo>
                      <a:pt x="298" y="273"/>
                      <a:pt x="303" y="236"/>
                      <a:pt x="303" y="223"/>
                    </a:cubicBezTo>
                    <a:cubicBezTo>
                      <a:pt x="302" y="210"/>
                      <a:pt x="300" y="197"/>
                      <a:pt x="301" y="184"/>
                    </a:cubicBezTo>
                    <a:cubicBezTo>
                      <a:pt x="303" y="170"/>
                      <a:pt x="305" y="160"/>
                      <a:pt x="314" y="148"/>
                    </a:cubicBezTo>
                    <a:cubicBezTo>
                      <a:pt x="323" y="137"/>
                      <a:pt x="338" y="115"/>
                      <a:pt x="342" y="104"/>
                    </a:cubicBezTo>
                    <a:cubicBezTo>
                      <a:pt x="347" y="92"/>
                      <a:pt x="355" y="56"/>
                      <a:pt x="355" y="46"/>
                    </a:cubicBezTo>
                    <a:cubicBezTo>
                      <a:pt x="356" y="37"/>
                      <a:pt x="354" y="16"/>
                      <a:pt x="356" y="6"/>
                    </a:cubicBezTo>
                    <a:cubicBezTo>
                      <a:pt x="356" y="4"/>
                      <a:pt x="356" y="2"/>
                      <a:pt x="357" y="0"/>
                    </a:cubicBezTo>
                    <a:cubicBezTo>
                      <a:pt x="332" y="23"/>
                      <a:pt x="320" y="39"/>
                      <a:pt x="318" y="57"/>
                    </a:cubicBezTo>
                    <a:cubicBezTo>
                      <a:pt x="316" y="76"/>
                      <a:pt x="299" y="146"/>
                      <a:pt x="272" y="182"/>
                    </a:cubicBezTo>
                    <a:cubicBezTo>
                      <a:pt x="251" y="213"/>
                      <a:pt x="246" y="231"/>
                      <a:pt x="235" y="235"/>
                    </a:cubicBezTo>
                    <a:cubicBezTo>
                      <a:pt x="223" y="238"/>
                      <a:pt x="179" y="274"/>
                      <a:pt x="166" y="282"/>
                    </a:cubicBezTo>
                    <a:cubicBezTo>
                      <a:pt x="153" y="290"/>
                      <a:pt x="110" y="329"/>
                      <a:pt x="105" y="332"/>
                    </a:cubicBezTo>
                    <a:cubicBezTo>
                      <a:pt x="100" y="336"/>
                      <a:pt x="100" y="339"/>
                      <a:pt x="96" y="338"/>
                    </a:cubicBezTo>
                    <a:cubicBezTo>
                      <a:pt x="92" y="337"/>
                      <a:pt x="84" y="327"/>
                      <a:pt x="82" y="325"/>
                    </a:cubicBezTo>
                    <a:cubicBezTo>
                      <a:pt x="79" y="322"/>
                      <a:pt x="77" y="320"/>
                      <a:pt x="75" y="314"/>
                    </a:cubicBezTo>
                    <a:cubicBezTo>
                      <a:pt x="74" y="308"/>
                      <a:pt x="76" y="296"/>
                      <a:pt x="70" y="293"/>
                    </a:cubicBezTo>
                    <a:cubicBezTo>
                      <a:pt x="63" y="291"/>
                      <a:pt x="57" y="291"/>
                      <a:pt x="56" y="297"/>
                    </a:cubicBezTo>
                    <a:cubicBezTo>
                      <a:pt x="55" y="303"/>
                      <a:pt x="55" y="314"/>
                      <a:pt x="54" y="319"/>
                    </a:cubicBezTo>
                    <a:cubicBezTo>
                      <a:pt x="53" y="324"/>
                      <a:pt x="49" y="334"/>
                      <a:pt x="43" y="337"/>
                    </a:cubicBezTo>
                    <a:cubicBezTo>
                      <a:pt x="37" y="340"/>
                      <a:pt x="11" y="344"/>
                      <a:pt x="8" y="347"/>
                    </a:cubicBezTo>
                    <a:cubicBezTo>
                      <a:pt x="6" y="350"/>
                      <a:pt x="1" y="357"/>
                      <a:pt x="3" y="362"/>
                    </a:cubicBezTo>
                    <a:cubicBezTo>
                      <a:pt x="4" y="366"/>
                      <a:pt x="7" y="366"/>
                      <a:pt x="4" y="372"/>
                    </a:cubicBezTo>
                    <a:cubicBezTo>
                      <a:pt x="1" y="378"/>
                      <a:pt x="0" y="389"/>
                      <a:pt x="4" y="390"/>
                    </a:cubicBezTo>
                    <a:cubicBezTo>
                      <a:pt x="7" y="392"/>
                      <a:pt x="9" y="394"/>
                      <a:pt x="9" y="396"/>
                    </a:cubicBezTo>
                    <a:cubicBezTo>
                      <a:pt x="9" y="397"/>
                      <a:pt x="7" y="402"/>
                      <a:pt x="10" y="406"/>
                    </a:cubicBezTo>
                    <a:cubicBezTo>
                      <a:pt x="13" y="409"/>
                      <a:pt x="20" y="410"/>
                      <a:pt x="22" y="412"/>
                    </a:cubicBezTo>
                    <a:cubicBezTo>
                      <a:pt x="23" y="414"/>
                      <a:pt x="23" y="422"/>
                      <a:pt x="27" y="426"/>
                    </a:cubicBezTo>
                    <a:cubicBezTo>
                      <a:pt x="31" y="430"/>
                      <a:pt x="37" y="433"/>
                      <a:pt x="43" y="432"/>
                    </a:cubicBezTo>
                    <a:cubicBezTo>
                      <a:pt x="50" y="432"/>
                      <a:pt x="69" y="426"/>
                      <a:pt x="78" y="421"/>
                    </a:cubicBezTo>
                    <a:cubicBezTo>
                      <a:pt x="86" y="416"/>
                      <a:pt x="113" y="398"/>
                      <a:pt x="121" y="391"/>
                    </a:cubicBezTo>
                    <a:cubicBezTo>
                      <a:pt x="129" y="384"/>
                      <a:pt x="148" y="367"/>
                      <a:pt x="156" y="362"/>
                    </a:cubicBezTo>
                    <a:cubicBezTo>
                      <a:pt x="163" y="356"/>
                      <a:pt x="192" y="342"/>
                      <a:pt x="201" y="336"/>
                    </a:cubicBezTo>
                    <a:cubicBezTo>
                      <a:pt x="211" y="330"/>
                      <a:pt x="227" y="321"/>
                      <a:pt x="239" y="316"/>
                    </a:cubicBezTo>
                    <a:cubicBezTo>
                      <a:pt x="248" y="313"/>
                      <a:pt x="275" y="296"/>
                      <a:pt x="295" y="287"/>
                    </a:cubicBezTo>
                    <a:cubicBezTo>
                      <a:pt x="296" y="283"/>
                      <a:pt x="297" y="278"/>
                      <a:pt x="298" y="273"/>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31" name="Group 30"/>
            <p:cNvGrpSpPr/>
            <p:nvPr/>
          </p:nvGrpSpPr>
          <p:grpSpPr>
            <a:xfrm>
              <a:off x="8382824" y="2252856"/>
              <a:ext cx="2285176" cy="1534347"/>
              <a:chOff x="5726113" y="2289175"/>
              <a:chExt cx="3551238" cy="2384425"/>
            </a:xfrm>
          </p:grpSpPr>
          <p:sp>
            <p:nvSpPr>
              <p:cNvPr id="40" name="Freeform 39"/>
              <p:cNvSpPr>
                <a:spLocks/>
              </p:cNvSpPr>
              <p:nvPr/>
            </p:nvSpPr>
            <p:spPr bwMode="auto">
              <a:xfrm>
                <a:off x="6738938" y="2751138"/>
                <a:ext cx="312738" cy="501650"/>
              </a:xfrm>
              <a:custGeom>
                <a:avLst/>
                <a:gdLst>
                  <a:gd name="T0" fmla="*/ 98 w 98"/>
                  <a:gd name="T1" fmla="*/ 157 h 157"/>
                  <a:gd name="T2" fmla="*/ 94 w 98"/>
                  <a:gd name="T3" fmla="*/ 145 h 157"/>
                  <a:gd name="T4" fmla="*/ 94 w 98"/>
                  <a:gd name="T5" fmla="*/ 144 h 157"/>
                  <a:gd name="T6" fmla="*/ 94 w 98"/>
                  <a:gd name="T7" fmla="*/ 144 h 157"/>
                  <a:gd name="T8" fmla="*/ 85 w 98"/>
                  <a:gd name="T9" fmla="*/ 134 h 157"/>
                  <a:gd name="T10" fmla="*/ 82 w 98"/>
                  <a:gd name="T11" fmla="*/ 132 h 157"/>
                  <a:gd name="T12" fmla="*/ 80 w 98"/>
                  <a:gd name="T13" fmla="*/ 130 h 157"/>
                  <a:gd name="T14" fmla="*/ 51 w 98"/>
                  <a:gd name="T15" fmla="*/ 119 h 157"/>
                  <a:gd name="T16" fmla="*/ 34 w 98"/>
                  <a:gd name="T17" fmla="*/ 117 h 157"/>
                  <a:gd name="T18" fmla="*/ 30 w 98"/>
                  <a:gd name="T19" fmla="*/ 117 h 157"/>
                  <a:gd name="T20" fmla="*/ 23 w 98"/>
                  <a:gd name="T21" fmla="*/ 117 h 157"/>
                  <a:gd name="T22" fmla="*/ 8 w 98"/>
                  <a:gd name="T23" fmla="*/ 113 h 157"/>
                  <a:gd name="T24" fmla="*/ 1 w 98"/>
                  <a:gd name="T25" fmla="*/ 102 h 157"/>
                  <a:gd name="T26" fmla="*/ 0 w 98"/>
                  <a:gd name="T27" fmla="*/ 0 h 157"/>
                  <a:gd name="T28" fmla="*/ 8 w 98"/>
                  <a:gd name="T29" fmla="*/ 11 h 157"/>
                  <a:gd name="T30" fmla="*/ 23 w 98"/>
                  <a:gd name="T31" fmla="*/ 15 h 157"/>
                  <a:gd name="T32" fmla="*/ 30 w 98"/>
                  <a:gd name="T33" fmla="*/ 15 h 157"/>
                  <a:gd name="T34" fmla="*/ 34 w 98"/>
                  <a:gd name="T35" fmla="*/ 15 h 157"/>
                  <a:gd name="T36" fmla="*/ 51 w 98"/>
                  <a:gd name="T37" fmla="*/ 17 h 157"/>
                  <a:gd name="T38" fmla="*/ 79 w 98"/>
                  <a:gd name="T39" fmla="*/ 28 h 157"/>
                  <a:gd name="T40" fmla="*/ 82 w 98"/>
                  <a:gd name="T41" fmla="*/ 30 h 157"/>
                  <a:gd name="T42" fmla="*/ 84 w 98"/>
                  <a:gd name="T43" fmla="*/ 32 h 157"/>
                  <a:gd name="T44" fmla="*/ 94 w 98"/>
                  <a:gd name="T45" fmla="*/ 42 h 157"/>
                  <a:gd name="T46" fmla="*/ 94 w 98"/>
                  <a:gd name="T47" fmla="*/ 43 h 157"/>
                  <a:gd name="T48" fmla="*/ 94 w 98"/>
                  <a:gd name="T49" fmla="*/ 43 h 157"/>
                  <a:gd name="T50" fmla="*/ 97 w 98"/>
                  <a:gd name="T51" fmla="*/ 55 h 157"/>
                  <a:gd name="T52" fmla="*/ 98 w 98"/>
                  <a:gd name="T53"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 h="157">
                    <a:moveTo>
                      <a:pt x="98" y="157"/>
                    </a:moveTo>
                    <a:cubicBezTo>
                      <a:pt x="98" y="153"/>
                      <a:pt x="97" y="149"/>
                      <a:pt x="94" y="145"/>
                    </a:cubicBezTo>
                    <a:cubicBezTo>
                      <a:pt x="94" y="145"/>
                      <a:pt x="94" y="145"/>
                      <a:pt x="94" y="144"/>
                    </a:cubicBezTo>
                    <a:cubicBezTo>
                      <a:pt x="94" y="144"/>
                      <a:pt x="94" y="144"/>
                      <a:pt x="94" y="144"/>
                    </a:cubicBezTo>
                    <a:cubicBezTo>
                      <a:pt x="92" y="140"/>
                      <a:pt x="88" y="137"/>
                      <a:pt x="85" y="134"/>
                    </a:cubicBezTo>
                    <a:cubicBezTo>
                      <a:pt x="84" y="133"/>
                      <a:pt x="83" y="132"/>
                      <a:pt x="82" y="132"/>
                    </a:cubicBezTo>
                    <a:cubicBezTo>
                      <a:pt x="81" y="131"/>
                      <a:pt x="81" y="131"/>
                      <a:pt x="80" y="130"/>
                    </a:cubicBezTo>
                    <a:cubicBezTo>
                      <a:pt x="70" y="125"/>
                      <a:pt x="61" y="121"/>
                      <a:pt x="51" y="119"/>
                    </a:cubicBezTo>
                    <a:cubicBezTo>
                      <a:pt x="46" y="118"/>
                      <a:pt x="40" y="117"/>
                      <a:pt x="34" y="117"/>
                    </a:cubicBezTo>
                    <a:cubicBezTo>
                      <a:pt x="32" y="117"/>
                      <a:pt x="31" y="117"/>
                      <a:pt x="30" y="117"/>
                    </a:cubicBezTo>
                    <a:cubicBezTo>
                      <a:pt x="27" y="117"/>
                      <a:pt x="25" y="117"/>
                      <a:pt x="23" y="117"/>
                    </a:cubicBezTo>
                    <a:cubicBezTo>
                      <a:pt x="17" y="116"/>
                      <a:pt x="12" y="115"/>
                      <a:pt x="8" y="113"/>
                    </a:cubicBezTo>
                    <a:cubicBezTo>
                      <a:pt x="3" y="110"/>
                      <a:pt x="1" y="106"/>
                      <a:pt x="1" y="102"/>
                    </a:cubicBezTo>
                    <a:cubicBezTo>
                      <a:pt x="0" y="0"/>
                      <a:pt x="0" y="0"/>
                      <a:pt x="0" y="0"/>
                    </a:cubicBezTo>
                    <a:cubicBezTo>
                      <a:pt x="0" y="4"/>
                      <a:pt x="3" y="8"/>
                      <a:pt x="8" y="11"/>
                    </a:cubicBezTo>
                    <a:cubicBezTo>
                      <a:pt x="11" y="13"/>
                      <a:pt x="16" y="14"/>
                      <a:pt x="23" y="15"/>
                    </a:cubicBezTo>
                    <a:cubicBezTo>
                      <a:pt x="24" y="15"/>
                      <a:pt x="27" y="15"/>
                      <a:pt x="30" y="15"/>
                    </a:cubicBezTo>
                    <a:cubicBezTo>
                      <a:pt x="31" y="15"/>
                      <a:pt x="32" y="15"/>
                      <a:pt x="34" y="15"/>
                    </a:cubicBezTo>
                    <a:cubicBezTo>
                      <a:pt x="39" y="16"/>
                      <a:pt x="45" y="16"/>
                      <a:pt x="51" y="17"/>
                    </a:cubicBezTo>
                    <a:cubicBezTo>
                      <a:pt x="61" y="19"/>
                      <a:pt x="70" y="23"/>
                      <a:pt x="79" y="28"/>
                    </a:cubicBezTo>
                    <a:cubicBezTo>
                      <a:pt x="80" y="29"/>
                      <a:pt x="81" y="29"/>
                      <a:pt x="82" y="30"/>
                    </a:cubicBezTo>
                    <a:cubicBezTo>
                      <a:pt x="83" y="30"/>
                      <a:pt x="83" y="31"/>
                      <a:pt x="84" y="32"/>
                    </a:cubicBezTo>
                    <a:cubicBezTo>
                      <a:pt x="88" y="35"/>
                      <a:pt x="91" y="38"/>
                      <a:pt x="94" y="42"/>
                    </a:cubicBezTo>
                    <a:cubicBezTo>
                      <a:pt x="94" y="42"/>
                      <a:pt x="94" y="42"/>
                      <a:pt x="94" y="43"/>
                    </a:cubicBezTo>
                    <a:cubicBezTo>
                      <a:pt x="94" y="43"/>
                      <a:pt x="94" y="43"/>
                      <a:pt x="94" y="43"/>
                    </a:cubicBezTo>
                    <a:cubicBezTo>
                      <a:pt x="96" y="47"/>
                      <a:pt x="97" y="51"/>
                      <a:pt x="97" y="55"/>
                    </a:cubicBezTo>
                    <a:lnTo>
                      <a:pt x="98" y="157"/>
                    </a:lnTo>
                    <a:close/>
                  </a:path>
                </a:pathLst>
              </a:custGeom>
              <a:solidFill>
                <a:srgbClr val="6E3F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1" name="Freeform 40"/>
              <p:cNvSpPr>
                <a:spLocks/>
              </p:cNvSpPr>
              <p:nvPr/>
            </p:nvSpPr>
            <p:spPr bwMode="auto">
              <a:xfrm>
                <a:off x="7986713" y="2744788"/>
                <a:ext cx="277813" cy="492125"/>
              </a:xfrm>
              <a:custGeom>
                <a:avLst/>
                <a:gdLst>
                  <a:gd name="T0" fmla="*/ 87 w 87"/>
                  <a:gd name="T1" fmla="*/ 0 h 154"/>
                  <a:gd name="T2" fmla="*/ 87 w 87"/>
                  <a:gd name="T3" fmla="*/ 102 h 154"/>
                  <a:gd name="T4" fmla="*/ 81 w 87"/>
                  <a:gd name="T5" fmla="*/ 110 h 154"/>
                  <a:gd name="T6" fmla="*/ 67 w 87"/>
                  <a:gd name="T7" fmla="*/ 114 h 154"/>
                  <a:gd name="T8" fmla="*/ 21 w 87"/>
                  <a:gd name="T9" fmla="*/ 125 h 154"/>
                  <a:gd name="T10" fmla="*/ 0 w 87"/>
                  <a:gd name="T11" fmla="*/ 154 h 154"/>
                  <a:gd name="T12" fmla="*/ 0 w 87"/>
                  <a:gd name="T13" fmla="*/ 52 h 154"/>
                  <a:gd name="T14" fmla="*/ 20 w 87"/>
                  <a:gd name="T15" fmla="*/ 24 h 154"/>
                  <a:gd name="T16" fmla="*/ 67 w 87"/>
                  <a:gd name="T17" fmla="*/ 12 h 154"/>
                  <a:gd name="T18" fmla="*/ 80 w 87"/>
                  <a:gd name="T19" fmla="*/ 9 h 154"/>
                  <a:gd name="T20" fmla="*/ 87 w 87"/>
                  <a:gd name="T21"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54">
                    <a:moveTo>
                      <a:pt x="87" y="0"/>
                    </a:moveTo>
                    <a:cubicBezTo>
                      <a:pt x="87" y="102"/>
                      <a:pt x="87" y="102"/>
                      <a:pt x="87" y="102"/>
                    </a:cubicBezTo>
                    <a:cubicBezTo>
                      <a:pt x="87" y="105"/>
                      <a:pt x="85" y="108"/>
                      <a:pt x="81" y="110"/>
                    </a:cubicBezTo>
                    <a:cubicBezTo>
                      <a:pt x="77" y="112"/>
                      <a:pt x="73" y="114"/>
                      <a:pt x="67" y="114"/>
                    </a:cubicBezTo>
                    <a:cubicBezTo>
                      <a:pt x="50" y="114"/>
                      <a:pt x="34" y="118"/>
                      <a:pt x="21" y="125"/>
                    </a:cubicBezTo>
                    <a:cubicBezTo>
                      <a:pt x="7" y="133"/>
                      <a:pt x="0" y="144"/>
                      <a:pt x="0" y="154"/>
                    </a:cubicBezTo>
                    <a:cubicBezTo>
                      <a:pt x="0" y="52"/>
                      <a:pt x="0" y="52"/>
                      <a:pt x="0" y="52"/>
                    </a:cubicBezTo>
                    <a:cubicBezTo>
                      <a:pt x="0" y="42"/>
                      <a:pt x="7" y="32"/>
                      <a:pt x="20" y="24"/>
                    </a:cubicBezTo>
                    <a:cubicBezTo>
                      <a:pt x="33" y="16"/>
                      <a:pt x="50" y="12"/>
                      <a:pt x="67" y="12"/>
                    </a:cubicBezTo>
                    <a:cubicBezTo>
                      <a:pt x="73" y="12"/>
                      <a:pt x="77" y="10"/>
                      <a:pt x="80" y="9"/>
                    </a:cubicBezTo>
                    <a:cubicBezTo>
                      <a:pt x="84" y="6"/>
                      <a:pt x="87" y="3"/>
                      <a:pt x="87" y="0"/>
                    </a:cubicBezTo>
                    <a:close/>
                  </a:path>
                </a:pathLst>
              </a:custGeom>
              <a:solidFill>
                <a:srgbClr val="6E3F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2" name="Freeform 41"/>
              <p:cNvSpPr>
                <a:spLocks/>
              </p:cNvSpPr>
              <p:nvPr/>
            </p:nvSpPr>
            <p:spPr bwMode="auto">
              <a:xfrm>
                <a:off x="5726113" y="3319463"/>
                <a:ext cx="763588" cy="781050"/>
              </a:xfrm>
              <a:custGeom>
                <a:avLst/>
                <a:gdLst>
                  <a:gd name="T0" fmla="*/ 240 w 240"/>
                  <a:gd name="T1" fmla="*/ 144 h 245"/>
                  <a:gd name="T2" fmla="*/ 234 w 240"/>
                  <a:gd name="T3" fmla="*/ 136 h 245"/>
                  <a:gd name="T4" fmla="*/ 0 w 240"/>
                  <a:gd name="T5" fmla="*/ 0 h 245"/>
                  <a:gd name="T6" fmla="*/ 1 w 240"/>
                  <a:gd name="T7" fmla="*/ 102 h 245"/>
                  <a:gd name="T8" fmla="*/ 234 w 240"/>
                  <a:gd name="T9" fmla="*/ 238 h 245"/>
                  <a:gd name="T10" fmla="*/ 240 w 240"/>
                  <a:gd name="T11" fmla="*/ 245 h 245"/>
                  <a:gd name="T12" fmla="*/ 240 w 240"/>
                  <a:gd name="T13" fmla="*/ 144 h 245"/>
                </a:gdLst>
                <a:ahLst/>
                <a:cxnLst>
                  <a:cxn ang="0">
                    <a:pos x="T0" y="T1"/>
                  </a:cxn>
                  <a:cxn ang="0">
                    <a:pos x="T2" y="T3"/>
                  </a:cxn>
                  <a:cxn ang="0">
                    <a:pos x="T4" y="T5"/>
                  </a:cxn>
                  <a:cxn ang="0">
                    <a:pos x="T6" y="T7"/>
                  </a:cxn>
                  <a:cxn ang="0">
                    <a:pos x="T8" y="T9"/>
                  </a:cxn>
                  <a:cxn ang="0">
                    <a:pos x="T10" y="T11"/>
                  </a:cxn>
                  <a:cxn ang="0">
                    <a:pos x="T12" y="T13"/>
                  </a:cxn>
                </a:cxnLst>
                <a:rect l="0" t="0" r="r" b="b"/>
                <a:pathLst>
                  <a:path w="240" h="245">
                    <a:moveTo>
                      <a:pt x="240" y="144"/>
                    </a:moveTo>
                    <a:cubicBezTo>
                      <a:pt x="239" y="141"/>
                      <a:pt x="237" y="138"/>
                      <a:pt x="234" y="136"/>
                    </a:cubicBezTo>
                    <a:cubicBezTo>
                      <a:pt x="0" y="0"/>
                      <a:pt x="0" y="0"/>
                      <a:pt x="0" y="0"/>
                    </a:cubicBezTo>
                    <a:cubicBezTo>
                      <a:pt x="1" y="102"/>
                      <a:pt x="1" y="102"/>
                      <a:pt x="1" y="102"/>
                    </a:cubicBezTo>
                    <a:cubicBezTo>
                      <a:pt x="234" y="238"/>
                      <a:pt x="234" y="238"/>
                      <a:pt x="234" y="238"/>
                    </a:cubicBezTo>
                    <a:cubicBezTo>
                      <a:pt x="238" y="240"/>
                      <a:pt x="240" y="243"/>
                      <a:pt x="240" y="245"/>
                    </a:cubicBezTo>
                    <a:cubicBezTo>
                      <a:pt x="240" y="211"/>
                      <a:pt x="240" y="178"/>
                      <a:pt x="240" y="144"/>
                    </a:cubicBezTo>
                    <a:close/>
                  </a:path>
                </a:pathLst>
              </a:custGeom>
              <a:solidFill>
                <a:srgbClr val="744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3" name="Freeform 42"/>
              <p:cNvSpPr>
                <a:spLocks/>
              </p:cNvSpPr>
              <p:nvPr/>
            </p:nvSpPr>
            <p:spPr bwMode="auto">
              <a:xfrm>
                <a:off x="6175375" y="3898900"/>
                <a:ext cx="1320800" cy="774700"/>
              </a:xfrm>
              <a:custGeom>
                <a:avLst/>
                <a:gdLst>
                  <a:gd name="T0" fmla="*/ 415 w 415"/>
                  <a:gd name="T1" fmla="*/ 243 h 243"/>
                  <a:gd name="T2" fmla="*/ 182 w 415"/>
                  <a:gd name="T3" fmla="*/ 107 h 243"/>
                  <a:gd name="T4" fmla="*/ 148 w 415"/>
                  <a:gd name="T5" fmla="*/ 107 h 243"/>
                  <a:gd name="T6" fmla="*/ 147 w 415"/>
                  <a:gd name="T7" fmla="*/ 107 h 243"/>
                  <a:gd name="T8" fmla="*/ 141 w 415"/>
                  <a:gd name="T9" fmla="*/ 114 h 243"/>
                  <a:gd name="T10" fmla="*/ 140 w 415"/>
                  <a:gd name="T11" fmla="*/ 115 h 243"/>
                  <a:gd name="T12" fmla="*/ 140 w 415"/>
                  <a:gd name="T13" fmla="*/ 116 h 243"/>
                  <a:gd name="T14" fmla="*/ 139 w 415"/>
                  <a:gd name="T15" fmla="*/ 122 h 243"/>
                  <a:gd name="T16" fmla="*/ 139 w 415"/>
                  <a:gd name="T17" fmla="*/ 122 h 243"/>
                  <a:gd name="T18" fmla="*/ 121 w 415"/>
                  <a:gd name="T19" fmla="*/ 147 h 243"/>
                  <a:gd name="T20" fmla="*/ 120 w 415"/>
                  <a:gd name="T21" fmla="*/ 147 h 243"/>
                  <a:gd name="T22" fmla="*/ 120 w 415"/>
                  <a:gd name="T23" fmla="*/ 148 h 243"/>
                  <a:gd name="T24" fmla="*/ 21 w 415"/>
                  <a:gd name="T25" fmla="*/ 148 h 243"/>
                  <a:gd name="T26" fmla="*/ 15 w 415"/>
                  <a:gd name="T27" fmla="*/ 145 h 243"/>
                  <a:gd name="T28" fmla="*/ 1 w 415"/>
                  <a:gd name="T29" fmla="*/ 120 h 243"/>
                  <a:gd name="T30" fmla="*/ 0 w 415"/>
                  <a:gd name="T31" fmla="*/ 18 h 243"/>
                  <a:gd name="T32" fmla="*/ 15 w 415"/>
                  <a:gd name="T33" fmla="*/ 43 h 243"/>
                  <a:gd name="T34" fmla="*/ 20 w 415"/>
                  <a:gd name="T35" fmla="*/ 47 h 243"/>
                  <a:gd name="T36" fmla="*/ 119 w 415"/>
                  <a:gd name="T37" fmla="*/ 46 h 243"/>
                  <a:gd name="T38" fmla="*/ 120 w 415"/>
                  <a:gd name="T39" fmla="*/ 46 h 243"/>
                  <a:gd name="T40" fmla="*/ 121 w 415"/>
                  <a:gd name="T41" fmla="*/ 45 h 243"/>
                  <a:gd name="T42" fmla="*/ 139 w 415"/>
                  <a:gd name="T43" fmla="*/ 20 h 243"/>
                  <a:gd name="T44" fmla="*/ 139 w 415"/>
                  <a:gd name="T45" fmla="*/ 20 h 243"/>
                  <a:gd name="T46" fmla="*/ 140 w 415"/>
                  <a:gd name="T47" fmla="*/ 14 h 243"/>
                  <a:gd name="T48" fmla="*/ 140 w 415"/>
                  <a:gd name="T49" fmla="*/ 13 h 243"/>
                  <a:gd name="T50" fmla="*/ 140 w 415"/>
                  <a:gd name="T51" fmla="*/ 12 h 243"/>
                  <a:gd name="T52" fmla="*/ 147 w 415"/>
                  <a:gd name="T53" fmla="*/ 5 h 243"/>
                  <a:gd name="T54" fmla="*/ 148 w 415"/>
                  <a:gd name="T55" fmla="*/ 5 h 243"/>
                  <a:gd name="T56" fmla="*/ 182 w 415"/>
                  <a:gd name="T57" fmla="*/ 6 h 243"/>
                  <a:gd name="T58" fmla="*/ 415 w 415"/>
                  <a:gd name="T59" fmla="*/ 141 h 243"/>
                  <a:gd name="T60" fmla="*/ 415 w 415"/>
                  <a:gd name="T61"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5" h="243">
                    <a:moveTo>
                      <a:pt x="415" y="243"/>
                    </a:moveTo>
                    <a:cubicBezTo>
                      <a:pt x="182" y="107"/>
                      <a:pt x="182" y="107"/>
                      <a:pt x="182" y="107"/>
                    </a:cubicBezTo>
                    <a:cubicBezTo>
                      <a:pt x="172" y="102"/>
                      <a:pt x="157" y="102"/>
                      <a:pt x="148" y="107"/>
                    </a:cubicBezTo>
                    <a:cubicBezTo>
                      <a:pt x="148" y="107"/>
                      <a:pt x="147" y="107"/>
                      <a:pt x="147" y="107"/>
                    </a:cubicBezTo>
                    <a:cubicBezTo>
                      <a:pt x="144" y="109"/>
                      <a:pt x="142" y="111"/>
                      <a:pt x="141" y="114"/>
                    </a:cubicBezTo>
                    <a:cubicBezTo>
                      <a:pt x="140" y="114"/>
                      <a:pt x="140" y="114"/>
                      <a:pt x="140" y="115"/>
                    </a:cubicBezTo>
                    <a:cubicBezTo>
                      <a:pt x="140" y="115"/>
                      <a:pt x="140" y="116"/>
                      <a:pt x="140" y="116"/>
                    </a:cubicBezTo>
                    <a:cubicBezTo>
                      <a:pt x="139" y="119"/>
                      <a:pt x="139" y="120"/>
                      <a:pt x="139" y="122"/>
                    </a:cubicBezTo>
                    <a:cubicBezTo>
                      <a:pt x="139" y="122"/>
                      <a:pt x="139" y="122"/>
                      <a:pt x="139" y="122"/>
                    </a:cubicBezTo>
                    <a:cubicBezTo>
                      <a:pt x="138" y="131"/>
                      <a:pt x="132" y="140"/>
                      <a:pt x="121" y="147"/>
                    </a:cubicBezTo>
                    <a:cubicBezTo>
                      <a:pt x="121" y="147"/>
                      <a:pt x="121" y="147"/>
                      <a:pt x="120" y="147"/>
                    </a:cubicBezTo>
                    <a:cubicBezTo>
                      <a:pt x="120" y="148"/>
                      <a:pt x="120" y="148"/>
                      <a:pt x="120" y="148"/>
                    </a:cubicBezTo>
                    <a:cubicBezTo>
                      <a:pt x="91" y="164"/>
                      <a:pt x="47" y="164"/>
                      <a:pt x="21" y="148"/>
                    </a:cubicBezTo>
                    <a:cubicBezTo>
                      <a:pt x="19" y="147"/>
                      <a:pt x="17" y="146"/>
                      <a:pt x="15" y="145"/>
                    </a:cubicBezTo>
                    <a:cubicBezTo>
                      <a:pt x="6" y="138"/>
                      <a:pt x="1" y="129"/>
                      <a:pt x="1" y="120"/>
                    </a:cubicBezTo>
                    <a:cubicBezTo>
                      <a:pt x="0" y="18"/>
                      <a:pt x="0" y="18"/>
                      <a:pt x="0" y="18"/>
                    </a:cubicBezTo>
                    <a:cubicBezTo>
                      <a:pt x="0" y="27"/>
                      <a:pt x="5" y="36"/>
                      <a:pt x="15" y="43"/>
                    </a:cubicBezTo>
                    <a:cubicBezTo>
                      <a:pt x="17" y="44"/>
                      <a:pt x="19" y="46"/>
                      <a:pt x="20" y="47"/>
                    </a:cubicBezTo>
                    <a:cubicBezTo>
                      <a:pt x="47" y="62"/>
                      <a:pt x="90" y="62"/>
                      <a:pt x="119" y="46"/>
                    </a:cubicBezTo>
                    <a:cubicBezTo>
                      <a:pt x="120" y="46"/>
                      <a:pt x="120" y="46"/>
                      <a:pt x="120" y="46"/>
                    </a:cubicBezTo>
                    <a:cubicBezTo>
                      <a:pt x="120" y="45"/>
                      <a:pt x="121" y="45"/>
                      <a:pt x="121" y="45"/>
                    </a:cubicBezTo>
                    <a:cubicBezTo>
                      <a:pt x="132" y="38"/>
                      <a:pt x="138" y="29"/>
                      <a:pt x="139" y="20"/>
                    </a:cubicBezTo>
                    <a:cubicBezTo>
                      <a:pt x="139" y="20"/>
                      <a:pt x="139" y="20"/>
                      <a:pt x="139" y="20"/>
                    </a:cubicBezTo>
                    <a:cubicBezTo>
                      <a:pt x="139" y="18"/>
                      <a:pt x="139" y="17"/>
                      <a:pt x="140" y="14"/>
                    </a:cubicBezTo>
                    <a:cubicBezTo>
                      <a:pt x="140" y="14"/>
                      <a:pt x="140" y="13"/>
                      <a:pt x="140" y="13"/>
                    </a:cubicBezTo>
                    <a:cubicBezTo>
                      <a:pt x="140" y="12"/>
                      <a:pt x="140" y="12"/>
                      <a:pt x="140" y="12"/>
                    </a:cubicBezTo>
                    <a:cubicBezTo>
                      <a:pt x="141" y="10"/>
                      <a:pt x="143" y="8"/>
                      <a:pt x="147" y="5"/>
                    </a:cubicBezTo>
                    <a:cubicBezTo>
                      <a:pt x="147" y="5"/>
                      <a:pt x="147" y="5"/>
                      <a:pt x="148" y="5"/>
                    </a:cubicBezTo>
                    <a:cubicBezTo>
                      <a:pt x="157" y="0"/>
                      <a:pt x="172" y="0"/>
                      <a:pt x="182" y="6"/>
                    </a:cubicBezTo>
                    <a:cubicBezTo>
                      <a:pt x="415" y="141"/>
                      <a:pt x="415" y="141"/>
                      <a:pt x="415" y="141"/>
                    </a:cubicBezTo>
                    <a:lnTo>
                      <a:pt x="415" y="243"/>
                    </a:lnTo>
                    <a:close/>
                  </a:path>
                </a:pathLst>
              </a:custGeom>
              <a:solidFill>
                <a:srgbClr val="744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4" name="Freeform 43"/>
              <p:cNvSpPr>
                <a:spLocks/>
              </p:cNvSpPr>
              <p:nvPr/>
            </p:nvSpPr>
            <p:spPr bwMode="auto">
              <a:xfrm>
                <a:off x="7942263" y="3319463"/>
                <a:ext cx="1335088" cy="787400"/>
              </a:xfrm>
              <a:custGeom>
                <a:avLst/>
                <a:gdLst>
                  <a:gd name="T0" fmla="*/ 419 w 419"/>
                  <a:gd name="T1" fmla="*/ 0 h 247"/>
                  <a:gd name="T2" fmla="*/ 177 w 419"/>
                  <a:gd name="T3" fmla="*/ 139 h 247"/>
                  <a:gd name="T4" fmla="*/ 144 w 419"/>
                  <a:gd name="T5" fmla="*/ 136 h 247"/>
                  <a:gd name="T6" fmla="*/ 139 w 419"/>
                  <a:gd name="T7" fmla="*/ 119 h 247"/>
                  <a:gd name="T8" fmla="*/ 119 w 419"/>
                  <a:gd name="T9" fmla="*/ 93 h 247"/>
                  <a:gd name="T10" fmla="*/ 21 w 419"/>
                  <a:gd name="T11" fmla="*/ 93 h 247"/>
                  <a:gd name="T12" fmla="*/ 15 w 419"/>
                  <a:gd name="T13" fmla="*/ 96 h 247"/>
                  <a:gd name="T14" fmla="*/ 0 w 419"/>
                  <a:gd name="T15" fmla="*/ 121 h 247"/>
                  <a:gd name="T16" fmla="*/ 1 w 419"/>
                  <a:gd name="T17" fmla="*/ 223 h 247"/>
                  <a:gd name="T18" fmla="*/ 16 w 419"/>
                  <a:gd name="T19" fmla="*/ 198 h 247"/>
                  <a:gd name="T20" fmla="*/ 21 w 419"/>
                  <a:gd name="T21" fmla="*/ 194 h 247"/>
                  <a:gd name="T22" fmla="*/ 119 w 419"/>
                  <a:gd name="T23" fmla="*/ 194 h 247"/>
                  <a:gd name="T24" fmla="*/ 139 w 419"/>
                  <a:gd name="T25" fmla="*/ 221 h 247"/>
                  <a:gd name="T26" fmla="*/ 144 w 419"/>
                  <a:gd name="T27" fmla="*/ 237 h 247"/>
                  <a:gd name="T28" fmla="*/ 178 w 419"/>
                  <a:gd name="T29" fmla="*/ 241 h 247"/>
                  <a:gd name="T30" fmla="*/ 419 w 419"/>
                  <a:gd name="T31" fmla="*/ 102 h 247"/>
                  <a:gd name="T32" fmla="*/ 419 w 419"/>
                  <a:gd name="T33"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9" h="247">
                    <a:moveTo>
                      <a:pt x="419" y="0"/>
                    </a:moveTo>
                    <a:cubicBezTo>
                      <a:pt x="177" y="139"/>
                      <a:pt x="177" y="139"/>
                      <a:pt x="177" y="139"/>
                    </a:cubicBezTo>
                    <a:cubicBezTo>
                      <a:pt x="167" y="145"/>
                      <a:pt x="149" y="143"/>
                      <a:pt x="144" y="136"/>
                    </a:cubicBezTo>
                    <a:cubicBezTo>
                      <a:pt x="141" y="131"/>
                      <a:pt x="139" y="126"/>
                      <a:pt x="139" y="119"/>
                    </a:cubicBezTo>
                    <a:cubicBezTo>
                      <a:pt x="138" y="110"/>
                      <a:pt x="131" y="100"/>
                      <a:pt x="119" y="93"/>
                    </a:cubicBezTo>
                    <a:cubicBezTo>
                      <a:pt x="92" y="77"/>
                      <a:pt x="48" y="77"/>
                      <a:pt x="21" y="93"/>
                    </a:cubicBezTo>
                    <a:cubicBezTo>
                      <a:pt x="19" y="94"/>
                      <a:pt x="17" y="95"/>
                      <a:pt x="15" y="96"/>
                    </a:cubicBezTo>
                    <a:cubicBezTo>
                      <a:pt x="5" y="103"/>
                      <a:pt x="0" y="112"/>
                      <a:pt x="0" y="121"/>
                    </a:cubicBezTo>
                    <a:cubicBezTo>
                      <a:pt x="1" y="223"/>
                      <a:pt x="1" y="223"/>
                      <a:pt x="1" y="223"/>
                    </a:cubicBezTo>
                    <a:cubicBezTo>
                      <a:pt x="1" y="214"/>
                      <a:pt x="6" y="205"/>
                      <a:pt x="16" y="198"/>
                    </a:cubicBezTo>
                    <a:cubicBezTo>
                      <a:pt x="17" y="197"/>
                      <a:pt x="19" y="195"/>
                      <a:pt x="21" y="194"/>
                    </a:cubicBezTo>
                    <a:cubicBezTo>
                      <a:pt x="48" y="179"/>
                      <a:pt x="92" y="179"/>
                      <a:pt x="119" y="194"/>
                    </a:cubicBezTo>
                    <a:cubicBezTo>
                      <a:pt x="132" y="202"/>
                      <a:pt x="138" y="211"/>
                      <a:pt x="139" y="221"/>
                    </a:cubicBezTo>
                    <a:cubicBezTo>
                      <a:pt x="139" y="227"/>
                      <a:pt x="141" y="233"/>
                      <a:pt x="144" y="237"/>
                    </a:cubicBezTo>
                    <a:cubicBezTo>
                      <a:pt x="150" y="245"/>
                      <a:pt x="167" y="247"/>
                      <a:pt x="178" y="241"/>
                    </a:cubicBezTo>
                    <a:cubicBezTo>
                      <a:pt x="419" y="102"/>
                      <a:pt x="419" y="102"/>
                      <a:pt x="419" y="102"/>
                    </a:cubicBezTo>
                    <a:lnTo>
                      <a:pt x="419" y="0"/>
                    </a:lnTo>
                    <a:close/>
                  </a:path>
                </a:pathLst>
              </a:custGeom>
              <a:solidFill>
                <a:srgbClr val="6E3F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5" name="Freeform 44"/>
              <p:cNvSpPr>
                <a:spLocks/>
              </p:cNvSpPr>
              <p:nvPr/>
            </p:nvSpPr>
            <p:spPr bwMode="auto">
              <a:xfrm>
                <a:off x="5726113" y="2289175"/>
                <a:ext cx="3551238" cy="2060575"/>
              </a:xfrm>
              <a:custGeom>
                <a:avLst/>
                <a:gdLst>
                  <a:gd name="T0" fmla="*/ 559 w 1115"/>
                  <a:gd name="T1" fmla="*/ 0 h 646"/>
                  <a:gd name="T2" fmla="*/ 791 w 1115"/>
                  <a:gd name="T3" fmla="*/ 135 h 646"/>
                  <a:gd name="T4" fmla="*/ 790 w 1115"/>
                  <a:gd name="T5" fmla="*/ 152 h 646"/>
                  <a:gd name="T6" fmla="*/ 777 w 1115"/>
                  <a:gd name="T7" fmla="*/ 155 h 646"/>
                  <a:gd name="T8" fmla="*/ 730 w 1115"/>
                  <a:gd name="T9" fmla="*/ 167 h 646"/>
                  <a:gd name="T10" fmla="*/ 736 w 1115"/>
                  <a:gd name="T11" fmla="*/ 226 h 646"/>
                  <a:gd name="T12" fmla="*/ 823 w 1115"/>
                  <a:gd name="T13" fmla="*/ 226 h 646"/>
                  <a:gd name="T14" fmla="*/ 828 w 1115"/>
                  <a:gd name="T15" fmla="*/ 223 h 646"/>
                  <a:gd name="T16" fmla="*/ 848 w 1115"/>
                  <a:gd name="T17" fmla="*/ 197 h 646"/>
                  <a:gd name="T18" fmla="*/ 854 w 1115"/>
                  <a:gd name="T19" fmla="*/ 189 h 646"/>
                  <a:gd name="T20" fmla="*/ 883 w 1115"/>
                  <a:gd name="T21" fmla="*/ 189 h 646"/>
                  <a:gd name="T22" fmla="*/ 1115 w 1115"/>
                  <a:gd name="T23" fmla="*/ 323 h 646"/>
                  <a:gd name="T24" fmla="*/ 873 w 1115"/>
                  <a:gd name="T25" fmla="*/ 462 h 646"/>
                  <a:gd name="T26" fmla="*/ 840 w 1115"/>
                  <a:gd name="T27" fmla="*/ 459 h 646"/>
                  <a:gd name="T28" fmla="*/ 835 w 1115"/>
                  <a:gd name="T29" fmla="*/ 442 h 646"/>
                  <a:gd name="T30" fmla="*/ 815 w 1115"/>
                  <a:gd name="T31" fmla="*/ 416 h 646"/>
                  <a:gd name="T32" fmla="*/ 717 w 1115"/>
                  <a:gd name="T33" fmla="*/ 416 h 646"/>
                  <a:gd name="T34" fmla="*/ 711 w 1115"/>
                  <a:gd name="T35" fmla="*/ 419 h 646"/>
                  <a:gd name="T36" fmla="*/ 712 w 1115"/>
                  <a:gd name="T37" fmla="*/ 469 h 646"/>
                  <a:gd name="T38" fmla="*/ 762 w 1115"/>
                  <a:gd name="T39" fmla="*/ 484 h 646"/>
                  <a:gd name="T40" fmla="*/ 790 w 1115"/>
                  <a:gd name="T41" fmla="*/ 487 h 646"/>
                  <a:gd name="T42" fmla="*/ 797 w 1115"/>
                  <a:gd name="T43" fmla="*/ 506 h 646"/>
                  <a:gd name="T44" fmla="*/ 556 w 1115"/>
                  <a:gd name="T45" fmla="*/ 646 h 646"/>
                  <a:gd name="T46" fmla="*/ 323 w 1115"/>
                  <a:gd name="T47" fmla="*/ 511 h 646"/>
                  <a:gd name="T48" fmla="*/ 289 w 1115"/>
                  <a:gd name="T49" fmla="*/ 510 h 646"/>
                  <a:gd name="T50" fmla="*/ 281 w 1115"/>
                  <a:gd name="T51" fmla="*/ 518 h 646"/>
                  <a:gd name="T52" fmla="*/ 280 w 1115"/>
                  <a:gd name="T53" fmla="*/ 525 h 646"/>
                  <a:gd name="T54" fmla="*/ 261 w 1115"/>
                  <a:gd name="T55" fmla="*/ 551 h 646"/>
                  <a:gd name="T56" fmla="*/ 161 w 1115"/>
                  <a:gd name="T57" fmla="*/ 552 h 646"/>
                  <a:gd name="T58" fmla="*/ 156 w 1115"/>
                  <a:gd name="T59" fmla="*/ 548 h 646"/>
                  <a:gd name="T60" fmla="*/ 157 w 1115"/>
                  <a:gd name="T61" fmla="*/ 498 h 646"/>
                  <a:gd name="T62" fmla="*/ 162 w 1115"/>
                  <a:gd name="T63" fmla="*/ 495 h 646"/>
                  <a:gd name="T64" fmla="*/ 206 w 1115"/>
                  <a:gd name="T65" fmla="*/ 483 h 646"/>
                  <a:gd name="T66" fmla="*/ 219 w 1115"/>
                  <a:gd name="T67" fmla="*/ 483 h 646"/>
                  <a:gd name="T68" fmla="*/ 232 w 1115"/>
                  <a:gd name="T69" fmla="*/ 479 h 646"/>
                  <a:gd name="T70" fmla="*/ 234 w 1115"/>
                  <a:gd name="T71" fmla="*/ 459 h 646"/>
                  <a:gd name="T72" fmla="*/ 0 w 1115"/>
                  <a:gd name="T73" fmla="*/ 323 h 646"/>
                  <a:gd name="T74" fmla="*/ 234 w 1115"/>
                  <a:gd name="T75" fmla="*/ 188 h 646"/>
                  <a:gd name="T76" fmla="*/ 269 w 1115"/>
                  <a:gd name="T77" fmla="*/ 188 h 646"/>
                  <a:gd name="T78" fmla="*/ 276 w 1115"/>
                  <a:gd name="T79" fmla="*/ 197 h 646"/>
                  <a:gd name="T80" fmla="*/ 277 w 1115"/>
                  <a:gd name="T81" fmla="*/ 202 h 646"/>
                  <a:gd name="T82" fmla="*/ 298 w 1115"/>
                  <a:gd name="T83" fmla="*/ 229 h 646"/>
                  <a:gd name="T84" fmla="*/ 323 w 1115"/>
                  <a:gd name="T85" fmla="*/ 238 h 646"/>
                  <a:gd name="T86" fmla="*/ 362 w 1115"/>
                  <a:gd name="T87" fmla="*/ 239 h 646"/>
                  <a:gd name="T88" fmla="*/ 389 w 1115"/>
                  <a:gd name="T89" fmla="*/ 232 h 646"/>
                  <a:gd name="T90" fmla="*/ 395 w 1115"/>
                  <a:gd name="T91" fmla="*/ 229 h 646"/>
                  <a:gd name="T92" fmla="*/ 400 w 1115"/>
                  <a:gd name="T93" fmla="*/ 225 h 646"/>
                  <a:gd name="T94" fmla="*/ 413 w 1115"/>
                  <a:gd name="T95" fmla="*/ 210 h 646"/>
                  <a:gd name="T96" fmla="*/ 412 w 1115"/>
                  <a:gd name="T97" fmla="*/ 188 h 646"/>
                  <a:gd name="T98" fmla="*/ 400 w 1115"/>
                  <a:gd name="T99" fmla="*/ 175 h 646"/>
                  <a:gd name="T100" fmla="*/ 352 w 1115"/>
                  <a:gd name="T101" fmla="*/ 160 h 646"/>
                  <a:gd name="T102" fmla="*/ 340 w 1115"/>
                  <a:gd name="T103" fmla="*/ 160 h 646"/>
                  <a:gd name="T104" fmla="*/ 326 w 1115"/>
                  <a:gd name="T105" fmla="*/ 156 h 646"/>
                  <a:gd name="T106" fmla="*/ 326 w 1115"/>
                  <a:gd name="T107" fmla="*/ 135 h 646"/>
                  <a:gd name="T108" fmla="*/ 559 w 1115"/>
                  <a:gd name="T109" fmla="*/ 0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15" h="646">
                    <a:moveTo>
                      <a:pt x="559" y="0"/>
                    </a:moveTo>
                    <a:cubicBezTo>
                      <a:pt x="791" y="135"/>
                      <a:pt x="791" y="135"/>
                      <a:pt x="791" y="135"/>
                    </a:cubicBezTo>
                    <a:cubicBezTo>
                      <a:pt x="799" y="140"/>
                      <a:pt x="798" y="147"/>
                      <a:pt x="790" y="152"/>
                    </a:cubicBezTo>
                    <a:cubicBezTo>
                      <a:pt x="787" y="153"/>
                      <a:pt x="783" y="155"/>
                      <a:pt x="777" y="155"/>
                    </a:cubicBezTo>
                    <a:cubicBezTo>
                      <a:pt x="760" y="155"/>
                      <a:pt x="743" y="159"/>
                      <a:pt x="730" y="167"/>
                    </a:cubicBezTo>
                    <a:cubicBezTo>
                      <a:pt x="702" y="183"/>
                      <a:pt x="703" y="211"/>
                      <a:pt x="736" y="226"/>
                    </a:cubicBezTo>
                    <a:cubicBezTo>
                      <a:pt x="761" y="238"/>
                      <a:pt x="798" y="238"/>
                      <a:pt x="823" y="226"/>
                    </a:cubicBezTo>
                    <a:cubicBezTo>
                      <a:pt x="825" y="225"/>
                      <a:pt x="826" y="224"/>
                      <a:pt x="828" y="223"/>
                    </a:cubicBezTo>
                    <a:cubicBezTo>
                      <a:pt x="841" y="216"/>
                      <a:pt x="848" y="206"/>
                      <a:pt x="848" y="197"/>
                    </a:cubicBezTo>
                    <a:cubicBezTo>
                      <a:pt x="849" y="193"/>
                      <a:pt x="851" y="191"/>
                      <a:pt x="854" y="189"/>
                    </a:cubicBezTo>
                    <a:cubicBezTo>
                      <a:pt x="862" y="184"/>
                      <a:pt x="875" y="184"/>
                      <a:pt x="883" y="189"/>
                    </a:cubicBezTo>
                    <a:cubicBezTo>
                      <a:pt x="1115" y="323"/>
                      <a:pt x="1115" y="323"/>
                      <a:pt x="1115" y="323"/>
                    </a:cubicBezTo>
                    <a:cubicBezTo>
                      <a:pt x="873" y="462"/>
                      <a:pt x="873" y="462"/>
                      <a:pt x="873" y="462"/>
                    </a:cubicBezTo>
                    <a:cubicBezTo>
                      <a:pt x="863" y="468"/>
                      <a:pt x="845" y="466"/>
                      <a:pt x="840" y="459"/>
                    </a:cubicBezTo>
                    <a:cubicBezTo>
                      <a:pt x="837" y="454"/>
                      <a:pt x="835" y="449"/>
                      <a:pt x="835" y="442"/>
                    </a:cubicBezTo>
                    <a:cubicBezTo>
                      <a:pt x="834" y="433"/>
                      <a:pt x="827" y="423"/>
                      <a:pt x="815" y="416"/>
                    </a:cubicBezTo>
                    <a:cubicBezTo>
                      <a:pt x="788" y="400"/>
                      <a:pt x="744" y="400"/>
                      <a:pt x="717" y="416"/>
                    </a:cubicBezTo>
                    <a:cubicBezTo>
                      <a:pt x="715" y="417"/>
                      <a:pt x="713" y="418"/>
                      <a:pt x="711" y="419"/>
                    </a:cubicBezTo>
                    <a:cubicBezTo>
                      <a:pt x="691" y="434"/>
                      <a:pt x="691" y="455"/>
                      <a:pt x="712" y="469"/>
                    </a:cubicBezTo>
                    <a:cubicBezTo>
                      <a:pt x="725" y="479"/>
                      <a:pt x="743" y="483"/>
                      <a:pt x="762" y="484"/>
                    </a:cubicBezTo>
                    <a:cubicBezTo>
                      <a:pt x="773" y="484"/>
                      <a:pt x="783" y="485"/>
                      <a:pt x="790" y="487"/>
                    </a:cubicBezTo>
                    <a:cubicBezTo>
                      <a:pt x="804" y="490"/>
                      <a:pt x="807" y="500"/>
                      <a:pt x="797" y="506"/>
                    </a:cubicBezTo>
                    <a:cubicBezTo>
                      <a:pt x="556" y="646"/>
                      <a:pt x="556" y="646"/>
                      <a:pt x="556" y="646"/>
                    </a:cubicBezTo>
                    <a:cubicBezTo>
                      <a:pt x="323" y="511"/>
                      <a:pt x="323" y="511"/>
                      <a:pt x="323" y="511"/>
                    </a:cubicBezTo>
                    <a:cubicBezTo>
                      <a:pt x="313" y="505"/>
                      <a:pt x="298" y="505"/>
                      <a:pt x="289" y="510"/>
                    </a:cubicBezTo>
                    <a:cubicBezTo>
                      <a:pt x="284" y="513"/>
                      <a:pt x="282" y="515"/>
                      <a:pt x="281" y="518"/>
                    </a:cubicBezTo>
                    <a:cubicBezTo>
                      <a:pt x="280" y="521"/>
                      <a:pt x="280" y="523"/>
                      <a:pt x="280" y="525"/>
                    </a:cubicBezTo>
                    <a:cubicBezTo>
                      <a:pt x="279" y="534"/>
                      <a:pt x="273" y="543"/>
                      <a:pt x="261" y="551"/>
                    </a:cubicBezTo>
                    <a:cubicBezTo>
                      <a:pt x="232" y="567"/>
                      <a:pt x="188" y="567"/>
                      <a:pt x="161" y="552"/>
                    </a:cubicBezTo>
                    <a:cubicBezTo>
                      <a:pt x="160" y="551"/>
                      <a:pt x="158" y="549"/>
                      <a:pt x="156" y="548"/>
                    </a:cubicBezTo>
                    <a:cubicBezTo>
                      <a:pt x="136" y="533"/>
                      <a:pt x="137" y="512"/>
                      <a:pt x="157" y="498"/>
                    </a:cubicBezTo>
                    <a:cubicBezTo>
                      <a:pt x="159" y="497"/>
                      <a:pt x="160" y="496"/>
                      <a:pt x="162" y="495"/>
                    </a:cubicBezTo>
                    <a:cubicBezTo>
                      <a:pt x="175" y="488"/>
                      <a:pt x="190" y="484"/>
                      <a:pt x="206" y="483"/>
                    </a:cubicBezTo>
                    <a:cubicBezTo>
                      <a:pt x="212" y="483"/>
                      <a:pt x="215" y="483"/>
                      <a:pt x="219" y="483"/>
                    </a:cubicBezTo>
                    <a:cubicBezTo>
                      <a:pt x="225" y="482"/>
                      <a:pt x="229" y="481"/>
                      <a:pt x="232" y="479"/>
                    </a:cubicBezTo>
                    <a:cubicBezTo>
                      <a:pt x="242" y="473"/>
                      <a:pt x="243" y="465"/>
                      <a:pt x="234" y="459"/>
                    </a:cubicBezTo>
                    <a:cubicBezTo>
                      <a:pt x="0" y="323"/>
                      <a:pt x="0" y="323"/>
                      <a:pt x="0" y="323"/>
                    </a:cubicBezTo>
                    <a:cubicBezTo>
                      <a:pt x="234" y="188"/>
                      <a:pt x="234" y="188"/>
                      <a:pt x="234" y="188"/>
                    </a:cubicBezTo>
                    <a:cubicBezTo>
                      <a:pt x="244" y="182"/>
                      <a:pt x="260" y="183"/>
                      <a:pt x="269" y="188"/>
                    </a:cubicBezTo>
                    <a:cubicBezTo>
                      <a:pt x="273" y="190"/>
                      <a:pt x="276" y="193"/>
                      <a:pt x="276" y="197"/>
                    </a:cubicBezTo>
                    <a:cubicBezTo>
                      <a:pt x="277" y="198"/>
                      <a:pt x="277" y="200"/>
                      <a:pt x="277" y="202"/>
                    </a:cubicBezTo>
                    <a:cubicBezTo>
                      <a:pt x="278" y="213"/>
                      <a:pt x="286" y="222"/>
                      <a:pt x="298" y="229"/>
                    </a:cubicBezTo>
                    <a:cubicBezTo>
                      <a:pt x="308" y="234"/>
                      <a:pt x="315" y="236"/>
                      <a:pt x="323" y="238"/>
                    </a:cubicBezTo>
                    <a:cubicBezTo>
                      <a:pt x="336" y="241"/>
                      <a:pt x="349" y="241"/>
                      <a:pt x="362" y="239"/>
                    </a:cubicBezTo>
                    <a:cubicBezTo>
                      <a:pt x="372" y="238"/>
                      <a:pt x="381" y="235"/>
                      <a:pt x="389" y="232"/>
                    </a:cubicBezTo>
                    <a:cubicBezTo>
                      <a:pt x="393" y="230"/>
                      <a:pt x="394" y="229"/>
                      <a:pt x="395" y="229"/>
                    </a:cubicBezTo>
                    <a:cubicBezTo>
                      <a:pt x="397" y="227"/>
                      <a:pt x="398" y="226"/>
                      <a:pt x="400" y="225"/>
                    </a:cubicBezTo>
                    <a:cubicBezTo>
                      <a:pt x="407" y="221"/>
                      <a:pt x="411" y="215"/>
                      <a:pt x="413" y="210"/>
                    </a:cubicBezTo>
                    <a:cubicBezTo>
                      <a:pt x="416" y="202"/>
                      <a:pt x="416" y="195"/>
                      <a:pt x="412" y="188"/>
                    </a:cubicBezTo>
                    <a:cubicBezTo>
                      <a:pt x="409" y="183"/>
                      <a:pt x="405" y="178"/>
                      <a:pt x="400" y="175"/>
                    </a:cubicBezTo>
                    <a:cubicBezTo>
                      <a:pt x="384" y="165"/>
                      <a:pt x="368" y="161"/>
                      <a:pt x="352" y="160"/>
                    </a:cubicBezTo>
                    <a:cubicBezTo>
                      <a:pt x="346" y="160"/>
                      <a:pt x="343" y="160"/>
                      <a:pt x="340" y="160"/>
                    </a:cubicBezTo>
                    <a:cubicBezTo>
                      <a:pt x="334" y="159"/>
                      <a:pt x="329" y="158"/>
                      <a:pt x="326" y="156"/>
                    </a:cubicBezTo>
                    <a:cubicBezTo>
                      <a:pt x="317" y="150"/>
                      <a:pt x="315" y="141"/>
                      <a:pt x="326" y="135"/>
                    </a:cubicBezTo>
                    <a:lnTo>
                      <a:pt x="559" y="0"/>
                    </a:lnTo>
                    <a:close/>
                  </a:path>
                </a:pathLst>
              </a:custGeom>
              <a:solidFill>
                <a:srgbClr val="8459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6" name="Freeform 45"/>
              <p:cNvSpPr>
                <a:spLocks/>
              </p:cNvSpPr>
              <p:nvPr/>
            </p:nvSpPr>
            <p:spPr bwMode="auto">
              <a:xfrm>
                <a:off x="7496175" y="3876675"/>
                <a:ext cx="787400" cy="796925"/>
              </a:xfrm>
              <a:custGeom>
                <a:avLst/>
                <a:gdLst>
                  <a:gd name="T0" fmla="*/ 247 w 247"/>
                  <a:gd name="T1" fmla="*/ 0 h 250"/>
                  <a:gd name="T2" fmla="*/ 241 w 247"/>
                  <a:gd name="T3" fmla="*/ 8 h 250"/>
                  <a:gd name="T4" fmla="*/ 0 w 247"/>
                  <a:gd name="T5" fmla="*/ 148 h 250"/>
                  <a:gd name="T6" fmla="*/ 0 w 247"/>
                  <a:gd name="T7" fmla="*/ 250 h 250"/>
                  <a:gd name="T8" fmla="*/ 241 w 247"/>
                  <a:gd name="T9" fmla="*/ 110 h 250"/>
                  <a:gd name="T10" fmla="*/ 247 w 247"/>
                  <a:gd name="T11" fmla="*/ 102 h 250"/>
                  <a:gd name="T12" fmla="*/ 247 w 247"/>
                  <a:gd name="T13" fmla="*/ 0 h 250"/>
                </a:gdLst>
                <a:ahLst/>
                <a:cxnLst>
                  <a:cxn ang="0">
                    <a:pos x="T0" y="T1"/>
                  </a:cxn>
                  <a:cxn ang="0">
                    <a:pos x="T2" y="T3"/>
                  </a:cxn>
                  <a:cxn ang="0">
                    <a:pos x="T4" y="T5"/>
                  </a:cxn>
                  <a:cxn ang="0">
                    <a:pos x="T6" y="T7"/>
                  </a:cxn>
                  <a:cxn ang="0">
                    <a:pos x="T8" y="T9"/>
                  </a:cxn>
                  <a:cxn ang="0">
                    <a:pos x="T10" y="T11"/>
                  </a:cxn>
                  <a:cxn ang="0">
                    <a:pos x="T12" y="T13"/>
                  </a:cxn>
                </a:cxnLst>
                <a:rect l="0" t="0" r="r" b="b"/>
                <a:pathLst>
                  <a:path w="247" h="250">
                    <a:moveTo>
                      <a:pt x="247" y="0"/>
                    </a:moveTo>
                    <a:cubicBezTo>
                      <a:pt x="247" y="3"/>
                      <a:pt x="245" y="6"/>
                      <a:pt x="241" y="8"/>
                    </a:cubicBezTo>
                    <a:cubicBezTo>
                      <a:pt x="0" y="148"/>
                      <a:pt x="0" y="148"/>
                      <a:pt x="0" y="148"/>
                    </a:cubicBezTo>
                    <a:cubicBezTo>
                      <a:pt x="0" y="250"/>
                      <a:pt x="0" y="250"/>
                      <a:pt x="0" y="250"/>
                    </a:cubicBezTo>
                    <a:cubicBezTo>
                      <a:pt x="241" y="110"/>
                      <a:pt x="241" y="110"/>
                      <a:pt x="241" y="110"/>
                    </a:cubicBezTo>
                    <a:cubicBezTo>
                      <a:pt x="245" y="108"/>
                      <a:pt x="247" y="105"/>
                      <a:pt x="247" y="102"/>
                    </a:cubicBezTo>
                    <a:lnTo>
                      <a:pt x="247" y="0"/>
                    </a:lnTo>
                    <a:close/>
                  </a:path>
                </a:pathLst>
              </a:custGeom>
              <a:solidFill>
                <a:srgbClr val="6E3F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grpSp>
        <p:nvGrpSpPr>
          <p:cNvPr id="2" name="Group 1"/>
          <p:cNvGrpSpPr/>
          <p:nvPr/>
        </p:nvGrpSpPr>
        <p:grpSpPr>
          <a:xfrm>
            <a:off x="5954336" y="2795477"/>
            <a:ext cx="2465000" cy="2447553"/>
            <a:chOff x="6988428" y="3139549"/>
            <a:chExt cx="3286667" cy="3263404"/>
          </a:xfrm>
        </p:grpSpPr>
        <p:grpSp>
          <p:nvGrpSpPr>
            <p:cNvPr id="32" name="Group 31"/>
            <p:cNvGrpSpPr/>
            <p:nvPr/>
          </p:nvGrpSpPr>
          <p:grpSpPr>
            <a:xfrm>
              <a:off x="6988428" y="3139549"/>
              <a:ext cx="2286197" cy="1532304"/>
              <a:chOff x="3559175" y="3667125"/>
              <a:chExt cx="3552825" cy="2381250"/>
            </a:xfrm>
          </p:grpSpPr>
          <p:sp>
            <p:nvSpPr>
              <p:cNvPr id="33" name="Freeform 32"/>
              <p:cNvSpPr>
                <a:spLocks/>
              </p:cNvSpPr>
              <p:nvPr/>
            </p:nvSpPr>
            <p:spPr bwMode="auto">
              <a:xfrm>
                <a:off x="4572000" y="4129088"/>
                <a:ext cx="309563" cy="500062"/>
              </a:xfrm>
              <a:custGeom>
                <a:avLst/>
                <a:gdLst>
                  <a:gd name="T0" fmla="*/ 97 w 97"/>
                  <a:gd name="T1" fmla="*/ 55 h 157"/>
                  <a:gd name="T2" fmla="*/ 77 w 97"/>
                  <a:gd name="T3" fmla="*/ 27 h 157"/>
                  <a:gd name="T4" fmla="*/ 31 w 97"/>
                  <a:gd name="T5" fmla="*/ 15 h 157"/>
                  <a:gd name="T6" fmla="*/ 22 w 97"/>
                  <a:gd name="T7" fmla="*/ 15 h 157"/>
                  <a:gd name="T8" fmla="*/ 7 w 97"/>
                  <a:gd name="T9" fmla="*/ 11 h 157"/>
                  <a:gd name="T10" fmla="*/ 0 w 97"/>
                  <a:gd name="T11" fmla="*/ 0 h 157"/>
                  <a:gd name="T12" fmla="*/ 0 w 97"/>
                  <a:gd name="T13" fmla="*/ 102 h 157"/>
                  <a:gd name="T14" fmla="*/ 8 w 97"/>
                  <a:gd name="T15" fmla="*/ 113 h 157"/>
                  <a:gd name="T16" fmla="*/ 22 w 97"/>
                  <a:gd name="T17" fmla="*/ 117 h 157"/>
                  <a:gd name="T18" fmla="*/ 31 w 97"/>
                  <a:gd name="T19" fmla="*/ 117 h 157"/>
                  <a:gd name="T20" fmla="*/ 77 w 97"/>
                  <a:gd name="T21" fmla="*/ 129 h 157"/>
                  <a:gd name="T22" fmla="*/ 97 w 97"/>
                  <a:gd name="T23" fmla="*/ 157 h 157"/>
                  <a:gd name="T24" fmla="*/ 97 w 97"/>
                  <a:gd name="T25" fmla="*/ 5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57">
                    <a:moveTo>
                      <a:pt x="97" y="55"/>
                    </a:moveTo>
                    <a:cubicBezTo>
                      <a:pt x="97" y="45"/>
                      <a:pt x="90" y="35"/>
                      <a:pt x="77" y="27"/>
                    </a:cubicBezTo>
                    <a:cubicBezTo>
                      <a:pt x="64" y="20"/>
                      <a:pt x="48" y="16"/>
                      <a:pt x="31" y="15"/>
                    </a:cubicBezTo>
                    <a:cubicBezTo>
                      <a:pt x="28" y="15"/>
                      <a:pt x="25" y="15"/>
                      <a:pt x="22" y="15"/>
                    </a:cubicBezTo>
                    <a:cubicBezTo>
                      <a:pt x="16" y="14"/>
                      <a:pt x="11" y="13"/>
                      <a:pt x="7" y="11"/>
                    </a:cubicBezTo>
                    <a:cubicBezTo>
                      <a:pt x="3" y="8"/>
                      <a:pt x="0" y="4"/>
                      <a:pt x="0" y="0"/>
                    </a:cubicBezTo>
                    <a:cubicBezTo>
                      <a:pt x="0" y="102"/>
                      <a:pt x="0" y="102"/>
                      <a:pt x="0" y="102"/>
                    </a:cubicBezTo>
                    <a:cubicBezTo>
                      <a:pt x="0" y="106"/>
                      <a:pt x="3" y="110"/>
                      <a:pt x="8" y="113"/>
                    </a:cubicBezTo>
                    <a:cubicBezTo>
                      <a:pt x="11" y="115"/>
                      <a:pt x="16" y="116"/>
                      <a:pt x="22" y="117"/>
                    </a:cubicBezTo>
                    <a:cubicBezTo>
                      <a:pt x="25" y="117"/>
                      <a:pt x="28" y="117"/>
                      <a:pt x="31" y="117"/>
                    </a:cubicBezTo>
                    <a:cubicBezTo>
                      <a:pt x="48" y="117"/>
                      <a:pt x="64" y="121"/>
                      <a:pt x="77" y="129"/>
                    </a:cubicBezTo>
                    <a:cubicBezTo>
                      <a:pt x="90" y="136"/>
                      <a:pt x="97" y="147"/>
                      <a:pt x="97" y="157"/>
                    </a:cubicBezTo>
                    <a:lnTo>
                      <a:pt x="97" y="55"/>
                    </a:lnTo>
                    <a:close/>
                  </a:path>
                </a:pathLst>
              </a:custGeom>
              <a:solidFill>
                <a:srgbClr val="DB21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4" name="Freeform 33"/>
              <p:cNvSpPr>
                <a:spLocks/>
              </p:cNvSpPr>
              <p:nvPr/>
            </p:nvSpPr>
            <p:spPr bwMode="auto">
              <a:xfrm>
                <a:off x="5789613" y="4125913"/>
                <a:ext cx="315913" cy="506412"/>
              </a:xfrm>
              <a:custGeom>
                <a:avLst/>
                <a:gdLst>
                  <a:gd name="T0" fmla="*/ 99 w 99"/>
                  <a:gd name="T1" fmla="*/ 2 h 159"/>
                  <a:gd name="T2" fmla="*/ 99 w 99"/>
                  <a:gd name="T3" fmla="*/ 3 h 159"/>
                  <a:gd name="T4" fmla="*/ 99 w 99"/>
                  <a:gd name="T5" fmla="*/ 1 h 159"/>
                  <a:gd name="T6" fmla="*/ 99 w 99"/>
                  <a:gd name="T7" fmla="*/ 0 h 159"/>
                  <a:gd name="T8" fmla="*/ 99 w 99"/>
                  <a:gd name="T9" fmla="*/ 3 h 159"/>
                  <a:gd name="T10" fmla="*/ 93 w 99"/>
                  <a:gd name="T11" fmla="*/ 11 h 159"/>
                  <a:gd name="T12" fmla="*/ 80 w 99"/>
                  <a:gd name="T13" fmla="*/ 16 h 159"/>
                  <a:gd name="T14" fmla="*/ 66 w 99"/>
                  <a:gd name="T15" fmla="*/ 16 h 159"/>
                  <a:gd name="T16" fmla="*/ 21 w 99"/>
                  <a:gd name="T17" fmla="*/ 28 h 159"/>
                  <a:gd name="T18" fmla="*/ 16 w 99"/>
                  <a:gd name="T19" fmla="*/ 31 h 159"/>
                  <a:gd name="T20" fmla="*/ 0 w 99"/>
                  <a:gd name="T21" fmla="*/ 57 h 159"/>
                  <a:gd name="T22" fmla="*/ 0 w 99"/>
                  <a:gd name="T23" fmla="*/ 159 h 159"/>
                  <a:gd name="T24" fmla="*/ 16 w 99"/>
                  <a:gd name="T25" fmla="*/ 133 h 159"/>
                  <a:gd name="T26" fmla="*/ 21 w 99"/>
                  <a:gd name="T27" fmla="*/ 130 h 159"/>
                  <a:gd name="T28" fmla="*/ 67 w 99"/>
                  <a:gd name="T29" fmla="*/ 118 h 159"/>
                  <a:gd name="T30" fmla="*/ 80 w 99"/>
                  <a:gd name="T31" fmla="*/ 118 h 159"/>
                  <a:gd name="T32" fmla="*/ 93 w 99"/>
                  <a:gd name="T33" fmla="*/ 113 h 159"/>
                  <a:gd name="T34" fmla="*/ 99 w 99"/>
                  <a:gd name="T35" fmla="*/ 104 h 159"/>
                  <a:gd name="T36" fmla="*/ 99 w 99"/>
                  <a:gd name="T37" fmla="*/ 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159">
                    <a:moveTo>
                      <a:pt x="99" y="2"/>
                    </a:moveTo>
                    <a:cubicBezTo>
                      <a:pt x="99" y="2"/>
                      <a:pt x="99" y="2"/>
                      <a:pt x="99" y="3"/>
                    </a:cubicBezTo>
                    <a:cubicBezTo>
                      <a:pt x="99" y="1"/>
                      <a:pt x="99" y="1"/>
                      <a:pt x="99" y="1"/>
                    </a:cubicBezTo>
                    <a:cubicBezTo>
                      <a:pt x="99" y="1"/>
                      <a:pt x="99" y="0"/>
                      <a:pt x="99" y="0"/>
                    </a:cubicBezTo>
                    <a:cubicBezTo>
                      <a:pt x="99" y="1"/>
                      <a:pt x="99" y="2"/>
                      <a:pt x="99" y="3"/>
                    </a:cubicBezTo>
                    <a:cubicBezTo>
                      <a:pt x="98" y="6"/>
                      <a:pt x="96" y="9"/>
                      <a:pt x="93" y="11"/>
                    </a:cubicBezTo>
                    <a:cubicBezTo>
                      <a:pt x="88" y="14"/>
                      <a:pt x="84" y="15"/>
                      <a:pt x="80" y="16"/>
                    </a:cubicBezTo>
                    <a:cubicBezTo>
                      <a:pt x="74" y="16"/>
                      <a:pt x="70" y="16"/>
                      <a:pt x="66" y="16"/>
                    </a:cubicBezTo>
                    <a:cubicBezTo>
                      <a:pt x="49" y="17"/>
                      <a:pt x="33" y="21"/>
                      <a:pt x="21" y="28"/>
                    </a:cubicBezTo>
                    <a:cubicBezTo>
                      <a:pt x="19" y="29"/>
                      <a:pt x="17" y="30"/>
                      <a:pt x="16" y="31"/>
                    </a:cubicBezTo>
                    <a:cubicBezTo>
                      <a:pt x="5" y="39"/>
                      <a:pt x="0" y="48"/>
                      <a:pt x="0" y="57"/>
                    </a:cubicBezTo>
                    <a:cubicBezTo>
                      <a:pt x="0" y="159"/>
                      <a:pt x="0" y="159"/>
                      <a:pt x="0" y="159"/>
                    </a:cubicBezTo>
                    <a:cubicBezTo>
                      <a:pt x="0" y="149"/>
                      <a:pt x="6" y="140"/>
                      <a:pt x="16" y="133"/>
                    </a:cubicBezTo>
                    <a:cubicBezTo>
                      <a:pt x="17" y="132"/>
                      <a:pt x="19" y="131"/>
                      <a:pt x="21" y="130"/>
                    </a:cubicBezTo>
                    <a:cubicBezTo>
                      <a:pt x="34" y="123"/>
                      <a:pt x="49" y="119"/>
                      <a:pt x="67" y="118"/>
                    </a:cubicBezTo>
                    <a:cubicBezTo>
                      <a:pt x="71" y="118"/>
                      <a:pt x="74" y="118"/>
                      <a:pt x="80" y="118"/>
                    </a:cubicBezTo>
                    <a:cubicBezTo>
                      <a:pt x="84" y="117"/>
                      <a:pt x="88" y="116"/>
                      <a:pt x="93" y="113"/>
                    </a:cubicBezTo>
                    <a:cubicBezTo>
                      <a:pt x="97" y="110"/>
                      <a:pt x="99" y="107"/>
                      <a:pt x="99" y="104"/>
                    </a:cubicBezTo>
                    <a:cubicBezTo>
                      <a:pt x="99" y="73"/>
                      <a:pt x="99" y="32"/>
                      <a:pt x="99" y="2"/>
                    </a:cubicBezTo>
                    <a:close/>
                  </a:path>
                </a:pathLst>
              </a:custGeom>
              <a:solidFill>
                <a:srgbClr val="DB21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5" name="Freeform 34"/>
              <p:cNvSpPr>
                <a:spLocks/>
              </p:cNvSpPr>
              <p:nvPr/>
            </p:nvSpPr>
            <p:spPr bwMode="auto">
              <a:xfrm>
                <a:off x="3559175" y="4695825"/>
                <a:ext cx="755650" cy="781050"/>
              </a:xfrm>
              <a:custGeom>
                <a:avLst/>
                <a:gdLst>
                  <a:gd name="T0" fmla="*/ 236 w 237"/>
                  <a:gd name="T1" fmla="*/ 143 h 245"/>
                  <a:gd name="T2" fmla="*/ 229 w 237"/>
                  <a:gd name="T3" fmla="*/ 133 h 245"/>
                  <a:gd name="T4" fmla="*/ 0 w 237"/>
                  <a:gd name="T5" fmla="*/ 0 h 245"/>
                  <a:gd name="T6" fmla="*/ 0 w 237"/>
                  <a:gd name="T7" fmla="*/ 102 h 245"/>
                  <a:gd name="T8" fmla="*/ 229 w 237"/>
                  <a:gd name="T9" fmla="*/ 235 h 245"/>
                  <a:gd name="T10" fmla="*/ 237 w 237"/>
                  <a:gd name="T11" fmla="*/ 245 h 245"/>
                  <a:gd name="T12" fmla="*/ 236 w 237"/>
                  <a:gd name="T13" fmla="*/ 143 h 245"/>
                </a:gdLst>
                <a:ahLst/>
                <a:cxnLst>
                  <a:cxn ang="0">
                    <a:pos x="T0" y="T1"/>
                  </a:cxn>
                  <a:cxn ang="0">
                    <a:pos x="T2" y="T3"/>
                  </a:cxn>
                  <a:cxn ang="0">
                    <a:pos x="T4" y="T5"/>
                  </a:cxn>
                  <a:cxn ang="0">
                    <a:pos x="T6" y="T7"/>
                  </a:cxn>
                  <a:cxn ang="0">
                    <a:pos x="T8" y="T9"/>
                  </a:cxn>
                  <a:cxn ang="0">
                    <a:pos x="T10" y="T11"/>
                  </a:cxn>
                  <a:cxn ang="0">
                    <a:pos x="T12" y="T13"/>
                  </a:cxn>
                </a:cxnLst>
                <a:rect l="0" t="0" r="r" b="b"/>
                <a:pathLst>
                  <a:path w="237" h="245">
                    <a:moveTo>
                      <a:pt x="236" y="143"/>
                    </a:moveTo>
                    <a:cubicBezTo>
                      <a:pt x="236" y="140"/>
                      <a:pt x="234" y="136"/>
                      <a:pt x="229" y="133"/>
                    </a:cubicBezTo>
                    <a:cubicBezTo>
                      <a:pt x="0" y="0"/>
                      <a:pt x="0" y="0"/>
                      <a:pt x="0" y="0"/>
                    </a:cubicBezTo>
                    <a:cubicBezTo>
                      <a:pt x="0" y="102"/>
                      <a:pt x="0" y="102"/>
                      <a:pt x="0" y="102"/>
                    </a:cubicBezTo>
                    <a:cubicBezTo>
                      <a:pt x="229" y="235"/>
                      <a:pt x="229" y="235"/>
                      <a:pt x="229" y="235"/>
                    </a:cubicBezTo>
                    <a:cubicBezTo>
                      <a:pt x="234" y="238"/>
                      <a:pt x="237" y="241"/>
                      <a:pt x="237" y="245"/>
                    </a:cubicBezTo>
                    <a:lnTo>
                      <a:pt x="236" y="143"/>
                    </a:lnTo>
                    <a:close/>
                  </a:path>
                </a:pathLst>
              </a:custGeom>
              <a:solidFill>
                <a:srgbClr val="E825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6" name="Freeform 35"/>
              <p:cNvSpPr>
                <a:spLocks/>
              </p:cNvSpPr>
              <p:nvPr/>
            </p:nvSpPr>
            <p:spPr bwMode="auto">
              <a:xfrm>
                <a:off x="6350000" y="4695825"/>
                <a:ext cx="762000" cy="781050"/>
              </a:xfrm>
              <a:custGeom>
                <a:avLst/>
                <a:gdLst>
                  <a:gd name="T0" fmla="*/ 238 w 239"/>
                  <a:gd name="T1" fmla="*/ 0 h 245"/>
                  <a:gd name="T2" fmla="*/ 7 w 239"/>
                  <a:gd name="T3" fmla="*/ 133 h 245"/>
                  <a:gd name="T4" fmla="*/ 0 w 239"/>
                  <a:gd name="T5" fmla="*/ 143 h 245"/>
                  <a:gd name="T6" fmla="*/ 0 w 239"/>
                  <a:gd name="T7" fmla="*/ 245 h 245"/>
                  <a:gd name="T8" fmla="*/ 8 w 239"/>
                  <a:gd name="T9" fmla="*/ 235 h 245"/>
                  <a:gd name="T10" fmla="*/ 239 w 239"/>
                  <a:gd name="T11" fmla="*/ 102 h 245"/>
                  <a:gd name="T12" fmla="*/ 238 w 239"/>
                  <a:gd name="T13" fmla="*/ 0 h 245"/>
                </a:gdLst>
                <a:ahLst/>
                <a:cxnLst>
                  <a:cxn ang="0">
                    <a:pos x="T0" y="T1"/>
                  </a:cxn>
                  <a:cxn ang="0">
                    <a:pos x="T2" y="T3"/>
                  </a:cxn>
                  <a:cxn ang="0">
                    <a:pos x="T4" y="T5"/>
                  </a:cxn>
                  <a:cxn ang="0">
                    <a:pos x="T6" y="T7"/>
                  </a:cxn>
                  <a:cxn ang="0">
                    <a:pos x="T8" y="T9"/>
                  </a:cxn>
                  <a:cxn ang="0">
                    <a:pos x="T10" y="T11"/>
                  </a:cxn>
                  <a:cxn ang="0">
                    <a:pos x="T12" y="T13"/>
                  </a:cxn>
                </a:cxnLst>
                <a:rect l="0" t="0" r="r" b="b"/>
                <a:pathLst>
                  <a:path w="239" h="245">
                    <a:moveTo>
                      <a:pt x="238" y="0"/>
                    </a:moveTo>
                    <a:cubicBezTo>
                      <a:pt x="7" y="133"/>
                      <a:pt x="7" y="133"/>
                      <a:pt x="7" y="133"/>
                    </a:cubicBezTo>
                    <a:cubicBezTo>
                      <a:pt x="2" y="136"/>
                      <a:pt x="0" y="140"/>
                      <a:pt x="0" y="143"/>
                    </a:cubicBezTo>
                    <a:cubicBezTo>
                      <a:pt x="0" y="245"/>
                      <a:pt x="0" y="245"/>
                      <a:pt x="0" y="245"/>
                    </a:cubicBezTo>
                    <a:cubicBezTo>
                      <a:pt x="0" y="242"/>
                      <a:pt x="2" y="238"/>
                      <a:pt x="8" y="235"/>
                    </a:cubicBezTo>
                    <a:cubicBezTo>
                      <a:pt x="239" y="102"/>
                      <a:pt x="239" y="102"/>
                      <a:pt x="239" y="102"/>
                    </a:cubicBezTo>
                    <a:lnTo>
                      <a:pt x="238" y="0"/>
                    </a:lnTo>
                    <a:close/>
                  </a:path>
                </a:pathLst>
              </a:custGeom>
              <a:solidFill>
                <a:srgbClr val="DB21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7" name="Freeform 36"/>
              <p:cNvSpPr>
                <a:spLocks/>
              </p:cNvSpPr>
              <p:nvPr/>
            </p:nvSpPr>
            <p:spPr bwMode="auto">
              <a:xfrm>
                <a:off x="3559175" y="3667125"/>
                <a:ext cx="3549650" cy="2058987"/>
              </a:xfrm>
              <a:custGeom>
                <a:avLst/>
                <a:gdLst>
                  <a:gd name="T0" fmla="*/ 559 w 1114"/>
                  <a:gd name="T1" fmla="*/ 0 h 646"/>
                  <a:gd name="T2" fmla="*/ 792 w 1114"/>
                  <a:gd name="T3" fmla="*/ 135 h 646"/>
                  <a:gd name="T4" fmla="*/ 793 w 1114"/>
                  <a:gd name="T5" fmla="*/ 155 h 646"/>
                  <a:gd name="T6" fmla="*/ 779 w 1114"/>
                  <a:gd name="T7" fmla="*/ 160 h 646"/>
                  <a:gd name="T8" fmla="*/ 766 w 1114"/>
                  <a:gd name="T9" fmla="*/ 160 h 646"/>
                  <a:gd name="T10" fmla="*/ 721 w 1114"/>
                  <a:gd name="T11" fmla="*/ 172 h 646"/>
                  <a:gd name="T12" fmla="*/ 716 w 1114"/>
                  <a:gd name="T13" fmla="*/ 175 h 646"/>
                  <a:gd name="T14" fmla="*/ 714 w 1114"/>
                  <a:gd name="T15" fmla="*/ 225 h 646"/>
                  <a:gd name="T16" fmla="*/ 720 w 1114"/>
                  <a:gd name="T17" fmla="*/ 229 h 646"/>
                  <a:gd name="T18" fmla="*/ 818 w 1114"/>
                  <a:gd name="T19" fmla="*/ 229 h 646"/>
                  <a:gd name="T20" fmla="*/ 838 w 1114"/>
                  <a:gd name="T21" fmla="*/ 202 h 646"/>
                  <a:gd name="T22" fmla="*/ 839 w 1114"/>
                  <a:gd name="T23" fmla="*/ 197 h 646"/>
                  <a:gd name="T24" fmla="*/ 846 w 1114"/>
                  <a:gd name="T25" fmla="*/ 188 h 646"/>
                  <a:gd name="T26" fmla="*/ 882 w 1114"/>
                  <a:gd name="T27" fmla="*/ 188 h 646"/>
                  <a:gd name="T28" fmla="*/ 1114 w 1114"/>
                  <a:gd name="T29" fmla="*/ 323 h 646"/>
                  <a:gd name="T30" fmla="*/ 883 w 1114"/>
                  <a:gd name="T31" fmla="*/ 456 h 646"/>
                  <a:gd name="T32" fmla="*/ 899 w 1114"/>
                  <a:gd name="T33" fmla="*/ 481 h 646"/>
                  <a:gd name="T34" fmla="*/ 947 w 1114"/>
                  <a:gd name="T35" fmla="*/ 493 h 646"/>
                  <a:gd name="T36" fmla="*/ 947 w 1114"/>
                  <a:gd name="T37" fmla="*/ 549 h 646"/>
                  <a:gd name="T38" fmla="*/ 941 w 1114"/>
                  <a:gd name="T39" fmla="*/ 552 h 646"/>
                  <a:gd name="T40" fmla="*/ 854 w 1114"/>
                  <a:gd name="T41" fmla="*/ 552 h 646"/>
                  <a:gd name="T42" fmla="*/ 829 w 1114"/>
                  <a:gd name="T43" fmla="*/ 523 h 646"/>
                  <a:gd name="T44" fmla="*/ 786 w 1114"/>
                  <a:gd name="T45" fmla="*/ 512 h 646"/>
                  <a:gd name="T46" fmla="*/ 555 w 1114"/>
                  <a:gd name="T47" fmla="*/ 646 h 646"/>
                  <a:gd name="T48" fmla="*/ 326 w 1114"/>
                  <a:gd name="T49" fmla="*/ 512 h 646"/>
                  <a:gd name="T50" fmla="*/ 291 w 1114"/>
                  <a:gd name="T51" fmla="*/ 512 h 646"/>
                  <a:gd name="T52" fmla="*/ 283 w 1114"/>
                  <a:gd name="T53" fmla="*/ 522 h 646"/>
                  <a:gd name="T54" fmla="*/ 263 w 1114"/>
                  <a:gd name="T55" fmla="*/ 549 h 646"/>
                  <a:gd name="T56" fmla="*/ 160 w 1114"/>
                  <a:gd name="T57" fmla="*/ 546 h 646"/>
                  <a:gd name="T58" fmla="*/ 161 w 1114"/>
                  <a:gd name="T59" fmla="*/ 496 h 646"/>
                  <a:gd name="T60" fmla="*/ 165 w 1114"/>
                  <a:gd name="T61" fmla="*/ 493 h 646"/>
                  <a:gd name="T62" fmla="*/ 212 w 1114"/>
                  <a:gd name="T63" fmla="*/ 481 h 646"/>
                  <a:gd name="T64" fmla="*/ 229 w 1114"/>
                  <a:gd name="T65" fmla="*/ 477 h 646"/>
                  <a:gd name="T66" fmla="*/ 229 w 1114"/>
                  <a:gd name="T67" fmla="*/ 456 h 646"/>
                  <a:gd name="T68" fmla="*/ 0 w 1114"/>
                  <a:gd name="T69" fmla="*/ 323 h 646"/>
                  <a:gd name="T70" fmla="*/ 233 w 1114"/>
                  <a:gd name="T71" fmla="*/ 188 h 646"/>
                  <a:gd name="T72" fmla="*/ 269 w 1114"/>
                  <a:gd name="T73" fmla="*/ 188 h 646"/>
                  <a:gd name="T74" fmla="*/ 276 w 1114"/>
                  <a:gd name="T75" fmla="*/ 197 h 646"/>
                  <a:gd name="T76" fmla="*/ 277 w 1114"/>
                  <a:gd name="T77" fmla="*/ 202 h 646"/>
                  <a:gd name="T78" fmla="*/ 297 w 1114"/>
                  <a:gd name="T79" fmla="*/ 228 h 646"/>
                  <a:gd name="T80" fmla="*/ 302 w 1114"/>
                  <a:gd name="T81" fmla="*/ 231 h 646"/>
                  <a:gd name="T82" fmla="*/ 389 w 1114"/>
                  <a:gd name="T83" fmla="*/ 231 h 646"/>
                  <a:gd name="T84" fmla="*/ 394 w 1114"/>
                  <a:gd name="T85" fmla="*/ 228 h 646"/>
                  <a:gd name="T86" fmla="*/ 395 w 1114"/>
                  <a:gd name="T87" fmla="*/ 172 h 646"/>
                  <a:gd name="T88" fmla="*/ 349 w 1114"/>
                  <a:gd name="T89" fmla="*/ 160 h 646"/>
                  <a:gd name="T90" fmla="*/ 340 w 1114"/>
                  <a:gd name="T91" fmla="*/ 160 h 646"/>
                  <a:gd name="T92" fmla="*/ 325 w 1114"/>
                  <a:gd name="T93" fmla="*/ 156 h 646"/>
                  <a:gd name="T94" fmla="*/ 325 w 1114"/>
                  <a:gd name="T95" fmla="*/ 135 h 646"/>
                  <a:gd name="T96" fmla="*/ 559 w 1114"/>
                  <a:gd name="T97" fmla="*/ 0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4" h="646">
                    <a:moveTo>
                      <a:pt x="559" y="0"/>
                    </a:moveTo>
                    <a:cubicBezTo>
                      <a:pt x="792" y="135"/>
                      <a:pt x="792" y="135"/>
                      <a:pt x="792" y="135"/>
                    </a:cubicBezTo>
                    <a:cubicBezTo>
                      <a:pt x="801" y="142"/>
                      <a:pt x="800" y="150"/>
                      <a:pt x="793" y="155"/>
                    </a:cubicBezTo>
                    <a:cubicBezTo>
                      <a:pt x="788" y="158"/>
                      <a:pt x="784" y="159"/>
                      <a:pt x="779" y="160"/>
                    </a:cubicBezTo>
                    <a:cubicBezTo>
                      <a:pt x="774" y="160"/>
                      <a:pt x="770" y="160"/>
                      <a:pt x="766" y="160"/>
                    </a:cubicBezTo>
                    <a:cubicBezTo>
                      <a:pt x="749" y="161"/>
                      <a:pt x="733" y="165"/>
                      <a:pt x="721" y="172"/>
                    </a:cubicBezTo>
                    <a:cubicBezTo>
                      <a:pt x="719" y="173"/>
                      <a:pt x="717" y="174"/>
                      <a:pt x="716" y="175"/>
                    </a:cubicBezTo>
                    <a:cubicBezTo>
                      <a:pt x="695" y="189"/>
                      <a:pt x="695" y="211"/>
                      <a:pt x="714" y="225"/>
                    </a:cubicBezTo>
                    <a:cubicBezTo>
                      <a:pt x="716" y="227"/>
                      <a:pt x="718" y="228"/>
                      <a:pt x="720" y="229"/>
                    </a:cubicBezTo>
                    <a:cubicBezTo>
                      <a:pt x="747" y="245"/>
                      <a:pt x="791" y="245"/>
                      <a:pt x="818" y="229"/>
                    </a:cubicBezTo>
                    <a:cubicBezTo>
                      <a:pt x="831" y="221"/>
                      <a:pt x="837" y="211"/>
                      <a:pt x="838" y="202"/>
                    </a:cubicBezTo>
                    <a:cubicBezTo>
                      <a:pt x="838" y="200"/>
                      <a:pt x="839" y="198"/>
                      <a:pt x="839" y="197"/>
                    </a:cubicBezTo>
                    <a:cubicBezTo>
                      <a:pt x="840" y="192"/>
                      <a:pt x="843" y="190"/>
                      <a:pt x="846" y="188"/>
                    </a:cubicBezTo>
                    <a:cubicBezTo>
                      <a:pt x="856" y="182"/>
                      <a:pt x="872" y="182"/>
                      <a:pt x="882" y="188"/>
                    </a:cubicBezTo>
                    <a:cubicBezTo>
                      <a:pt x="1114" y="323"/>
                      <a:pt x="1114" y="323"/>
                      <a:pt x="1114" y="323"/>
                    </a:cubicBezTo>
                    <a:cubicBezTo>
                      <a:pt x="883" y="456"/>
                      <a:pt x="883" y="456"/>
                      <a:pt x="883" y="456"/>
                    </a:cubicBezTo>
                    <a:cubicBezTo>
                      <a:pt x="868" y="465"/>
                      <a:pt x="878" y="480"/>
                      <a:pt x="899" y="481"/>
                    </a:cubicBezTo>
                    <a:cubicBezTo>
                      <a:pt x="918" y="481"/>
                      <a:pt x="934" y="485"/>
                      <a:pt x="947" y="493"/>
                    </a:cubicBezTo>
                    <a:cubicBezTo>
                      <a:pt x="974" y="508"/>
                      <a:pt x="974" y="534"/>
                      <a:pt x="947" y="549"/>
                    </a:cubicBezTo>
                    <a:cubicBezTo>
                      <a:pt x="945" y="550"/>
                      <a:pt x="943" y="551"/>
                      <a:pt x="941" y="552"/>
                    </a:cubicBezTo>
                    <a:cubicBezTo>
                      <a:pt x="916" y="564"/>
                      <a:pt x="879" y="564"/>
                      <a:pt x="854" y="552"/>
                    </a:cubicBezTo>
                    <a:cubicBezTo>
                      <a:pt x="838" y="544"/>
                      <a:pt x="830" y="534"/>
                      <a:pt x="829" y="523"/>
                    </a:cubicBezTo>
                    <a:cubicBezTo>
                      <a:pt x="828" y="509"/>
                      <a:pt x="802" y="503"/>
                      <a:pt x="786" y="512"/>
                    </a:cubicBezTo>
                    <a:cubicBezTo>
                      <a:pt x="555" y="646"/>
                      <a:pt x="555" y="646"/>
                      <a:pt x="555" y="646"/>
                    </a:cubicBezTo>
                    <a:cubicBezTo>
                      <a:pt x="326" y="512"/>
                      <a:pt x="326" y="512"/>
                      <a:pt x="326" y="512"/>
                    </a:cubicBezTo>
                    <a:cubicBezTo>
                      <a:pt x="316" y="506"/>
                      <a:pt x="300" y="507"/>
                      <a:pt x="291" y="512"/>
                    </a:cubicBezTo>
                    <a:cubicBezTo>
                      <a:pt x="286" y="515"/>
                      <a:pt x="284" y="518"/>
                      <a:pt x="283" y="522"/>
                    </a:cubicBezTo>
                    <a:cubicBezTo>
                      <a:pt x="283" y="532"/>
                      <a:pt x="276" y="542"/>
                      <a:pt x="263" y="549"/>
                    </a:cubicBezTo>
                    <a:cubicBezTo>
                      <a:pt x="234" y="566"/>
                      <a:pt x="186" y="565"/>
                      <a:pt x="160" y="546"/>
                    </a:cubicBezTo>
                    <a:cubicBezTo>
                      <a:pt x="140" y="531"/>
                      <a:pt x="140" y="510"/>
                      <a:pt x="161" y="496"/>
                    </a:cubicBezTo>
                    <a:cubicBezTo>
                      <a:pt x="162" y="494"/>
                      <a:pt x="164" y="493"/>
                      <a:pt x="165" y="493"/>
                    </a:cubicBezTo>
                    <a:cubicBezTo>
                      <a:pt x="178" y="485"/>
                      <a:pt x="195" y="481"/>
                      <a:pt x="212" y="481"/>
                    </a:cubicBezTo>
                    <a:cubicBezTo>
                      <a:pt x="219" y="481"/>
                      <a:pt x="225" y="479"/>
                      <a:pt x="229" y="477"/>
                    </a:cubicBezTo>
                    <a:cubicBezTo>
                      <a:pt x="238" y="471"/>
                      <a:pt x="240" y="462"/>
                      <a:pt x="229" y="456"/>
                    </a:cubicBezTo>
                    <a:cubicBezTo>
                      <a:pt x="0" y="323"/>
                      <a:pt x="0" y="323"/>
                      <a:pt x="0" y="323"/>
                    </a:cubicBezTo>
                    <a:cubicBezTo>
                      <a:pt x="233" y="188"/>
                      <a:pt x="233" y="188"/>
                      <a:pt x="233" y="188"/>
                    </a:cubicBezTo>
                    <a:cubicBezTo>
                      <a:pt x="244" y="182"/>
                      <a:pt x="260" y="183"/>
                      <a:pt x="269" y="188"/>
                    </a:cubicBezTo>
                    <a:cubicBezTo>
                      <a:pt x="273" y="190"/>
                      <a:pt x="275" y="193"/>
                      <a:pt x="276" y="197"/>
                    </a:cubicBezTo>
                    <a:cubicBezTo>
                      <a:pt x="276" y="198"/>
                      <a:pt x="276" y="200"/>
                      <a:pt x="277" y="202"/>
                    </a:cubicBezTo>
                    <a:cubicBezTo>
                      <a:pt x="277" y="211"/>
                      <a:pt x="284" y="221"/>
                      <a:pt x="297" y="228"/>
                    </a:cubicBezTo>
                    <a:cubicBezTo>
                      <a:pt x="298" y="229"/>
                      <a:pt x="300" y="230"/>
                      <a:pt x="302" y="231"/>
                    </a:cubicBezTo>
                    <a:cubicBezTo>
                      <a:pt x="327" y="243"/>
                      <a:pt x="363" y="243"/>
                      <a:pt x="389" y="231"/>
                    </a:cubicBezTo>
                    <a:cubicBezTo>
                      <a:pt x="391" y="231"/>
                      <a:pt x="393" y="230"/>
                      <a:pt x="394" y="228"/>
                    </a:cubicBezTo>
                    <a:cubicBezTo>
                      <a:pt x="422" y="212"/>
                      <a:pt x="421" y="187"/>
                      <a:pt x="395" y="172"/>
                    </a:cubicBezTo>
                    <a:cubicBezTo>
                      <a:pt x="382" y="164"/>
                      <a:pt x="366" y="160"/>
                      <a:pt x="349" y="160"/>
                    </a:cubicBezTo>
                    <a:cubicBezTo>
                      <a:pt x="346" y="160"/>
                      <a:pt x="343" y="160"/>
                      <a:pt x="340" y="160"/>
                    </a:cubicBezTo>
                    <a:cubicBezTo>
                      <a:pt x="334" y="159"/>
                      <a:pt x="329" y="158"/>
                      <a:pt x="325" y="156"/>
                    </a:cubicBezTo>
                    <a:cubicBezTo>
                      <a:pt x="316" y="150"/>
                      <a:pt x="315" y="141"/>
                      <a:pt x="325" y="135"/>
                    </a:cubicBezTo>
                    <a:lnTo>
                      <a:pt x="559" y="0"/>
                    </a:lnTo>
                    <a:close/>
                  </a:path>
                </a:pathLst>
              </a:custGeom>
              <a:solidFill>
                <a:srgbClr val="FE26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8" name="Freeform 37"/>
              <p:cNvSpPr>
                <a:spLocks/>
              </p:cNvSpPr>
              <p:nvPr/>
            </p:nvSpPr>
            <p:spPr bwMode="auto">
              <a:xfrm>
                <a:off x="4021138" y="5280025"/>
                <a:ext cx="1309688" cy="768350"/>
              </a:xfrm>
              <a:custGeom>
                <a:avLst/>
                <a:gdLst>
                  <a:gd name="T0" fmla="*/ 410 w 411"/>
                  <a:gd name="T1" fmla="*/ 140 h 241"/>
                  <a:gd name="T2" fmla="*/ 181 w 411"/>
                  <a:gd name="T3" fmla="*/ 6 h 241"/>
                  <a:gd name="T4" fmla="*/ 146 w 411"/>
                  <a:gd name="T5" fmla="*/ 6 h 241"/>
                  <a:gd name="T6" fmla="*/ 138 w 411"/>
                  <a:gd name="T7" fmla="*/ 16 h 241"/>
                  <a:gd name="T8" fmla="*/ 118 w 411"/>
                  <a:gd name="T9" fmla="*/ 43 h 241"/>
                  <a:gd name="T10" fmla="*/ 15 w 411"/>
                  <a:gd name="T11" fmla="*/ 40 h 241"/>
                  <a:gd name="T12" fmla="*/ 0 w 411"/>
                  <a:gd name="T13" fmla="*/ 15 h 241"/>
                  <a:gd name="T14" fmla="*/ 0 w 411"/>
                  <a:gd name="T15" fmla="*/ 117 h 241"/>
                  <a:gd name="T16" fmla="*/ 15 w 411"/>
                  <a:gd name="T17" fmla="*/ 142 h 241"/>
                  <a:gd name="T18" fmla="*/ 118 w 411"/>
                  <a:gd name="T19" fmla="*/ 145 h 241"/>
                  <a:gd name="T20" fmla="*/ 139 w 411"/>
                  <a:gd name="T21" fmla="*/ 118 h 241"/>
                  <a:gd name="T22" fmla="*/ 146 w 411"/>
                  <a:gd name="T23" fmla="*/ 108 h 241"/>
                  <a:gd name="T24" fmla="*/ 181 w 411"/>
                  <a:gd name="T25" fmla="*/ 108 h 241"/>
                  <a:gd name="T26" fmla="*/ 411 w 411"/>
                  <a:gd name="T27" fmla="*/ 241 h 241"/>
                  <a:gd name="T28" fmla="*/ 410 w 411"/>
                  <a:gd name="T29" fmla="*/ 14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1" h="241">
                    <a:moveTo>
                      <a:pt x="410" y="140"/>
                    </a:moveTo>
                    <a:cubicBezTo>
                      <a:pt x="181" y="6"/>
                      <a:pt x="181" y="6"/>
                      <a:pt x="181" y="6"/>
                    </a:cubicBezTo>
                    <a:cubicBezTo>
                      <a:pt x="171" y="0"/>
                      <a:pt x="155" y="1"/>
                      <a:pt x="146" y="6"/>
                    </a:cubicBezTo>
                    <a:cubicBezTo>
                      <a:pt x="141" y="9"/>
                      <a:pt x="139" y="12"/>
                      <a:pt x="138" y="16"/>
                    </a:cubicBezTo>
                    <a:cubicBezTo>
                      <a:pt x="138" y="26"/>
                      <a:pt x="131" y="36"/>
                      <a:pt x="118" y="43"/>
                    </a:cubicBezTo>
                    <a:cubicBezTo>
                      <a:pt x="89" y="60"/>
                      <a:pt x="41" y="59"/>
                      <a:pt x="15" y="40"/>
                    </a:cubicBezTo>
                    <a:cubicBezTo>
                      <a:pt x="5" y="33"/>
                      <a:pt x="0" y="24"/>
                      <a:pt x="0" y="15"/>
                    </a:cubicBezTo>
                    <a:cubicBezTo>
                      <a:pt x="0" y="117"/>
                      <a:pt x="0" y="117"/>
                      <a:pt x="0" y="117"/>
                    </a:cubicBezTo>
                    <a:cubicBezTo>
                      <a:pt x="0" y="126"/>
                      <a:pt x="5" y="134"/>
                      <a:pt x="15" y="142"/>
                    </a:cubicBezTo>
                    <a:cubicBezTo>
                      <a:pt x="41" y="161"/>
                      <a:pt x="89" y="162"/>
                      <a:pt x="118" y="145"/>
                    </a:cubicBezTo>
                    <a:cubicBezTo>
                      <a:pt x="131" y="138"/>
                      <a:pt x="138" y="128"/>
                      <a:pt x="139" y="118"/>
                    </a:cubicBezTo>
                    <a:cubicBezTo>
                      <a:pt x="139" y="114"/>
                      <a:pt x="142" y="111"/>
                      <a:pt x="146" y="108"/>
                    </a:cubicBezTo>
                    <a:cubicBezTo>
                      <a:pt x="155" y="103"/>
                      <a:pt x="171" y="102"/>
                      <a:pt x="181" y="108"/>
                    </a:cubicBezTo>
                    <a:cubicBezTo>
                      <a:pt x="411" y="241"/>
                      <a:pt x="411" y="241"/>
                      <a:pt x="411" y="241"/>
                    </a:cubicBezTo>
                    <a:lnTo>
                      <a:pt x="410" y="140"/>
                    </a:lnTo>
                    <a:close/>
                  </a:path>
                </a:pathLst>
              </a:custGeom>
              <a:solidFill>
                <a:srgbClr val="ED25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9" name="Freeform 38"/>
              <p:cNvSpPr>
                <a:spLocks/>
              </p:cNvSpPr>
              <p:nvPr/>
            </p:nvSpPr>
            <p:spPr bwMode="auto">
              <a:xfrm>
                <a:off x="5327650" y="5270500"/>
                <a:ext cx="1312863" cy="777875"/>
              </a:xfrm>
              <a:custGeom>
                <a:avLst/>
                <a:gdLst>
                  <a:gd name="T0" fmla="*/ 412 w 412"/>
                  <a:gd name="T1" fmla="*/ 18 h 244"/>
                  <a:gd name="T2" fmla="*/ 392 w 412"/>
                  <a:gd name="T3" fmla="*/ 46 h 244"/>
                  <a:gd name="T4" fmla="*/ 386 w 412"/>
                  <a:gd name="T5" fmla="*/ 49 h 244"/>
                  <a:gd name="T6" fmla="*/ 299 w 412"/>
                  <a:gd name="T7" fmla="*/ 49 h 244"/>
                  <a:gd name="T8" fmla="*/ 274 w 412"/>
                  <a:gd name="T9" fmla="*/ 20 h 244"/>
                  <a:gd name="T10" fmla="*/ 231 w 412"/>
                  <a:gd name="T11" fmla="*/ 9 h 244"/>
                  <a:gd name="T12" fmla="*/ 0 w 412"/>
                  <a:gd name="T13" fmla="*/ 143 h 244"/>
                  <a:gd name="T14" fmla="*/ 1 w 412"/>
                  <a:gd name="T15" fmla="*/ 244 h 244"/>
                  <a:gd name="T16" fmla="*/ 231 w 412"/>
                  <a:gd name="T17" fmla="*/ 111 h 244"/>
                  <a:gd name="T18" fmla="*/ 274 w 412"/>
                  <a:gd name="T19" fmla="*/ 122 h 244"/>
                  <a:gd name="T20" fmla="*/ 299 w 412"/>
                  <a:gd name="T21" fmla="*/ 151 h 244"/>
                  <a:gd name="T22" fmla="*/ 386 w 412"/>
                  <a:gd name="T23" fmla="*/ 151 h 244"/>
                  <a:gd name="T24" fmla="*/ 392 w 412"/>
                  <a:gd name="T25" fmla="*/ 148 h 244"/>
                  <a:gd name="T26" fmla="*/ 412 w 412"/>
                  <a:gd name="T27" fmla="*/ 120 h 244"/>
                  <a:gd name="T28" fmla="*/ 412 w 412"/>
                  <a:gd name="T29" fmla="*/ 18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2" h="244">
                    <a:moveTo>
                      <a:pt x="412" y="18"/>
                    </a:moveTo>
                    <a:cubicBezTo>
                      <a:pt x="412" y="28"/>
                      <a:pt x="405" y="39"/>
                      <a:pt x="392" y="46"/>
                    </a:cubicBezTo>
                    <a:cubicBezTo>
                      <a:pt x="390" y="47"/>
                      <a:pt x="388" y="48"/>
                      <a:pt x="386" y="49"/>
                    </a:cubicBezTo>
                    <a:cubicBezTo>
                      <a:pt x="361" y="61"/>
                      <a:pt x="324" y="61"/>
                      <a:pt x="299" y="49"/>
                    </a:cubicBezTo>
                    <a:cubicBezTo>
                      <a:pt x="283" y="41"/>
                      <a:pt x="275" y="31"/>
                      <a:pt x="274" y="20"/>
                    </a:cubicBezTo>
                    <a:cubicBezTo>
                      <a:pt x="273" y="6"/>
                      <a:pt x="247" y="0"/>
                      <a:pt x="231" y="9"/>
                    </a:cubicBezTo>
                    <a:cubicBezTo>
                      <a:pt x="0" y="143"/>
                      <a:pt x="0" y="143"/>
                      <a:pt x="0" y="143"/>
                    </a:cubicBezTo>
                    <a:cubicBezTo>
                      <a:pt x="1" y="244"/>
                      <a:pt x="1" y="244"/>
                      <a:pt x="1" y="244"/>
                    </a:cubicBezTo>
                    <a:cubicBezTo>
                      <a:pt x="231" y="111"/>
                      <a:pt x="231" y="111"/>
                      <a:pt x="231" y="111"/>
                    </a:cubicBezTo>
                    <a:cubicBezTo>
                      <a:pt x="247" y="102"/>
                      <a:pt x="273" y="108"/>
                      <a:pt x="274" y="122"/>
                    </a:cubicBezTo>
                    <a:cubicBezTo>
                      <a:pt x="275" y="132"/>
                      <a:pt x="283" y="143"/>
                      <a:pt x="299" y="151"/>
                    </a:cubicBezTo>
                    <a:cubicBezTo>
                      <a:pt x="324" y="163"/>
                      <a:pt x="361" y="163"/>
                      <a:pt x="386" y="151"/>
                    </a:cubicBezTo>
                    <a:cubicBezTo>
                      <a:pt x="388" y="150"/>
                      <a:pt x="390" y="149"/>
                      <a:pt x="392" y="148"/>
                    </a:cubicBezTo>
                    <a:cubicBezTo>
                      <a:pt x="406" y="140"/>
                      <a:pt x="412" y="130"/>
                      <a:pt x="412" y="120"/>
                    </a:cubicBezTo>
                    <a:lnTo>
                      <a:pt x="412" y="18"/>
                    </a:lnTo>
                    <a:close/>
                  </a:path>
                </a:pathLst>
              </a:custGeom>
              <a:solidFill>
                <a:srgbClr val="DB21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62" name="Group 61"/>
            <p:cNvGrpSpPr/>
            <p:nvPr/>
          </p:nvGrpSpPr>
          <p:grpSpPr>
            <a:xfrm>
              <a:off x="8570379" y="4015819"/>
              <a:ext cx="1704716" cy="2387134"/>
              <a:chOff x="2352676" y="781050"/>
              <a:chExt cx="4068763" cy="5697538"/>
            </a:xfrm>
          </p:grpSpPr>
          <p:sp>
            <p:nvSpPr>
              <p:cNvPr id="63" name="Freeform 36"/>
              <p:cNvSpPr>
                <a:spLocks/>
              </p:cNvSpPr>
              <p:nvPr/>
            </p:nvSpPr>
            <p:spPr bwMode="auto">
              <a:xfrm>
                <a:off x="3103563" y="781050"/>
                <a:ext cx="452438" cy="654050"/>
              </a:xfrm>
              <a:custGeom>
                <a:avLst/>
                <a:gdLst>
                  <a:gd name="T0" fmla="*/ 79 w 124"/>
                  <a:gd name="T1" fmla="*/ 171 h 179"/>
                  <a:gd name="T2" fmla="*/ 62 w 124"/>
                  <a:gd name="T3" fmla="*/ 153 h 179"/>
                  <a:gd name="T4" fmla="*/ 36 w 124"/>
                  <a:gd name="T5" fmla="*/ 131 h 179"/>
                  <a:gd name="T6" fmla="*/ 19 w 124"/>
                  <a:gd name="T7" fmla="*/ 105 h 179"/>
                  <a:gd name="T8" fmla="*/ 3 w 124"/>
                  <a:gd name="T9" fmla="*/ 90 h 179"/>
                  <a:gd name="T10" fmla="*/ 2 w 124"/>
                  <a:gd name="T11" fmla="*/ 77 h 179"/>
                  <a:gd name="T12" fmla="*/ 10 w 124"/>
                  <a:gd name="T13" fmla="*/ 74 h 179"/>
                  <a:gd name="T14" fmla="*/ 22 w 124"/>
                  <a:gd name="T15" fmla="*/ 85 h 179"/>
                  <a:gd name="T16" fmla="*/ 38 w 124"/>
                  <a:gd name="T17" fmla="*/ 99 h 179"/>
                  <a:gd name="T18" fmla="*/ 48 w 124"/>
                  <a:gd name="T19" fmla="*/ 102 h 179"/>
                  <a:gd name="T20" fmla="*/ 55 w 124"/>
                  <a:gd name="T21" fmla="*/ 87 h 179"/>
                  <a:gd name="T22" fmla="*/ 49 w 124"/>
                  <a:gd name="T23" fmla="*/ 43 h 179"/>
                  <a:gd name="T24" fmla="*/ 34 w 124"/>
                  <a:gd name="T25" fmla="*/ 24 h 179"/>
                  <a:gd name="T26" fmla="*/ 35 w 124"/>
                  <a:gd name="T27" fmla="*/ 15 h 179"/>
                  <a:gd name="T28" fmla="*/ 48 w 124"/>
                  <a:gd name="T29" fmla="*/ 22 h 179"/>
                  <a:gd name="T30" fmla="*/ 60 w 124"/>
                  <a:gd name="T31" fmla="*/ 33 h 179"/>
                  <a:gd name="T32" fmla="*/ 64 w 124"/>
                  <a:gd name="T33" fmla="*/ 35 h 179"/>
                  <a:gd name="T34" fmla="*/ 50 w 124"/>
                  <a:gd name="T35" fmla="*/ 12 h 179"/>
                  <a:gd name="T36" fmla="*/ 48 w 124"/>
                  <a:gd name="T37" fmla="*/ 0 h 179"/>
                  <a:gd name="T38" fmla="*/ 55 w 124"/>
                  <a:gd name="T39" fmla="*/ 2 h 179"/>
                  <a:gd name="T40" fmla="*/ 70 w 124"/>
                  <a:gd name="T41" fmla="*/ 14 h 179"/>
                  <a:gd name="T42" fmla="*/ 73 w 124"/>
                  <a:gd name="T43" fmla="*/ 20 h 179"/>
                  <a:gd name="T44" fmla="*/ 81 w 124"/>
                  <a:gd name="T45" fmla="*/ 22 h 179"/>
                  <a:gd name="T46" fmla="*/ 90 w 124"/>
                  <a:gd name="T47" fmla="*/ 27 h 179"/>
                  <a:gd name="T48" fmla="*/ 96 w 124"/>
                  <a:gd name="T49" fmla="*/ 39 h 179"/>
                  <a:gd name="T50" fmla="*/ 99 w 124"/>
                  <a:gd name="T51" fmla="*/ 44 h 179"/>
                  <a:gd name="T52" fmla="*/ 109 w 124"/>
                  <a:gd name="T53" fmla="*/ 52 h 179"/>
                  <a:gd name="T54" fmla="*/ 116 w 124"/>
                  <a:gd name="T55" fmla="*/ 75 h 179"/>
                  <a:gd name="T56" fmla="*/ 117 w 124"/>
                  <a:gd name="T57" fmla="*/ 96 h 179"/>
                  <a:gd name="T58" fmla="*/ 117 w 124"/>
                  <a:gd name="T59" fmla="*/ 117 h 179"/>
                  <a:gd name="T60" fmla="*/ 119 w 124"/>
                  <a:gd name="T61" fmla="*/ 137 h 179"/>
                  <a:gd name="T62" fmla="*/ 121 w 124"/>
                  <a:gd name="T63" fmla="*/ 149 h 179"/>
                  <a:gd name="T64" fmla="*/ 123 w 124"/>
                  <a:gd name="T65" fmla="*/ 158 h 179"/>
                  <a:gd name="T66" fmla="*/ 124 w 124"/>
                  <a:gd name="T67" fmla="*/ 165 h 179"/>
                  <a:gd name="T68" fmla="*/ 108 w 124"/>
                  <a:gd name="T69" fmla="*/ 178 h 179"/>
                  <a:gd name="T70" fmla="*/ 79 w 124"/>
                  <a:gd name="T71" fmla="*/ 17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4" h="179">
                    <a:moveTo>
                      <a:pt x="79" y="171"/>
                    </a:moveTo>
                    <a:cubicBezTo>
                      <a:pt x="72" y="162"/>
                      <a:pt x="69" y="158"/>
                      <a:pt x="62" y="153"/>
                    </a:cubicBezTo>
                    <a:cubicBezTo>
                      <a:pt x="55" y="147"/>
                      <a:pt x="41" y="138"/>
                      <a:pt x="36" y="131"/>
                    </a:cubicBezTo>
                    <a:cubicBezTo>
                      <a:pt x="32" y="125"/>
                      <a:pt x="25" y="111"/>
                      <a:pt x="19" y="105"/>
                    </a:cubicBezTo>
                    <a:cubicBezTo>
                      <a:pt x="12" y="99"/>
                      <a:pt x="6" y="94"/>
                      <a:pt x="3" y="90"/>
                    </a:cubicBezTo>
                    <a:cubicBezTo>
                      <a:pt x="1" y="85"/>
                      <a:pt x="0" y="79"/>
                      <a:pt x="2" y="77"/>
                    </a:cubicBezTo>
                    <a:cubicBezTo>
                      <a:pt x="4" y="75"/>
                      <a:pt x="7" y="73"/>
                      <a:pt x="10" y="74"/>
                    </a:cubicBezTo>
                    <a:cubicBezTo>
                      <a:pt x="13" y="76"/>
                      <a:pt x="19" y="82"/>
                      <a:pt x="22" y="85"/>
                    </a:cubicBezTo>
                    <a:cubicBezTo>
                      <a:pt x="25" y="88"/>
                      <a:pt x="34" y="98"/>
                      <a:pt x="38" y="99"/>
                    </a:cubicBezTo>
                    <a:cubicBezTo>
                      <a:pt x="41" y="101"/>
                      <a:pt x="45" y="102"/>
                      <a:pt x="48" y="102"/>
                    </a:cubicBezTo>
                    <a:cubicBezTo>
                      <a:pt x="51" y="101"/>
                      <a:pt x="55" y="94"/>
                      <a:pt x="55" y="87"/>
                    </a:cubicBezTo>
                    <a:cubicBezTo>
                      <a:pt x="55" y="81"/>
                      <a:pt x="52" y="49"/>
                      <a:pt x="49" y="43"/>
                    </a:cubicBezTo>
                    <a:cubicBezTo>
                      <a:pt x="46" y="38"/>
                      <a:pt x="38" y="29"/>
                      <a:pt x="34" y="24"/>
                    </a:cubicBezTo>
                    <a:cubicBezTo>
                      <a:pt x="30" y="20"/>
                      <a:pt x="29" y="17"/>
                      <a:pt x="35" y="15"/>
                    </a:cubicBezTo>
                    <a:cubicBezTo>
                      <a:pt x="40" y="14"/>
                      <a:pt x="45" y="19"/>
                      <a:pt x="48" y="22"/>
                    </a:cubicBezTo>
                    <a:cubicBezTo>
                      <a:pt x="51" y="24"/>
                      <a:pt x="58" y="30"/>
                      <a:pt x="60" y="33"/>
                    </a:cubicBezTo>
                    <a:cubicBezTo>
                      <a:pt x="62" y="36"/>
                      <a:pt x="68" y="41"/>
                      <a:pt x="64" y="35"/>
                    </a:cubicBezTo>
                    <a:cubicBezTo>
                      <a:pt x="61" y="28"/>
                      <a:pt x="53" y="15"/>
                      <a:pt x="50" y="12"/>
                    </a:cubicBezTo>
                    <a:cubicBezTo>
                      <a:pt x="48" y="9"/>
                      <a:pt x="47" y="0"/>
                      <a:pt x="48" y="0"/>
                    </a:cubicBezTo>
                    <a:cubicBezTo>
                      <a:pt x="48" y="0"/>
                      <a:pt x="53" y="0"/>
                      <a:pt x="55" y="2"/>
                    </a:cubicBezTo>
                    <a:cubicBezTo>
                      <a:pt x="57" y="4"/>
                      <a:pt x="68" y="12"/>
                      <a:pt x="70" y="14"/>
                    </a:cubicBezTo>
                    <a:cubicBezTo>
                      <a:pt x="71" y="15"/>
                      <a:pt x="73" y="20"/>
                      <a:pt x="73" y="20"/>
                    </a:cubicBezTo>
                    <a:cubicBezTo>
                      <a:pt x="73" y="20"/>
                      <a:pt x="78" y="22"/>
                      <a:pt x="81" y="22"/>
                    </a:cubicBezTo>
                    <a:cubicBezTo>
                      <a:pt x="85" y="23"/>
                      <a:pt x="89" y="25"/>
                      <a:pt x="90" y="27"/>
                    </a:cubicBezTo>
                    <a:cubicBezTo>
                      <a:pt x="92" y="29"/>
                      <a:pt x="96" y="38"/>
                      <a:pt x="96" y="39"/>
                    </a:cubicBezTo>
                    <a:cubicBezTo>
                      <a:pt x="97" y="40"/>
                      <a:pt x="97" y="41"/>
                      <a:pt x="99" y="44"/>
                    </a:cubicBezTo>
                    <a:cubicBezTo>
                      <a:pt x="101" y="46"/>
                      <a:pt x="106" y="49"/>
                      <a:pt x="109" y="52"/>
                    </a:cubicBezTo>
                    <a:cubicBezTo>
                      <a:pt x="111" y="55"/>
                      <a:pt x="115" y="70"/>
                      <a:pt x="116" y="75"/>
                    </a:cubicBezTo>
                    <a:cubicBezTo>
                      <a:pt x="116" y="80"/>
                      <a:pt x="116" y="94"/>
                      <a:pt x="117" y="96"/>
                    </a:cubicBezTo>
                    <a:cubicBezTo>
                      <a:pt x="117" y="99"/>
                      <a:pt x="116" y="114"/>
                      <a:pt x="117" y="117"/>
                    </a:cubicBezTo>
                    <a:cubicBezTo>
                      <a:pt x="118" y="120"/>
                      <a:pt x="118" y="132"/>
                      <a:pt x="119" y="137"/>
                    </a:cubicBezTo>
                    <a:cubicBezTo>
                      <a:pt x="120" y="142"/>
                      <a:pt x="121" y="147"/>
                      <a:pt x="121" y="149"/>
                    </a:cubicBezTo>
                    <a:cubicBezTo>
                      <a:pt x="122" y="152"/>
                      <a:pt x="123" y="158"/>
                      <a:pt x="123" y="158"/>
                    </a:cubicBezTo>
                    <a:cubicBezTo>
                      <a:pt x="124" y="165"/>
                      <a:pt x="124" y="165"/>
                      <a:pt x="124" y="165"/>
                    </a:cubicBezTo>
                    <a:cubicBezTo>
                      <a:pt x="124" y="165"/>
                      <a:pt x="114" y="178"/>
                      <a:pt x="108" y="178"/>
                    </a:cubicBezTo>
                    <a:cubicBezTo>
                      <a:pt x="103" y="179"/>
                      <a:pt x="79" y="171"/>
                      <a:pt x="79" y="171"/>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4" name="Freeform 37"/>
              <p:cNvSpPr>
                <a:spLocks/>
              </p:cNvSpPr>
              <p:nvPr/>
            </p:nvSpPr>
            <p:spPr bwMode="auto">
              <a:xfrm>
                <a:off x="3370263" y="1358900"/>
                <a:ext cx="219075" cy="247650"/>
              </a:xfrm>
              <a:custGeom>
                <a:avLst/>
                <a:gdLst>
                  <a:gd name="T0" fmla="*/ 60 w 60"/>
                  <a:gd name="T1" fmla="*/ 3 h 68"/>
                  <a:gd name="T2" fmla="*/ 50 w 60"/>
                  <a:gd name="T3" fmla="*/ 0 h 68"/>
                  <a:gd name="T4" fmla="*/ 28 w 60"/>
                  <a:gd name="T5" fmla="*/ 8 h 68"/>
                  <a:gd name="T6" fmla="*/ 0 w 60"/>
                  <a:gd name="T7" fmla="*/ 11 h 68"/>
                  <a:gd name="T8" fmla="*/ 0 w 60"/>
                  <a:gd name="T9" fmla="*/ 21 h 68"/>
                  <a:gd name="T10" fmla="*/ 7 w 60"/>
                  <a:gd name="T11" fmla="*/ 41 h 68"/>
                  <a:gd name="T12" fmla="*/ 21 w 60"/>
                  <a:gd name="T13" fmla="*/ 57 h 68"/>
                  <a:gd name="T14" fmla="*/ 50 w 60"/>
                  <a:gd name="T15" fmla="*/ 68 h 68"/>
                  <a:gd name="T16" fmla="*/ 60 w 60"/>
                  <a:gd name="T17" fmla="*/ 68 h 68"/>
                  <a:gd name="T18" fmla="*/ 60 w 60"/>
                  <a:gd name="T1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8">
                    <a:moveTo>
                      <a:pt x="60" y="3"/>
                    </a:moveTo>
                    <a:cubicBezTo>
                      <a:pt x="56" y="2"/>
                      <a:pt x="50" y="0"/>
                      <a:pt x="50" y="0"/>
                    </a:cubicBezTo>
                    <a:cubicBezTo>
                      <a:pt x="50" y="0"/>
                      <a:pt x="45" y="6"/>
                      <a:pt x="28" y="8"/>
                    </a:cubicBezTo>
                    <a:cubicBezTo>
                      <a:pt x="10" y="10"/>
                      <a:pt x="0" y="11"/>
                      <a:pt x="0" y="11"/>
                    </a:cubicBezTo>
                    <a:cubicBezTo>
                      <a:pt x="0" y="11"/>
                      <a:pt x="0" y="16"/>
                      <a:pt x="0" y="21"/>
                    </a:cubicBezTo>
                    <a:cubicBezTo>
                      <a:pt x="0" y="25"/>
                      <a:pt x="2" y="36"/>
                      <a:pt x="7" y="41"/>
                    </a:cubicBezTo>
                    <a:cubicBezTo>
                      <a:pt x="11" y="45"/>
                      <a:pt x="13" y="53"/>
                      <a:pt x="21" y="57"/>
                    </a:cubicBezTo>
                    <a:cubicBezTo>
                      <a:pt x="29" y="61"/>
                      <a:pt x="43" y="68"/>
                      <a:pt x="50" y="68"/>
                    </a:cubicBezTo>
                    <a:cubicBezTo>
                      <a:pt x="54" y="68"/>
                      <a:pt x="57" y="68"/>
                      <a:pt x="60" y="68"/>
                    </a:cubicBezTo>
                    <a:cubicBezTo>
                      <a:pt x="38" y="32"/>
                      <a:pt x="52" y="12"/>
                      <a:pt x="60" y="3"/>
                    </a:cubicBezTo>
                    <a:close/>
                  </a:path>
                </a:pathLst>
              </a:custGeom>
              <a:solidFill>
                <a:srgbClr val="636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5" name="Freeform 38"/>
              <p:cNvSpPr>
                <a:spLocks/>
              </p:cNvSpPr>
              <p:nvPr/>
            </p:nvSpPr>
            <p:spPr bwMode="auto">
              <a:xfrm>
                <a:off x="3509963" y="1317625"/>
                <a:ext cx="1100138" cy="350838"/>
              </a:xfrm>
              <a:custGeom>
                <a:avLst/>
                <a:gdLst>
                  <a:gd name="T0" fmla="*/ 231 w 301"/>
                  <a:gd name="T1" fmla="*/ 9 h 96"/>
                  <a:gd name="T2" fmla="*/ 208 w 301"/>
                  <a:gd name="T3" fmla="*/ 3 h 96"/>
                  <a:gd name="T4" fmla="*/ 23 w 301"/>
                  <a:gd name="T5" fmla="*/ 14 h 96"/>
                  <a:gd name="T6" fmla="*/ 22 w 301"/>
                  <a:gd name="T7" fmla="*/ 14 h 96"/>
                  <a:gd name="T8" fmla="*/ 22 w 301"/>
                  <a:gd name="T9" fmla="*/ 79 h 96"/>
                  <a:gd name="T10" fmla="*/ 27 w 301"/>
                  <a:gd name="T11" fmla="*/ 79 h 96"/>
                  <a:gd name="T12" fmla="*/ 39 w 301"/>
                  <a:gd name="T13" fmla="*/ 92 h 96"/>
                  <a:gd name="T14" fmla="*/ 62 w 301"/>
                  <a:gd name="T15" fmla="*/ 95 h 96"/>
                  <a:gd name="T16" fmla="*/ 161 w 301"/>
                  <a:gd name="T17" fmla="*/ 95 h 96"/>
                  <a:gd name="T18" fmla="*/ 270 w 301"/>
                  <a:gd name="T19" fmla="*/ 78 h 96"/>
                  <a:gd name="T20" fmla="*/ 301 w 301"/>
                  <a:gd name="T21" fmla="*/ 25 h 96"/>
                  <a:gd name="T22" fmla="*/ 231 w 301"/>
                  <a:gd name="T23" fmla="*/ 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1" h="96">
                    <a:moveTo>
                      <a:pt x="231" y="9"/>
                    </a:moveTo>
                    <a:cubicBezTo>
                      <a:pt x="226" y="8"/>
                      <a:pt x="215" y="5"/>
                      <a:pt x="208" y="3"/>
                    </a:cubicBezTo>
                    <a:cubicBezTo>
                      <a:pt x="201" y="0"/>
                      <a:pt x="27" y="14"/>
                      <a:pt x="23" y="14"/>
                    </a:cubicBezTo>
                    <a:cubicBezTo>
                      <a:pt x="23" y="14"/>
                      <a:pt x="22" y="14"/>
                      <a:pt x="22" y="14"/>
                    </a:cubicBezTo>
                    <a:cubicBezTo>
                      <a:pt x="14" y="23"/>
                      <a:pt x="0" y="43"/>
                      <a:pt x="22" y="79"/>
                    </a:cubicBezTo>
                    <a:cubicBezTo>
                      <a:pt x="25" y="79"/>
                      <a:pt x="27" y="79"/>
                      <a:pt x="27" y="79"/>
                    </a:cubicBezTo>
                    <a:cubicBezTo>
                      <a:pt x="27" y="79"/>
                      <a:pt x="33" y="91"/>
                      <a:pt x="39" y="92"/>
                    </a:cubicBezTo>
                    <a:cubicBezTo>
                      <a:pt x="44" y="93"/>
                      <a:pt x="57" y="96"/>
                      <a:pt x="62" y="95"/>
                    </a:cubicBezTo>
                    <a:cubicBezTo>
                      <a:pt x="67" y="95"/>
                      <a:pt x="152" y="96"/>
                      <a:pt x="161" y="95"/>
                    </a:cubicBezTo>
                    <a:cubicBezTo>
                      <a:pt x="170" y="94"/>
                      <a:pt x="263" y="80"/>
                      <a:pt x="270" y="78"/>
                    </a:cubicBezTo>
                    <a:cubicBezTo>
                      <a:pt x="277" y="76"/>
                      <a:pt x="301" y="25"/>
                      <a:pt x="301" y="25"/>
                    </a:cubicBezTo>
                    <a:cubicBezTo>
                      <a:pt x="286" y="17"/>
                      <a:pt x="237" y="10"/>
                      <a:pt x="231" y="9"/>
                    </a:cubicBezTo>
                    <a:close/>
                  </a:path>
                </a:pathLst>
              </a:custGeom>
              <a:solidFill>
                <a:srgbClr val="B5B3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6" name="Freeform 39"/>
              <p:cNvSpPr>
                <a:spLocks/>
              </p:cNvSpPr>
              <p:nvPr/>
            </p:nvSpPr>
            <p:spPr bwMode="auto">
              <a:xfrm>
                <a:off x="2744788" y="1731963"/>
                <a:ext cx="1404938" cy="920750"/>
              </a:xfrm>
              <a:custGeom>
                <a:avLst/>
                <a:gdLst>
                  <a:gd name="T0" fmla="*/ 296 w 384"/>
                  <a:gd name="T1" fmla="*/ 13 h 252"/>
                  <a:gd name="T2" fmla="*/ 293 w 384"/>
                  <a:gd name="T3" fmla="*/ 70 h 252"/>
                  <a:gd name="T4" fmla="*/ 312 w 384"/>
                  <a:gd name="T5" fmla="*/ 99 h 252"/>
                  <a:gd name="T6" fmla="*/ 340 w 384"/>
                  <a:gd name="T7" fmla="*/ 135 h 252"/>
                  <a:gd name="T8" fmla="*/ 365 w 384"/>
                  <a:gd name="T9" fmla="*/ 165 h 252"/>
                  <a:gd name="T10" fmla="*/ 383 w 384"/>
                  <a:gd name="T11" fmla="*/ 203 h 252"/>
                  <a:gd name="T12" fmla="*/ 383 w 384"/>
                  <a:gd name="T13" fmla="*/ 233 h 252"/>
                  <a:gd name="T14" fmla="*/ 372 w 384"/>
                  <a:gd name="T15" fmla="*/ 246 h 252"/>
                  <a:gd name="T16" fmla="*/ 351 w 384"/>
                  <a:gd name="T17" fmla="*/ 246 h 252"/>
                  <a:gd name="T18" fmla="*/ 316 w 384"/>
                  <a:gd name="T19" fmla="*/ 211 h 252"/>
                  <a:gd name="T20" fmla="*/ 304 w 384"/>
                  <a:gd name="T21" fmla="*/ 188 h 252"/>
                  <a:gd name="T22" fmla="*/ 295 w 384"/>
                  <a:gd name="T23" fmla="*/ 160 h 252"/>
                  <a:gd name="T24" fmla="*/ 246 w 384"/>
                  <a:gd name="T25" fmla="*/ 144 h 252"/>
                  <a:gd name="T26" fmla="*/ 176 w 384"/>
                  <a:gd name="T27" fmla="*/ 141 h 252"/>
                  <a:gd name="T28" fmla="*/ 142 w 384"/>
                  <a:gd name="T29" fmla="*/ 127 h 252"/>
                  <a:gd name="T30" fmla="*/ 116 w 384"/>
                  <a:gd name="T31" fmla="*/ 125 h 252"/>
                  <a:gd name="T32" fmla="*/ 103 w 384"/>
                  <a:gd name="T33" fmla="*/ 118 h 252"/>
                  <a:gd name="T34" fmla="*/ 74 w 384"/>
                  <a:gd name="T35" fmla="*/ 108 h 252"/>
                  <a:gd name="T36" fmla="*/ 38 w 384"/>
                  <a:gd name="T37" fmla="*/ 91 h 252"/>
                  <a:gd name="T38" fmla="*/ 12 w 384"/>
                  <a:gd name="T39" fmla="*/ 68 h 252"/>
                  <a:gd name="T40" fmla="*/ 0 w 384"/>
                  <a:gd name="T41" fmla="*/ 54 h 252"/>
                  <a:gd name="T42" fmla="*/ 11 w 384"/>
                  <a:gd name="T43" fmla="*/ 23 h 252"/>
                  <a:gd name="T44" fmla="*/ 46 w 384"/>
                  <a:gd name="T45" fmla="*/ 3 h 252"/>
                  <a:gd name="T46" fmla="*/ 85 w 384"/>
                  <a:gd name="T47" fmla="*/ 6 h 252"/>
                  <a:gd name="T48" fmla="*/ 121 w 384"/>
                  <a:gd name="T49" fmla="*/ 16 h 252"/>
                  <a:gd name="T50" fmla="*/ 143 w 384"/>
                  <a:gd name="T51" fmla="*/ 15 h 252"/>
                  <a:gd name="T52" fmla="*/ 181 w 384"/>
                  <a:gd name="T53" fmla="*/ 11 h 252"/>
                  <a:gd name="T54" fmla="*/ 209 w 384"/>
                  <a:gd name="T55" fmla="*/ 14 h 252"/>
                  <a:gd name="T56" fmla="*/ 247 w 384"/>
                  <a:gd name="T57" fmla="*/ 3 h 252"/>
                  <a:gd name="T58" fmla="*/ 279 w 384"/>
                  <a:gd name="T59" fmla="*/ 1 h 252"/>
                  <a:gd name="T60" fmla="*/ 296 w 384"/>
                  <a:gd name="T61" fmla="*/ 13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4" h="252">
                    <a:moveTo>
                      <a:pt x="296" y="13"/>
                    </a:moveTo>
                    <a:cubicBezTo>
                      <a:pt x="295" y="32"/>
                      <a:pt x="289" y="58"/>
                      <a:pt x="293" y="70"/>
                    </a:cubicBezTo>
                    <a:cubicBezTo>
                      <a:pt x="297" y="82"/>
                      <a:pt x="301" y="86"/>
                      <a:pt x="312" y="99"/>
                    </a:cubicBezTo>
                    <a:cubicBezTo>
                      <a:pt x="322" y="113"/>
                      <a:pt x="334" y="129"/>
                      <a:pt x="340" y="135"/>
                    </a:cubicBezTo>
                    <a:cubicBezTo>
                      <a:pt x="346" y="142"/>
                      <a:pt x="358" y="156"/>
                      <a:pt x="365" y="165"/>
                    </a:cubicBezTo>
                    <a:cubicBezTo>
                      <a:pt x="371" y="174"/>
                      <a:pt x="381" y="197"/>
                      <a:pt x="383" y="203"/>
                    </a:cubicBezTo>
                    <a:cubicBezTo>
                      <a:pt x="384" y="208"/>
                      <a:pt x="382" y="230"/>
                      <a:pt x="383" y="233"/>
                    </a:cubicBezTo>
                    <a:cubicBezTo>
                      <a:pt x="383" y="236"/>
                      <a:pt x="378" y="245"/>
                      <a:pt x="372" y="246"/>
                    </a:cubicBezTo>
                    <a:cubicBezTo>
                      <a:pt x="366" y="247"/>
                      <a:pt x="356" y="252"/>
                      <a:pt x="351" y="246"/>
                    </a:cubicBezTo>
                    <a:cubicBezTo>
                      <a:pt x="347" y="241"/>
                      <a:pt x="318" y="214"/>
                      <a:pt x="316" y="211"/>
                    </a:cubicBezTo>
                    <a:cubicBezTo>
                      <a:pt x="314" y="208"/>
                      <a:pt x="306" y="197"/>
                      <a:pt x="304" y="188"/>
                    </a:cubicBezTo>
                    <a:cubicBezTo>
                      <a:pt x="301" y="179"/>
                      <a:pt x="302" y="166"/>
                      <a:pt x="295" y="160"/>
                    </a:cubicBezTo>
                    <a:cubicBezTo>
                      <a:pt x="288" y="154"/>
                      <a:pt x="263" y="145"/>
                      <a:pt x="246" y="144"/>
                    </a:cubicBezTo>
                    <a:cubicBezTo>
                      <a:pt x="228" y="143"/>
                      <a:pt x="188" y="143"/>
                      <a:pt x="176" y="141"/>
                    </a:cubicBezTo>
                    <a:cubicBezTo>
                      <a:pt x="164" y="139"/>
                      <a:pt x="145" y="128"/>
                      <a:pt x="142" y="127"/>
                    </a:cubicBezTo>
                    <a:cubicBezTo>
                      <a:pt x="140" y="126"/>
                      <a:pt x="124" y="127"/>
                      <a:pt x="116" y="125"/>
                    </a:cubicBezTo>
                    <a:cubicBezTo>
                      <a:pt x="108" y="122"/>
                      <a:pt x="112" y="123"/>
                      <a:pt x="103" y="118"/>
                    </a:cubicBezTo>
                    <a:cubicBezTo>
                      <a:pt x="95" y="114"/>
                      <a:pt x="90" y="115"/>
                      <a:pt x="74" y="108"/>
                    </a:cubicBezTo>
                    <a:cubicBezTo>
                      <a:pt x="58" y="102"/>
                      <a:pt x="51" y="101"/>
                      <a:pt x="38" y="91"/>
                    </a:cubicBezTo>
                    <a:cubicBezTo>
                      <a:pt x="26" y="81"/>
                      <a:pt x="20" y="73"/>
                      <a:pt x="12" y="68"/>
                    </a:cubicBezTo>
                    <a:cubicBezTo>
                      <a:pt x="4" y="63"/>
                      <a:pt x="0" y="59"/>
                      <a:pt x="0" y="54"/>
                    </a:cubicBezTo>
                    <a:cubicBezTo>
                      <a:pt x="1" y="49"/>
                      <a:pt x="1" y="31"/>
                      <a:pt x="11" y="23"/>
                    </a:cubicBezTo>
                    <a:cubicBezTo>
                      <a:pt x="21" y="15"/>
                      <a:pt x="35" y="3"/>
                      <a:pt x="46" y="3"/>
                    </a:cubicBezTo>
                    <a:cubicBezTo>
                      <a:pt x="57" y="3"/>
                      <a:pt x="76" y="3"/>
                      <a:pt x="85" y="6"/>
                    </a:cubicBezTo>
                    <a:cubicBezTo>
                      <a:pt x="95" y="9"/>
                      <a:pt x="111" y="15"/>
                      <a:pt x="121" y="16"/>
                    </a:cubicBezTo>
                    <a:cubicBezTo>
                      <a:pt x="130" y="17"/>
                      <a:pt x="127" y="17"/>
                      <a:pt x="143" y="15"/>
                    </a:cubicBezTo>
                    <a:cubicBezTo>
                      <a:pt x="159" y="13"/>
                      <a:pt x="171" y="11"/>
                      <a:pt x="181" y="11"/>
                    </a:cubicBezTo>
                    <a:cubicBezTo>
                      <a:pt x="190" y="12"/>
                      <a:pt x="201" y="14"/>
                      <a:pt x="209" y="14"/>
                    </a:cubicBezTo>
                    <a:cubicBezTo>
                      <a:pt x="218" y="14"/>
                      <a:pt x="235" y="5"/>
                      <a:pt x="247" y="3"/>
                    </a:cubicBezTo>
                    <a:cubicBezTo>
                      <a:pt x="258" y="1"/>
                      <a:pt x="274" y="0"/>
                      <a:pt x="279" y="1"/>
                    </a:cubicBezTo>
                    <a:cubicBezTo>
                      <a:pt x="284" y="3"/>
                      <a:pt x="296" y="13"/>
                      <a:pt x="296" y="13"/>
                    </a:cubicBezTo>
                    <a:close/>
                  </a:path>
                </a:pathLst>
              </a:custGeom>
              <a:solidFill>
                <a:srgbClr val="B5B3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7" name="Freeform 40"/>
              <p:cNvSpPr>
                <a:spLocks/>
              </p:cNvSpPr>
              <p:nvPr/>
            </p:nvSpPr>
            <p:spPr bwMode="auto">
              <a:xfrm>
                <a:off x="5857876" y="5867400"/>
                <a:ext cx="563563" cy="611188"/>
              </a:xfrm>
              <a:custGeom>
                <a:avLst/>
                <a:gdLst>
                  <a:gd name="T0" fmla="*/ 143 w 154"/>
                  <a:gd name="T1" fmla="*/ 87 h 167"/>
                  <a:gd name="T2" fmla="*/ 154 w 154"/>
                  <a:gd name="T3" fmla="*/ 131 h 167"/>
                  <a:gd name="T4" fmla="*/ 67 w 154"/>
                  <a:gd name="T5" fmla="*/ 151 h 167"/>
                  <a:gd name="T6" fmla="*/ 67 w 154"/>
                  <a:gd name="T7" fmla="*/ 135 h 167"/>
                  <a:gd name="T8" fmla="*/ 20 w 154"/>
                  <a:gd name="T9" fmla="*/ 90 h 167"/>
                  <a:gd name="T10" fmla="*/ 8 w 154"/>
                  <a:gd name="T11" fmla="*/ 64 h 167"/>
                  <a:gd name="T12" fmla="*/ 2 w 154"/>
                  <a:gd name="T13" fmla="*/ 55 h 167"/>
                  <a:gd name="T14" fmla="*/ 2 w 154"/>
                  <a:gd name="T15" fmla="*/ 28 h 167"/>
                  <a:gd name="T16" fmla="*/ 7 w 154"/>
                  <a:gd name="T17" fmla="*/ 12 h 167"/>
                  <a:gd name="T18" fmla="*/ 42 w 154"/>
                  <a:gd name="T19" fmla="*/ 1 h 167"/>
                  <a:gd name="T20" fmla="*/ 95 w 154"/>
                  <a:gd name="T21" fmla="*/ 17 h 167"/>
                  <a:gd name="T22" fmla="*/ 143 w 154"/>
                  <a:gd name="T23" fmla="*/ 8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4" h="167">
                    <a:moveTo>
                      <a:pt x="143" y="87"/>
                    </a:moveTo>
                    <a:cubicBezTo>
                      <a:pt x="154" y="131"/>
                      <a:pt x="154" y="131"/>
                      <a:pt x="154" y="131"/>
                    </a:cubicBezTo>
                    <a:cubicBezTo>
                      <a:pt x="154" y="131"/>
                      <a:pt x="125" y="167"/>
                      <a:pt x="67" y="151"/>
                    </a:cubicBezTo>
                    <a:cubicBezTo>
                      <a:pt x="68" y="138"/>
                      <a:pt x="67" y="135"/>
                      <a:pt x="67" y="135"/>
                    </a:cubicBezTo>
                    <a:cubicBezTo>
                      <a:pt x="67" y="135"/>
                      <a:pt x="25" y="99"/>
                      <a:pt x="20" y="90"/>
                    </a:cubicBezTo>
                    <a:cubicBezTo>
                      <a:pt x="14" y="82"/>
                      <a:pt x="8" y="65"/>
                      <a:pt x="8" y="64"/>
                    </a:cubicBezTo>
                    <a:cubicBezTo>
                      <a:pt x="7" y="63"/>
                      <a:pt x="3" y="58"/>
                      <a:pt x="2" y="55"/>
                    </a:cubicBezTo>
                    <a:cubicBezTo>
                      <a:pt x="0" y="53"/>
                      <a:pt x="1" y="32"/>
                      <a:pt x="2" y="28"/>
                    </a:cubicBezTo>
                    <a:cubicBezTo>
                      <a:pt x="2" y="23"/>
                      <a:pt x="4" y="15"/>
                      <a:pt x="7" y="12"/>
                    </a:cubicBezTo>
                    <a:cubicBezTo>
                      <a:pt x="10" y="8"/>
                      <a:pt x="21" y="0"/>
                      <a:pt x="42" y="1"/>
                    </a:cubicBezTo>
                    <a:cubicBezTo>
                      <a:pt x="64" y="2"/>
                      <a:pt x="90" y="11"/>
                      <a:pt x="95" y="17"/>
                    </a:cubicBezTo>
                    <a:cubicBezTo>
                      <a:pt x="101" y="23"/>
                      <a:pt x="143" y="87"/>
                      <a:pt x="143" y="87"/>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8" name="Freeform 41"/>
              <p:cNvSpPr>
                <a:spLocks/>
              </p:cNvSpPr>
              <p:nvPr/>
            </p:nvSpPr>
            <p:spPr bwMode="auto">
              <a:xfrm>
                <a:off x="3681413" y="5132388"/>
                <a:ext cx="706438" cy="504825"/>
              </a:xfrm>
              <a:custGeom>
                <a:avLst/>
                <a:gdLst>
                  <a:gd name="T0" fmla="*/ 65 w 193"/>
                  <a:gd name="T1" fmla="*/ 101 h 138"/>
                  <a:gd name="T2" fmla="*/ 103 w 193"/>
                  <a:gd name="T3" fmla="*/ 117 h 138"/>
                  <a:gd name="T4" fmla="*/ 114 w 193"/>
                  <a:gd name="T5" fmla="*/ 124 h 138"/>
                  <a:gd name="T6" fmla="*/ 145 w 193"/>
                  <a:gd name="T7" fmla="*/ 137 h 138"/>
                  <a:gd name="T8" fmla="*/ 178 w 193"/>
                  <a:gd name="T9" fmla="*/ 130 h 138"/>
                  <a:gd name="T10" fmla="*/ 193 w 193"/>
                  <a:gd name="T11" fmla="*/ 113 h 138"/>
                  <a:gd name="T12" fmla="*/ 190 w 193"/>
                  <a:gd name="T13" fmla="*/ 87 h 138"/>
                  <a:gd name="T14" fmla="*/ 76 w 193"/>
                  <a:gd name="T15" fmla="*/ 16 h 138"/>
                  <a:gd name="T16" fmla="*/ 18 w 193"/>
                  <a:gd name="T17" fmla="*/ 3 h 138"/>
                  <a:gd name="T18" fmla="*/ 1 w 193"/>
                  <a:gd name="T19" fmla="*/ 18 h 138"/>
                  <a:gd name="T20" fmla="*/ 1 w 193"/>
                  <a:gd name="T21" fmla="*/ 35 h 138"/>
                  <a:gd name="T22" fmla="*/ 31 w 193"/>
                  <a:gd name="T23" fmla="*/ 71 h 138"/>
                  <a:gd name="T24" fmla="*/ 65 w 193"/>
                  <a:gd name="T25" fmla="*/ 10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3" h="138">
                    <a:moveTo>
                      <a:pt x="65" y="101"/>
                    </a:moveTo>
                    <a:cubicBezTo>
                      <a:pt x="73" y="103"/>
                      <a:pt x="100" y="115"/>
                      <a:pt x="103" y="117"/>
                    </a:cubicBezTo>
                    <a:cubicBezTo>
                      <a:pt x="107" y="119"/>
                      <a:pt x="114" y="124"/>
                      <a:pt x="114" y="124"/>
                    </a:cubicBezTo>
                    <a:cubicBezTo>
                      <a:pt x="114" y="124"/>
                      <a:pt x="141" y="137"/>
                      <a:pt x="145" y="137"/>
                    </a:cubicBezTo>
                    <a:cubicBezTo>
                      <a:pt x="149" y="138"/>
                      <a:pt x="174" y="133"/>
                      <a:pt x="178" y="130"/>
                    </a:cubicBezTo>
                    <a:cubicBezTo>
                      <a:pt x="181" y="128"/>
                      <a:pt x="187" y="121"/>
                      <a:pt x="193" y="113"/>
                    </a:cubicBezTo>
                    <a:cubicBezTo>
                      <a:pt x="190" y="87"/>
                      <a:pt x="190" y="87"/>
                      <a:pt x="190" y="87"/>
                    </a:cubicBezTo>
                    <a:cubicBezTo>
                      <a:pt x="76" y="16"/>
                      <a:pt x="76" y="16"/>
                      <a:pt x="76" y="16"/>
                    </a:cubicBezTo>
                    <a:cubicBezTo>
                      <a:pt x="54" y="4"/>
                      <a:pt x="26" y="0"/>
                      <a:pt x="18" y="3"/>
                    </a:cubicBezTo>
                    <a:cubicBezTo>
                      <a:pt x="10" y="6"/>
                      <a:pt x="2" y="13"/>
                      <a:pt x="1" y="18"/>
                    </a:cubicBezTo>
                    <a:cubicBezTo>
                      <a:pt x="1" y="22"/>
                      <a:pt x="0" y="29"/>
                      <a:pt x="1" y="35"/>
                    </a:cubicBezTo>
                    <a:cubicBezTo>
                      <a:pt x="12" y="49"/>
                      <a:pt x="27" y="68"/>
                      <a:pt x="31" y="71"/>
                    </a:cubicBezTo>
                    <a:cubicBezTo>
                      <a:pt x="35" y="76"/>
                      <a:pt x="57" y="98"/>
                      <a:pt x="65" y="101"/>
                    </a:cubicBez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9" name="Freeform 42"/>
              <p:cNvSpPr>
                <a:spLocks/>
              </p:cNvSpPr>
              <p:nvPr/>
            </p:nvSpPr>
            <p:spPr bwMode="auto">
              <a:xfrm>
                <a:off x="3684588" y="5259388"/>
                <a:ext cx="717550" cy="479425"/>
              </a:xfrm>
              <a:custGeom>
                <a:avLst/>
                <a:gdLst>
                  <a:gd name="T0" fmla="*/ 192 w 196"/>
                  <a:gd name="T1" fmla="*/ 78 h 131"/>
                  <a:gd name="T2" fmla="*/ 177 w 196"/>
                  <a:gd name="T3" fmla="*/ 95 h 131"/>
                  <a:gd name="T4" fmla="*/ 144 w 196"/>
                  <a:gd name="T5" fmla="*/ 102 h 131"/>
                  <a:gd name="T6" fmla="*/ 113 w 196"/>
                  <a:gd name="T7" fmla="*/ 89 h 131"/>
                  <a:gd name="T8" fmla="*/ 102 w 196"/>
                  <a:gd name="T9" fmla="*/ 82 h 131"/>
                  <a:gd name="T10" fmla="*/ 64 w 196"/>
                  <a:gd name="T11" fmla="*/ 66 h 131"/>
                  <a:gd name="T12" fmla="*/ 30 w 196"/>
                  <a:gd name="T13" fmla="*/ 36 h 131"/>
                  <a:gd name="T14" fmla="*/ 0 w 196"/>
                  <a:gd name="T15" fmla="*/ 0 h 131"/>
                  <a:gd name="T16" fmla="*/ 0 w 196"/>
                  <a:gd name="T17" fmla="*/ 3 h 131"/>
                  <a:gd name="T18" fmla="*/ 11 w 196"/>
                  <a:gd name="T19" fmla="*/ 28 h 131"/>
                  <a:gd name="T20" fmla="*/ 52 w 196"/>
                  <a:gd name="T21" fmla="*/ 70 h 131"/>
                  <a:gd name="T22" fmla="*/ 99 w 196"/>
                  <a:gd name="T23" fmla="*/ 94 h 131"/>
                  <a:gd name="T24" fmla="*/ 102 w 196"/>
                  <a:gd name="T25" fmla="*/ 110 h 131"/>
                  <a:gd name="T26" fmla="*/ 143 w 196"/>
                  <a:gd name="T27" fmla="*/ 131 h 131"/>
                  <a:gd name="T28" fmla="*/ 177 w 196"/>
                  <a:gd name="T29" fmla="*/ 120 h 131"/>
                  <a:gd name="T30" fmla="*/ 193 w 196"/>
                  <a:gd name="T31" fmla="*/ 82 h 131"/>
                  <a:gd name="T32" fmla="*/ 192 w 196"/>
                  <a:gd name="T33" fmla="*/ 7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6" h="131">
                    <a:moveTo>
                      <a:pt x="192" y="78"/>
                    </a:moveTo>
                    <a:cubicBezTo>
                      <a:pt x="186" y="86"/>
                      <a:pt x="180" y="93"/>
                      <a:pt x="177" y="95"/>
                    </a:cubicBezTo>
                    <a:cubicBezTo>
                      <a:pt x="173" y="98"/>
                      <a:pt x="148" y="103"/>
                      <a:pt x="144" y="102"/>
                    </a:cubicBezTo>
                    <a:cubicBezTo>
                      <a:pt x="140" y="102"/>
                      <a:pt x="113" y="89"/>
                      <a:pt x="113" y="89"/>
                    </a:cubicBezTo>
                    <a:cubicBezTo>
                      <a:pt x="113" y="89"/>
                      <a:pt x="106" y="84"/>
                      <a:pt x="102" y="82"/>
                    </a:cubicBezTo>
                    <a:cubicBezTo>
                      <a:pt x="99" y="80"/>
                      <a:pt x="72" y="68"/>
                      <a:pt x="64" y="66"/>
                    </a:cubicBezTo>
                    <a:cubicBezTo>
                      <a:pt x="56" y="63"/>
                      <a:pt x="34" y="41"/>
                      <a:pt x="30" y="36"/>
                    </a:cubicBezTo>
                    <a:cubicBezTo>
                      <a:pt x="26" y="33"/>
                      <a:pt x="11" y="14"/>
                      <a:pt x="0" y="0"/>
                    </a:cubicBezTo>
                    <a:cubicBezTo>
                      <a:pt x="0" y="1"/>
                      <a:pt x="0" y="2"/>
                      <a:pt x="0" y="3"/>
                    </a:cubicBezTo>
                    <a:cubicBezTo>
                      <a:pt x="2" y="8"/>
                      <a:pt x="8" y="23"/>
                      <a:pt x="11" y="28"/>
                    </a:cubicBezTo>
                    <a:cubicBezTo>
                      <a:pt x="15" y="32"/>
                      <a:pt x="44" y="65"/>
                      <a:pt x="52" y="70"/>
                    </a:cubicBezTo>
                    <a:cubicBezTo>
                      <a:pt x="60" y="74"/>
                      <a:pt x="97" y="90"/>
                      <a:pt x="99" y="94"/>
                    </a:cubicBezTo>
                    <a:cubicBezTo>
                      <a:pt x="102" y="97"/>
                      <a:pt x="102" y="110"/>
                      <a:pt x="102" y="110"/>
                    </a:cubicBezTo>
                    <a:cubicBezTo>
                      <a:pt x="102" y="110"/>
                      <a:pt x="130" y="131"/>
                      <a:pt x="143" y="131"/>
                    </a:cubicBezTo>
                    <a:cubicBezTo>
                      <a:pt x="155" y="131"/>
                      <a:pt x="174" y="123"/>
                      <a:pt x="177" y="120"/>
                    </a:cubicBezTo>
                    <a:cubicBezTo>
                      <a:pt x="180" y="117"/>
                      <a:pt x="196" y="111"/>
                      <a:pt x="193" y="82"/>
                    </a:cubicBezTo>
                    <a:cubicBezTo>
                      <a:pt x="193" y="80"/>
                      <a:pt x="192" y="79"/>
                      <a:pt x="192" y="7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0" name="Freeform 43"/>
              <p:cNvSpPr>
                <a:spLocks/>
              </p:cNvSpPr>
              <p:nvPr/>
            </p:nvSpPr>
            <p:spPr bwMode="auto">
              <a:xfrm>
                <a:off x="3875088" y="2781300"/>
                <a:ext cx="2520950" cy="3624263"/>
              </a:xfrm>
              <a:custGeom>
                <a:avLst/>
                <a:gdLst>
                  <a:gd name="T0" fmla="*/ 680 w 689"/>
                  <a:gd name="T1" fmla="*/ 895 h 991"/>
                  <a:gd name="T2" fmla="*/ 663 w 689"/>
                  <a:gd name="T3" fmla="*/ 859 h 991"/>
                  <a:gd name="T4" fmla="*/ 649 w 689"/>
                  <a:gd name="T5" fmla="*/ 812 h 991"/>
                  <a:gd name="T6" fmla="*/ 641 w 689"/>
                  <a:gd name="T7" fmla="*/ 752 h 991"/>
                  <a:gd name="T8" fmla="*/ 627 w 689"/>
                  <a:gd name="T9" fmla="*/ 700 h 991"/>
                  <a:gd name="T10" fmla="*/ 592 w 689"/>
                  <a:gd name="T11" fmla="*/ 625 h 991"/>
                  <a:gd name="T12" fmla="*/ 558 w 689"/>
                  <a:gd name="T13" fmla="*/ 516 h 991"/>
                  <a:gd name="T14" fmla="*/ 534 w 689"/>
                  <a:gd name="T15" fmla="*/ 437 h 991"/>
                  <a:gd name="T16" fmla="*/ 514 w 689"/>
                  <a:gd name="T17" fmla="*/ 330 h 991"/>
                  <a:gd name="T18" fmla="*/ 504 w 689"/>
                  <a:gd name="T19" fmla="*/ 221 h 991"/>
                  <a:gd name="T20" fmla="*/ 488 w 689"/>
                  <a:gd name="T21" fmla="*/ 144 h 991"/>
                  <a:gd name="T22" fmla="*/ 425 w 689"/>
                  <a:gd name="T23" fmla="*/ 17 h 991"/>
                  <a:gd name="T24" fmla="*/ 412 w 689"/>
                  <a:gd name="T25" fmla="*/ 17 h 991"/>
                  <a:gd name="T26" fmla="*/ 407 w 689"/>
                  <a:gd name="T27" fmla="*/ 0 h 991"/>
                  <a:gd name="T28" fmla="*/ 297 w 689"/>
                  <a:gd name="T29" fmla="*/ 13 h 991"/>
                  <a:gd name="T30" fmla="*/ 203 w 689"/>
                  <a:gd name="T31" fmla="*/ 68 h 991"/>
                  <a:gd name="T32" fmla="*/ 157 w 689"/>
                  <a:gd name="T33" fmla="*/ 139 h 991"/>
                  <a:gd name="T34" fmla="*/ 155 w 689"/>
                  <a:gd name="T35" fmla="*/ 191 h 991"/>
                  <a:gd name="T36" fmla="*/ 130 w 689"/>
                  <a:gd name="T37" fmla="*/ 211 h 991"/>
                  <a:gd name="T38" fmla="*/ 83 w 689"/>
                  <a:gd name="T39" fmla="*/ 244 h 991"/>
                  <a:gd name="T40" fmla="*/ 54 w 689"/>
                  <a:gd name="T41" fmla="*/ 287 h 991"/>
                  <a:gd name="T42" fmla="*/ 21 w 689"/>
                  <a:gd name="T43" fmla="*/ 327 h 991"/>
                  <a:gd name="T44" fmla="*/ 8 w 689"/>
                  <a:gd name="T45" fmla="*/ 365 h 991"/>
                  <a:gd name="T46" fmla="*/ 0 w 689"/>
                  <a:gd name="T47" fmla="*/ 465 h 991"/>
                  <a:gd name="T48" fmla="*/ 5 w 689"/>
                  <a:gd name="T49" fmla="*/ 549 h 991"/>
                  <a:gd name="T50" fmla="*/ 8 w 689"/>
                  <a:gd name="T51" fmla="*/ 627 h 991"/>
                  <a:gd name="T52" fmla="*/ 22 w 689"/>
                  <a:gd name="T53" fmla="*/ 666 h 991"/>
                  <a:gd name="T54" fmla="*/ 44 w 689"/>
                  <a:gd name="T55" fmla="*/ 722 h 991"/>
                  <a:gd name="T56" fmla="*/ 53 w 689"/>
                  <a:gd name="T57" fmla="*/ 748 h 991"/>
                  <a:gd name="T58" fmla="*/ 86 w 689"/>
                  <a:gd name="T59" fmla="*/ 774 h 991"/>
                  <a:gd name="T60" fmla="*/ 123 w 689"/>
                  <a:gd name="T61" fmla="*/ 770 h 991"/>
                  <a:gd name="T62" fmla="*/ 139 w 689"/>
                  <a:gd name="T63" fmla="*/ 739 h 991"/>
                  <a:gd name="T64" fmla="*/ 148 w 689"/>
                  <a:gd name="T65" fmla="*/ 694 h 991"/>
                  <a:gd name="T66" fmla="*/ 147 w 689"/>
                  <a:gd name="T67" fmla="*/ 617 h 991"/>
                  <a:gd name="T68" fmla="*/ 141 w 689"/>
                  <a:gd name="T69" fmla="*/ 553 h 991"/>
                  <a:gd name="T70" fmla="*/ 146 w 689"/>
                  <a:gd name="T71" fmla="*/ 496 h 991"/>
                  <a:gd name="T72" fmla="*/ 139 w 689"/>
                  <a:gd name="T73" fmla="*/ 448 h 991"/>
                  <a:gd name="T74" fmla="*/ 155 w 689"/>
                  <a:gd name="T75" fmla="*/ 394 h 991"/>
                  <a:gd name="T76" fmla="*/ 208 w 689"/>
                  <a:gd name="T77" fmla="*/ 364 h 991"/>
                  <a:gd name="T78" fmla="*/ 261 w 689"/>
                  <a:gd name="T79" fmla="*/ 340 h 991"/>
                  <a:gd name="T80" fmla="*/ 317 w 689"/>
                  <a:gd name="T81" fmla="*/ 321 h 991"/>
                  <a:gd name="T82" fmla="*/ 331 w 689"/>
                  <a:gd name="T83" fmla="*/ 310 h 991"/>
                  <a:gd name="T84" fmla="*/ 366 w 689"/>
                  <a:gd name="T85" fmla="*/ 368 h 991"/>
                  <a:gd name="T86" fmla="*/ 433 w 689"/>
                  <a:gd name="T87" fmla="*/ 582 h 991"/>
                  <a:gd name="T88" fmla="*/ 494 w 689"/>
                  <a:gd name="T89" fmla="*/ 724 h 991"/>
                  <a:gd name="T90" fmla="*/ 518 w 689"/>
                  <a:gd name="T91" fmla="*/ 794 h 991"/>
                  <a:gd name="T92" fmla="*/ 545 w 689"/>
                  <a:gd name="T93" fmla="*/ 856 h 991"/>
                  <a:gd name="T94" fmla="*/ 562 w 689"/>
                  <a:gd name="T95" fmla="*/ 908 h 991"/>
                  <a:gd name="T96" fmla="*/ 613 w 689"/>
                  <a:gd name="T97" fmla="*/ 969 h 991"/>
                  <a:gd name="T98" fmla="*/ 689 w 689"/>
                  <a:gd name="T99" fmla="*/ 939 h 991"/>
                  <a:gd name="T100" fmla="*/ 680 w 689"/>
                  <a:gd name="T101" fmla="*/ 895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89" h="991">
                    <a:moveTo>
                      <a:pt x="680" y="895"/>
                    </a:moveTo>
                    <a:cubicBezTo>
                      <a:pt x="674" y="875"/>
                      <a:pt x="667" y="868"/>
                      <a:pt x="663" y="859"/>
                    </a:cubicBezTo>
                    <a:cubicBezTo>
                      <a:pt x="660" y="850"/>
                      <a:pt x="651" y="820"/>
                      <a:pt x="649" y="812"/>
                    </a:cubicBezTo>
                    <a:cubicBezTo>
                      <a:pt x="648" y="804"/>
                      <a:pt x="644" y="766"/>
                      <a:pt x="641" y="752"/>
                    </a:cubicBezTo>
                    <a:cubicBezTo>
                      <a:pt x="639" y="739"/>
                      <a:pt x="633" y="717"/>
                      <a:pt x="627" y="700"/>
                    </a:cubicBezTo>
                    <a:cubicBezTo>
                      <a:pt x="620" y="683"/>
                      <a:pt x="598" y="639"/>
                      <a:pt x="592" y="625"/>
                    </a:cubicBezTo>
                    <a:cubicBezTo>
                      <a:pt x="586" y="611"/>
                      <a:pt x="561" y="528"/>
                      <a:pt x="558" y="516"/>
                    </a:cubicBezTo>
                    <a:cubicBezTo>
                      <a:pt x="555" y="504"/>
                      <a:pt x="536" y="445"/>
                      <a:pt x="534" y="437"/>
                    </a:cubicBezTo>
                    <a:cubicBezTo>
                      <a:pt x="532" y="429"/>
                      <a:pt x="514" y="353"/>
                      <a:pt x="514" y="330"/>
                    </a:cubicBezTo>
                    <a:cubicBezTo>
                      <a:pt x="514" y="307"/>
                      <a:pt x="506" y="238"/>
                      <a:pt x="504" y="221"/>
                    </a:cubicBezTo>
                    <a:cubicBezTo>
                      <a:pt x="502" y="203"/>
                      <a:pt x="494" y="161"/>
                      <a:pt x="488" y="144"/>
                    </a:cubicBezTo>
                    <a:cubicBezTo>
                      <a:pt x="483" y="126"/>
                      <a:pt x="449" y="48"/>
                      <a:pt x="425" y="17"/>
                    </a:cubicBezTo>
                    <a:cubicBezTo>
                      <a:pt x="412" y="17"/>
                      <a:pt x="412" y="17"/>
                      <a:pt x="412" y="17"/>
                    </a:cubicBezTo>
                    <a:cubicBezTo>
                      <a:pt x="409" y="8"/>
                      <a:pt x="407" y="0"/>
                      <a:pt x="407" y="0"/>
                    </a:cubicBezTo>
                    <a:cubicBezTo>
                      <a:pt x="407" y="0"/>
                      <a:pt x="307" y="10"/>
                      <a:pt x="297" y="13"/>
                    </a:cubicBezTo>
                    <a:cubicBezTo>
                      <a:pt x="288" y="17"/>
                      <a:pt x="215" y="52"/>
                      <a:pt x="203" y="68"/>
                    </a:cubicBezTo>
                    <a:cubicBezTo>
                      <a:pt x="191" y="85"/>
                      <a:pt x="157" y="139"/>
                      <a:pt x="157" y="139"/>
                    </a:cubicBezTo>
                    <a:cubicBezTo>
                      <a:pt x="161" y="153"/>
                      <a:pt x="162" y="182"/>
                      <a:pt x="155" y="191"/>
                    </a:cubicBezTo>
                    <a:cubicBezTo>
                      <a:pt x="148" y="201"/>
                      <a:pt x="143" y="204"/>
                      <a:pt x="130" y="211"/>
                    </a:cubicBezTo>
                    <a:cubicBezTo>
                      <a:pt x="117" y="218"/>
                      <a:pt x="89" y="235"/>
                      <a:pt x="83" y="244"/>
                    </a:cubicBezTo>
                    <a:cubicBezTo>
                      <a:pt x="77" y="252"/>
                      <a:pt x="61" y="277"/>
                      <a:pt x="54" y="287"/>
                    </a:cubicBezTo>
                    <a:cubicBezTo>
                      <a:pt x="47" y="296"/>
                      <a:pt x="23" y="322"/>
                      <a:pt x="21" y="327"/>
                    </a:cubicBezTo>
                    <a:cubicBezTo>
                      <a:pt x="19" y="332"/>
                      <a:pt x="12" y="351"/>
                      <a:pt x="8" y="365"/>
                    </a:cubicBezTo>
                    <a:cubicBezTo>
                      <a:pt x="5" y="380"/>
                      <a:pt x="0" y="451"/>
                      <a:pt x="0" y="465"/>
                    </a:cubicBezTo>
                    <a:cubicBezTo>
                      <a:pt x="0" y="479"/>
                      <a:pt x="4" y="534"/>
                      <a:pt x="5" y="549"/>
                    </a:cubicBezTo>
                    <a:cubicBezTo>
                      <a:pt x="6" y="564"/>
                      <a:pt x="6" y="614"/>
                      <a:pt x="8" y="627"/>
                    </a:cubicBezTo>
                    <a:cubicBezTo>
                      <a:pt x="10" y="639"/>
                      <a:pt x="14" y="652"/>
                      <a:pt x="22" y="666"/>
                    </a:cubicBezTo>
                    <a:cubicBezTo>
                      <a:pt x="30" y="679"/>
                      <a:pt x="43" y="720"/>
                      <a:pt x="44" y="722"/>
                    </a:cubicBezTo>
                    <a:cubicBezTo>
                      <a:pt x="44" y="724"/>
                      <a:pt x="46" y="740"/>
                      <a:pt x="53" y="748"/>
                    </a:cubicBezTo>
                    <a:cubicBezTo>
                      <a:pt x="60" y="755"/>
                      <a:pt x="71" y="770"/>
                      <a:pt x="86" y="774"/>
                    </a:cubicBezTo>
                    <a:cubicBezTo>
                      <a:pt x="102" y="777"/>
                      <a:pt x="118" y="775"/>
                      <a:pt x="123" y="770"/>
                    </a:cubicBezTo>
                    <a:cubicBezTo>
                      <a:pt x="128" y="766"/>
                      <a:pt x="137" y="744"/>
                      <a:pt x="139" y="739"/>
                    </a:cubicBezTo>
                    <a:cubicBezTo>
                      <a:pt x="141" y="734"/>
                      <a:pt x="145" y="707"/>
                      <a:pt x="148" y="694"/>
                    </a:cubicBezTo>
                    <a:cubicBezTo>
                      <a:pt x="150" y="680"/>
                      <a:pt x="146" y="630"/>
                      <a:pt x="147" y="617"/>
                    </a:cubicBezTo>
                    <a:cubicBezTo>
                      <a:pt x="147" y="605"/>
                      <a:pt x="142" y="564"/>
                      <a:pt x="141" y="553"/>
                    </a:cubicBezTo>
                    <a:cubicBezTo>
                      <a:pt x="141" y="543"/>
                      <a:pt x="146" y="508"/>
                      <a:pt x="146" y="496"/>
                    </a:cubicBezTo>
                    <a:cubicBezTo>
                      <a:pt x="145" y="483"/>
                      <a:pt x="139" y="461"/>
                      <a:pt x="139" y="448"/>
                    </a:cubicBezTo>
                    <a:cubicBezTo>
                      <a:pt x="140" y="435"/>
                      <a:pt x="140" y="405"/>
                      <a:pt x="155" y="394"/>
                    </a:cubicBezTo>
                    <a:cubicBezTo>
                      <a:pt x="169" y="383"/>
                      <a:pt x="190" y="371"/>
                      <a:pt x="208" y="364"/>
                    </a:cubicBezTo>
                    <a:cubicBezTo>
                      <a:pt x="227" y="357"/>
                      <a:pt x="233" y="351"/>
                      <a:pt x="261" y="340"/>
                    </a:cubicBezTo>
                    <a:cubicBezTo>
                      <a:pt x="289" y="330"/>
                      <a:pt x="298" y="333"/>
                      <a:pt x="317" y="321"/>
                    </a:cubicBezTo>
                    <a:cubicBezTo>
                      <a:pt x="321" y="319"/>
                      <a:pt x="326" y="315"/>
                      <a:pt x="331" y="310"/>
                    </a:cubicBezTo>
                    <a:cubicBezTo>
                      <a:pt x="338" y="319"/>
                      <a:pt x="359" y="348"/>
                      <a:pt x="366" y="368"/>
                    </a:cubicBezTo>
                    <a:cubicBezTo>
                      <a:pt x="373" y="388"/>
                      <a:pt x="421" y="548"/>
                      <a:pt x="433" y="582"/>
                    </a:cubicBezTo>
                    <a:cubicBezTo>
                      <a:pt x="445" y="616"/>
                      <a:pt x="483" y="706"/>
                      <a:pt x="494" y="724"/>
                    </a:cubicBezTo>
                    <a:cubicBezTo>
                      <a:pt x="506" y="742"/>
                      <a:pt x="514" y="776"/>
                      <a:pt x="518" y="794"/>
                    </a:cubicBezTo>
                    <a:cubicBezTo>
                      <a:pt x="522" y="813"/>
                      <a:pt x="541" y="845"/>
                      <a:pt x="545" y="856"/>
                    </a:cubicBezTo>
                    <a:cubicBezTo>
                      <a:pt x="548" y="867"/>
                      <a:pt x="560" y="902"/>
                      <a:pt x="562" y="908"/>
                    </a:cubicBezTo>
                    <a:cubicBezTo>
                      <a:pt x="563" y="914"/>
                      <a:pt x="574" y="933"/>
                      <a:pt x="613" y="969"/>
                    </a:cubicBezTo>
                    <a:cubicBezTo>
                      <a:pt x="666" y="991"/>
                      <a:pt x="689" y="939"/>
                      <a:pt x="689" y="939"/>
                    </a:cubicBezTo>
                    <a:cubicBezTo>
                      <a:pt x="689" y="939"/>
                      <a:pt x="686" y="915"/>
                      <a:pt x="680" y="895"/>
                    </a:cubicBezTo>
                    <a:close/>
                  </a:path>
                </a:pathLst>
              </a:custGeom>
              <a:solidFill>
                <a:srgbClr val="3A30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1" name="Freeform 44"/>
              <p:cNvSpPr>
                <a:spLocks/>
              </p:cNvSpPr>
              <p:nvPr/>
            </p:nvSpPr>
            <p:spPr bwMode="auto">
              <a:xfrm>
                <a:off x="3802063" y="1384300"/>
                <a:ext cx="1744663" cy="1966913"/>
              </a:xfrm>
              <a:custGeom>
                <a:avLst/>
                <a:gdLst>
                  <a:gd name="T0" fmla="*/ 25 w 477"/>
                  <a:gd name="T1" fmla="*/ 303 h 538"/>
                  <a:gd name="T2" fmla="*/ 63 w 477"/>
                  <a:gd name="T3" fmla="*/ 359 h 538"/>
                  <a:gd name="T4" fmla="*/ 95 w 477"/>
                  <a:gd name="T5" fmla="*/ 389 h 538"/>
                  <a:gd name="T6" fmla="*/ 121 w 477"/>
                  <a:gd name="T7" fmla="*/ 414 h 538"/>
                  <a:gd name="T8" fmla="*/ 131 w 477"/>
                  <a:gd name="T9" fmla="*/ 439 h 538"/>
                  <a:gd name="T10" fmla="*/ 133 w 477"/>
                  <a:gd name="T11" fmla="*/ 472 h 538"/>
                  <a:gd name="T12" fmla="*/ 144 w 477"/>
                  <a:gd name="T13" fmla="*/ 503 h 538"/>
                  <a:gd name="T14" fmla="*/ 165 w 477"/>
                  <a:gd name="T15" fmla="*/ 534 h 538"/>
                  <a:gd name="T16" fmla="*/ 201 w 477"/>
                  <a:gd name="T17" fmla="*/ 529 h 538"/>
                  <a:gd name="T18" fmla="*/ 244 w 477"/>
                  <a:gd name="T19" fmla="*/ 507 h 538"/>
                  <a:gd name="T20" fmla="*/ 286 w 477"/>
                  <a:gd name="T21" fmla="*/ 468 h 538"/>
                  <a:gd name="T22" fmla="*/ 336 w 477"/>
                  <a:gd name="T23" fmla="*/ 436 h 538"/>
                  <a:gd name="T24" fmla="*/ 391 w 477"/>
                  <a:gd name="T25" fmla="*/ 426 h 538"/>
                  <a:gd name="T26" fmla="*/ 434 w 477"/>
                  <a:gd name="T27" fmla="*/ 419 h 538"/>
                  <a:gd name="T28" fmla="*/ 459 w 477"/>
                  <a:gd name="T29" fmla="*/ 408 h 538"/>
                  <a:gd name="T30" fmla="*/ 472 w 477"/>
                  <a:gd name="T31" fmla="*/ 379 h 538"/>
                  <a:gd name="T32" fmla="*/ 417 w 477"/>
                  <a:gd name="T33" fmla="*/ 333 h 538"/>
                  <a:gd name="T34" fmla="*/ 408 w 477"/>
                  <a:gd name="T35" fmla="*/ 313 h 538"/>
                  <a:gd name="T36" fmla="*/ 408 w 477"/>
                  <a:gd name="T37" fmla="*/ 210 h 538"/>
                  <a:gd name="T38" fmla="*/ 381 w 477"/>
                  <a:gd name="T39" fmla="*/ 155 h 538"/>
                  <a:gd name="T40" fmla="*/ 343 w 477"/>
                  <a:gd name="T41" fmla="*/ 99 h 538"/>
                  <a:gd name="T42" fmla="*/ 297 w 477"/>
                  <a:gd name="T43" fmla="*/ 49 h 538"/>
                  <a:gd name="T44" fmla="*/ 266 w 477"/>
                  <a:gd name="T45" fmla="*/ 35 h 538"/>
                  <a:gd name="T46" fmla="*/ 236 w 477"/>
                  <a:gd name="T47" fmla="*/ 19 h 538"/>
                  <a:gd name="T48" fmla="*/ 214 w 477"/>
                  <a:gd name="T49" fmla="*/ 3 h 538"/>
                  <a:gd name="T50" fmla="*/ 181 w 477"/>
                  <a:gd name="T51" fmla="*/ 3 h 538"/>
                  <a:gd name="T52" fmla="*/ 161 w 477"/>
                  <a:gd name="T53" fmla="*/ 13 h 538"/>
                  <a:gd name="T54" fmla="*/ 156 w 477"/>
                  <a:gd name="T55" fmla="*/ 20 h 538"/>
                  <a:gd name="T56" fmla="*/ 155 w 477"/>
                  <a:gd name="T57" fmla="*/ 31 h 538"/>
                  <a:gd name="T58" fmla="*/ 156 w 477"/>
                  <a:gd name="T59" fmla="*/ 36 h 538"/>
                  <a:gd name="T60" fmla="*/ 100 w 477"/>
                  <a:gd name="T61" fmla="*/ 59 h 538"/>
                  <a:gd name="T62" fmla="*/ 63 w 477"/>
                  <a:gd name="T63" fmla="*/ 78 h 538"/>
                  <a:gd name="T64" fmla="*/ 43 w 477"/>
                  <a:gd name="T65" fmla="*/ 94 h 538"/>
                  <a:gd name="T66" fmla="*/ 25 w 477"/>
                  <a:gd name="T67" fmla="*/ 106 h 538"/>
                  <a:gd name="T68" fmla="*/ 7 w 477"/>
                  <a:gd name="T69" fmla="*/ 108 h 538"/>
                  <a:gd name="T70" fmla="*/ 4 w 477"/>
                  <a:gd name="T71" fmla="*/ 165 h 538"/>
                  <a:gd name="T72" fmla="*/ 23 w 477"/>
                  <a:gd name="T73" fmla="*/ 194 h 538"/>
                  <a:gd name="T74" fmla="*/ 51 w 477"/>
                  <a:gd name="T75" fmla="*/ 230 h 538"/>
                  <a:gd name="T76" fmla="*/ 76 w 477"/>
                  <a:gd name="T77" fmla="*/ 260 h 538"/>
                  <a:gd name="T78" fmla="*/ 94 w 477"/>
                  <a:gd name="T79" fmla="*/ 298 h 538"/>
                  <a:gd name="T80" fmla="*/ 94 w 477"/>
                  <a:gd name="T81" fmla="*/ 328 h 538"/>
                  <a:gd name="T82" fmla="*/ 83 w 477"/>
                  <a:gd name="T83" fmla="*/ 341 h 538"/>
                  <a:gd name="T84" fmla="*/ 62 w 477"/>
                  <a:gd name="T85" fmla="*/ 341 h 538"/>
                  <a:gd name="T86" fmla="*/ 25 w 477"/>
                  <a:gd name="T87" fmla="*/ 30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7" h="538">
                    <a:moveTo>
                      <a:pt x="25" y="303"/>
                    </a:moveTo>
                    <a:cubicBezTo>
                      <a:pt x="41" y="335"/>
                      <a:pt x="53" y="346"/>
                      <a:pt x="63" y="359"/>
                    </a:cubicBezTo>
                    <a:cubicBezTo>
                      <a:pt x="73" y="372"/>
                      <a:pt x="83" y="381"/>
                      <a:pt x="95" y="389"/>
                    </a:cubicBezTo>
                    <a:cubicBezTo>
                      <a:pt x="106" y="398"/>
                      <a:pt x="117" y="408"/>
                      <a:pt x="121" y="414"/>
                    </a:cubicBezTo>
                    <a:cubicBezTo>
                      <a:pt x="125" y="421"/>
                      <a:pt x="130" y="430"/>
                      <a:pt x="131" y="439"/>
                    </a:cubicBezTo>
                    <a:cubicBezTo>
                      <a:pt x="132" y="449"/>
                      <a:pt x="129" y="461"/>
                      <a:pt x="133" y="472"/>
                    </a:cubicBezTo>
                    <a:cubicBezTo>
                      <a:pt x="136" y="483"/>
                      <a:pt x="137" y="492"/>
                      <a:pt x="144" y="503"/>
                    </a:cubicBezTo>
                    <a:cubicBezTo>
                      <a:pt x="150" y="514"/>
                      <a:pt x="159" y="530"/>
                      <a:pt x="165" y="534"/>
                    </a:cubicBezTo>
                    <a:cubicBezTo>
                      <a:pt x="172" y="538"/>
                      <a:pt x="192" y="533"/>
                      <a:pt x="201" y="529"/>
                    </a:cubicBezTo>
                    <a:cubicBezTo>
                      <a:pt x="209" y="524"/>
                      <a:pt x="234" y="514"/>
                      <a:pt x="244" y="507"/>
                    </a:cubicBezTo>
                    <a:cubicBezTo>
                      <a:pt x="254" y="500"/>
                      <a:pt x="272" y="479"/>
                      <a:pt x="286" y="468"/>
                    </a:cubicBezTo>
                    <a:cubicBezTo>
                      <a:pt x="300" y="457"/>
                      <a:pt x="315" y="443"/>
                      <a:pt x="336" y="436"/>
                    </a:cubicBezTo>
                    <a:cubicBezTo>
                      <a:pt x="357" y="430"/>
                      <a:pt x="375" y="429"/>
                      <a:pt x="391" y="426"/>
                    </a:cubicBezTo>
                    <a:cubicBezTo>
                      <a:pt x="408" y="423"/>
                      <a:pt x="421" y="423"/>
                      <a:pt x="434" y="419"/>
                    </a:cubicBezTo>
                    <a:cubicBezTo>
                      <a:pt x="447" y="415"/>
                      <a:pt x="449" y="421"/>
                      <a:pt x="459" y="408"/>
                    </a:cubicBezTo>
                    <a:cubicBezTo>
                      <a:pt x="469" y="396"/>
                      <a:pt x="477" y="386"/>
                      <a:pt x="472" y="379"/>
                    </a:cubicBezTo>
                    <a:cubicBezTo>
                      <a:pt x="466" y="372"/>
                      <a:pt x="424" y="339"/>
                      <a:pt x="417" y="333"/>
                    </a:cubicBezTo>
                    <a:cubicBezTo>
                      <a:pt x="409" y="327"/>
                      <a:pt x="406" y="327"/>
                      <a:pt x="408" y="313"/>
                    </a:cubicBezTo>
                    <a:cubicBezTo>
                      <a:pt x="411" y="299"/>
                      <a:pt x="411" y="221"/>
                      <a:pt x="408" y="210"/>
                    </a:cubicBezTo>
                    <a:cubicBezTo>
                      <a:pt x="404" y="198"/>
                      <a:pt x="390" y="169"/>
                      <a:pt x="381" y="155"/>
                    </a:cubicBezTo>
                    <a:cubicBezTo>
                      <a:pt x="371" y="141"/>
                      <a:pt x="349" y="107"/>
                      <a:pt x="343" y="99"/>
                    </a:cubicBezTo>
                    <a:cubicBezTo>
                      <a:pt x="337" y="92"/>
                      <a:pt x="302" y="54"/>
                      <a:pt x="297" y="49"/>
                    </a:cubicBezTo>
                    <a:cubicBezTo>
                      <a:pt x="292" y="45"/>
                      <a:pt x="276" y="39"/>
                      <a:pt x="266" y="35"/>
                    </a:cubicBezTo>
                    <a:cubicBezTo>
                      <a:pt x="256" y="31"/>
                      <a:pt x="249" y="27"/>
                      <a:pt x="236" y="19"/>
                    </a:cubicBezTo>
                    <a:cubicBezTo>
                      <a:pt x="224" y="11"/>
                      <a:pt x="223" y="6"/>
                      <a:pt x="214" y="3"/>
                    </a:cubicBezTo>
                    <a:cubicBezTo>
                      <a:pt x="204" y="0"/>
                      <a:pt x="186" y="2"/>
                      <a:pt x="181" y="3"/>
                    </a:cubicBezTo>
                    <a:cubicBezTo>
                      <a:pt x="176" y="4"/>
                      <a:pt x="164" y="11"/>
                      <a:pt x="161" y="13"/>
                    </a:cubicBezTo>
                    <a:cubicBezTo>
                      <a:pt x="159" y="15"/>
                      <a:pt x="157" y="17"/>
                      <a:pt x="156" y="20"/>
                    </a:cubicBezTo>
                    <a:cubicBezTo>
                      <a:pt x="155" y="24"/>
                      <a:pt x="155" y="29"/>
                      <a:pt x="155" y="31"/>
                    </a:cubicBezTo>
                    <a:cubicBezTo>
                      <a:pt x="155" y="33"/>
                      <a:pt x="156" y="36"/>
                      <a:pt x="156" y="36"/>
                    </a:cubicBezTo>
                    <a:cubicBezTo>
                      <a:pt x="156" y="36"/>
                      <a:pt x="109" y="56"/>
                      <a:pt x="100" y="59"/>
                    </a:cubicBezTo>
                    <a:cubicBezTo>
                      <a:pt x="91" y="62"/>
                      <a:pt x="67" y="75"/>
                      <a:pt x="63" y="78"/>
                    </a:cubicBezTo>
                    <a:cubicBezTo>
                      <a:pt x="59" y="80"/>
                      <a:pt x="47" y="89"/>
                      <a:pt x="43" y="94"/>
                    </a:cubicBezTo>
                    <a:cubicBezTo>
                      <a:pt x="40" y="98"/>
                      <a:pt x="32" y="105"/>
                      <a:pt x="25" y="106"/>
                    </a:cubicBezTo>
                    <a:cubicBezTo>
                      <a:pt x="18" y="107"/>
                      <a:pt x="7" y="108"/>
                      <a:pt x="7" y="108"/>
                    </a:cubicBezTo>
                    <a:cubicBezTo>
                      <a:pt x="6" y="127"/>
                      <a:pt x="0" y="153"/>
                      <a:pt x="4" y="165"/>
                    </a:cubicBezTo>
                    <a:cubicBezTo>
                      <a:pt x="8" y="177"/>
                      <a:pt x="12" y="181"/>
                      <a:pt x="23" y="194"/>
                    </a:cubicBezTo>
                    <a:cubicBezTo>
                      <a:pt x="33" y="208"/>
                      <a:pt x="45" y="224"/>
                      <a:pt x="51" y="230"/>
                    </a:cubicBezTo>
                    <a:cubicBezTo>
                      <a:pt x="57" y="237"/>
                      <a:pt x="69" y="251"/>
                      <a:pt x="76" y="260"/>
                    </a:cubicBezTo>
                    <a:cubicBezTo>
                      <a:pt x="82" y="269"/>
                      <a:pt x="92" y="292"/>
                      <a:pt x="94" y="298"/>
                    </a:cubicBezTo>
                    <a:cubicBezTo>
                      <a:pt x="95" y="303"/>
                      <a:pt x="93" y="325"/>
                      <a:pt x="94" y="328"/>
                    </a:cubicBezTo>
                    <a:cubicBezTo>
                      <a:pt x="94" y="331"/>
                      <a:pt x="89" y="340"/>
                      <a:pt x="83" y="341"/>
                    </a:cubicBezTo>
                    <a:cubicBezTo>
                      <a:pt x="77" y="342"/>
                      <a:pt x="67" y="347"/>
                      <a:pt x="62" y="341"/>
                    </a:cubicBezTo>
                    <a:cubicBezTo>
                      <a:pt x="58" y="336"/>
                      <a:pt x="27" y="306"/>
                      <a:pt x="25" y="303"/>
                    </a:cubicBezTo>
                    <a:close/>
                  </a:path>
                </a:pathLst>
              </a:custGeom>
              <a:solidFill>
                <a:srgbClr val="C4C3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2" name="Freeform 45"/>
              <p:cNvSpPr>
                <a:spLocks/>
              </p:cNvSpPr>
              <p:nvPr/>
            </p:nvSpPr>
            <p:spPr bwMode="auto">
              <a:xfrm>
                <a:off x="3889376" y="1508125"/>
                <a:ext cx="482600" cy="263525"/>
              </a:xfrm>
              <a:custGeom>
                <a:avLst/>
                <a:gdLst>
                  <a:gd name="T0" fmla="*/ 1 w 132"/>
                  <a:gd name="T1" fmla="*/ 72 h 72"/>
                  <a:gd name="T2" fmla="*/ 19 w 132"/>
                  <a:gd name="T3" fmla="*/ 60 h 72"/>
                  <a:gd name="T4" fmla="*/ 39 w 132"/>
                  <a:gd name="T5" fmla="*/ 44 h 72"/>
                  <a:gd name="T6" fmla="*/ 76 w 132"/>
                  <a:gd name="T7" fmla="*/ 25 h 72"/>
                  <a:gd name="T8" fmla="*/ 132 w 132"/>
                  <a:gd name="T9" fmla="*/ 2 h 72"/>
                  <a:gd name="T10" fmla="*/ 93 w 132"/>
                  <a:gd name="T11" fmla="*/ 0 h 72"/>
                  <a:gd name="T12" fmla="*/ 22 w 132"/>
                  <a:gd name="T13" fmla="*/ 36 h 72"/>
                  <a:gd name="T14" fmla="*/ 0 w 132"/>
                  <a:gd name="T15" fmla="*/ 72 h 72"/>
                  <a:gd name="T16" fmla="*/ 1 w 132"/>
                  <a:gd name="T1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72">
                    <a:moveTo>
                      <a:pt x="1" y="72"/>
                    </a:moveTo>
                    <a:cubicBezTo>
                      <a:pt x="8" y="71"/>
                      <a:pt x="16" y="64"/>
                      <a:pt x="19" y="60"/>
                    </a:cubicBezTo>
                    <a:cubicBezTo>
                      <a:pt x="23" y="55"/>
                      <a:pt x="35" y="46"/>
                      <a:pt x="39" y="44"/>
                    </a:cubicBezTo>
                    <a:cubicBezTo>
                      <a:pt x="43" y="41"/>
                      <a:pt x="67" y="28"/>
                      <a:pt x="76" y="25"/>
                    </a:cubicBezTo>
                    <a:cubicBezTo>
                      <a:pt x="85" y="22"/>
                      <a:pt x="132" y="2"/>
                      <a:pt x="132" y="2"/>
                    </a:cubicBezTo>
                    <a:cubicBezTo>
                      <a:pt x="93" y="0"/>
                      <a:pt x="93" y="0"/>
                      <a:pt x="93" y="0"/>
                    </a:cubicBezTo>
                    <a:cubicBezTo>
                      <a:pt x="93" y="0"/>
                      <a:pt x="55" y="8"/>
                      <a:pt x="22" y="36"/>
                    </a:cubicBezTo>
                    <a:cubicBezTo>
                      <a:pt x="9" y="48"/>
                      <a:pt x="2" y="65"/>
                      <a:pt x="0" y="72"/>
                    </a:cubicBezTo>
                    <a:cubicBezTo>
                      <a:pt x="0" y="72"/>
                      <a:pt x="0" y="72"/>
                      <a:pt x="1"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3" name="Freeform 46"/>
              <p:cNvSpPr>
                <a:spLocks/>
              </p:cNvSpPr>
              <p:nvPr/>
            </p:nvSpPr>
            <p:spPr bwMode="auto">
              <a:xfrm>
                <a:off x="3614738" y="901700"/>
                <a:ext cx="604838" cy="642938"/>
              </a:xfrm>
              <a:custGeom>
                <a:avLst/>
                <a:gdLst>
                  <a:gd name="T0" fmla="*/ 9 w 165"/>
                  <a:gd name="T1" fmla="*/ 118 h 176"/>
                  <a:gd name="T2" fmla="*/ 15 w 165"/>
                  <a:gd name="T3" fmla="*/ 135 h 176"/>
                  <a:gd name="T4" fmla="*/ 25 w 165"/>
                  <a:gd name="T5" fmla="*/ 167 h 176"/>
                  <a:gd name="T6" fmla="*/ 25 w 165"/>
                  <a:gd name="T7" fmla="*/ 145 h 176"/>
                  <a:gd name="T8" fmla="*/ 28 w 165"/>
                  <a:gd name="T9" fmla="*/ 133 h 176"/>
                  <a:gd name="T10" fmla="*/ 36 w 165"/>
                  <a:gd name="T11" fmla="*/ 130 h 176"/>
                  <a:gd name="T12" fmla="*/ 49 w 165"/>
                  <a:gd name="T13" fmla="*/ 139 h 176"/>
                  <a:gd name="T14" fmla="*/ 65 w 165"/>
                  <a:gd name="T15" fmla="*/ 156 h 176"/>
                  <a:gd name="T16" fmla="*/ 80 w 165"/>
                  <a:gd name="T17" fmla="*/ 171 h 176"/>
                  <a:gd name="T18" fmla="*/ 105 w 165"/>
                  <a:gd name="T19" fmla="*/ 175 h 176"/>
                  <a:gd name="T20" fmla="*/ 130 w 165"/>
                  <a:gd name="T21" fmla="*/ 170 h 176"/>
                  <a:gd name="T22" fmla="*/ 148 w 165"/>
                  <a:gd name="T23" fmla="*/ 163 h 176"/>
                  <a:gd name="T24" fmla="*/ 159 w 165"/>
                  <a:gd name="T25" fmla="*/ 155 h 176"/>
                  <a:gd name="T26" fmla="*/ 165 w 165"/>
                  <a:gd name="T27" fmla="*/ 149 h 176"/>
                  <a:gd name="T28" fmla="*/ 164 w 165"/>
                  <a:gd name="T29" fmla="*/ 119 h 176"/>
                  <a:gd name="T30" fmla="*/ 162 w 165"/>
                  <a:gd name="T31" fmla="*/ 82 h 176"/>
                  <a:gd name="T32" fmla="*/ 156 w 165"/>
                  <a:gd name="T33" fmla="*/ 52 h 176"/>
                  <a:gd name="T34" fmla="*/ 137 w 165"/>
                  <a:gd name="T35" fmla="*/ 20 h 176"/>
                  <a:gd name="T36" fmla="*/ 89 w 165"/>
                  <a:gd name="T37" fmla="*/ 2 h 176"/>
                  <a:gd name="T38" fmla="*/ 46 w 165"/>
                  <a:gd name="T39" fmla="*/ 8 h 176"/>
                  <a:gd name="T40" fmla="*/ 19 w 165"/>
                  <a:gd name="T41" fmla="*/ 27 h 176"/>
                  <a:gd name="T42" fmla="*/ 4 w 165"/>
                  <a:gd name="T43" fmla="*/ 62 h 176"/>
                  <a:gd name="T44" fmla="*/ 0 w 165"/>
                  <a:gd name="T45" fmla="*/ 83 h 176"/>
                  <a:gd name="T46" fmla="*/ 3 w 165"/>
                  <a:gd name="T47" fmla="*/ 102 h 176"/>
                  <a:gd name="T48" fmla="*/ 9 w 165"/>
                  <a:gd name="T49" fmla="*/ 11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5" h="176">
                    <a:moveTo>
                      <a:pt x="9" y="118"/>
                    </a:moveTo>
                    <a:cubicBezTo>
                      <a:pt x="10" y="120"/>
                      <a:pt x="15" y="133"/>
                      <a:pt x="15" y="135"/>
                    </a:cubicBezTo>
                    <a:cubicBezTo>
                      <a:pt x="16" y="136"/>
                      <a:pt x="24" y="164"/>
                      <a:pt x="25" y="167"/>
                    </a:cubicBezTo>
                    <a:cubicBezTo>
                      <a:pt x="25" y="169"/>
                      <a:pt x="24" y="148"/>
                      <a:pt x="25" y="145"/>
                    </a:cubicBezTo>
                    <a:cubicBezTo>
                      <a:pt x="26" y="141"/>
                      <a:pt x="26" y="136"/>
                      <a:pt x="28" y="133"/>
                    </a:cubicBezTo>
                    <a:cubicBezTo>
                      <a:pt x="30" y="131"/>
                      <a:pt x="34" y="129"/>
                      <a:pt x="36" y="130"/>
                    </a:cubicBezTo>
                    <a:cubicBezTo>
                      <a:pt x="38" y="131"/>
                      <a:pt x="46" y="136"/>
                      <a:pt x="49" y="139"/>
                    </a:cubicBezTo>
                    <a:cubicBezTo>
                      <a:pt x="52" y="142"/>
                      <a:pt x="62" y="152"/>
                      <a:pt x="65" y="156"/>
                    </a:cubicBezTo>
                    <a:cubicBezTo>
                      <a:pt x="68" y="159"/>
                      <a:pt x="77" y="170"/>
                      <a:pt x="80" y="171"/>
                    </a:cubicBezTo>
                    <a:cubicBezTo>
                      <a:pt x="84" y="173"/>
                      <a:pt x="99" y="176"/>
                      <a:pt x="105" y="175"/>
                    </a:cubicBezTo>
                    <a:cubicBezTo>
                      <a:pt x="110" y="175"/>
                      <a:pt x="128" y="171"/>
                      <a:pt x="130" y="170"/>
                    </a:cubicBezTo>
                    <a:cubicBezTo>
                      <a:pt x="133" y="169"/>
                      <a:pt x="146" y="164"/>
                      <a:pt x="148" y="163"/>
                    </a:cubicBezTo>
                    <a:cubicBezTo>
                      <a:pt x="151" y="162"/>
                      <a:pt x="158" y="156"/>
                      <a:pt x="159" y="155"/>
                    </a:cubicBezTo>
                    <a:cubicBezTo>
                      <a:pt x="160" y="154"/>
                      <a:pt x="163" y="151"/>
                      <a:pt x="165" y="149"/>
                    </a:cubicBezTo>
                    <a:cubicBezTo>
                      <a:pt x="164" y="137"/>
                      <a:pt x="164" y="123"/>
                      <a:pt x="164" y="119"/>
                    </a:cubicBezTo>
                    <a:cubicBezTo>
                      <a:pt x="164" y="114"/>
                      <a:pt x="162" y="86"/>
                      <a:pt x="162" y="82"/>
                    </a:cubicBezTo>
                    <a:cubicBezTo>
                      <a:pt x="161" y="77"/>
                      <a:pt x="158" y="58"/>
                      <a:pt x="156" y="52"/>
                    </a:cubicBezTo>
                    <a:cubicBezTo>
                      <a:pt x="155" y="47"/>
                      <a:pt x="142" y="27"/>
                      <a:pt x="137" y="20"/>
                    </a:cubicBezTo>
                    <a:cubicBezTo>
                      <a:pt x="132" y="14"/>
                      <a:pt x="101" y="4"/>
                      <a:pt x="89" y="2"/>
                    </a:cubicBezTo>
                    <a:cubicBezTo>
                      <a:pt x="78" y="0"/>
                      <a:pt x="56" y="5"/>
                      <a:pt x="46" y="8"/>
                    </a:cubicBezTo>
                    <a:cubicBezTo>
                      <a:pt x="37" y="11"/>
                      <a:pt x="26" y="20"/>
                      <a:pt x="19" y="27"/>
                    </a:cubicBezTo>
                    <a:cubicBezTo>
                      <a:pt x="12" y="35"/>
                      <a:pt x="6" y="51"/>
                      <a:pt x="4" y="62"/>
                    </a:cubicBezTo>
                    <a:cubicBezTo>
                      <a:pt x="3" y="66"/>
                      <a:pt x="1" y="74"/>
                      <a:pt x="0" y="83"/>
                    </a:cubicBezTo>
                    <a:cubicBezTo>
                      <a:pt x="1" y="92"/>
                      <a:pt x="3" y="100"/>
                      <a:pt x="3" y="102"/>
                    </a:cubicBezTo>
                    <a:cubicBezTo>
                      <a:pt x="5" y="106"/>
                      <a:pt x="8" y="115"/>
                      <a:pt x="9" y="11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4" name="Freeform 47"/>
              <p:cNvSpPr>
                <a:spLocks/>
              </p:cNvSpPr>
              <p:nvPr/>
            </p:nvSpPr>
            <p:spPr bwMode="auto">
              <a:xfrm>
                <a:off x="4208463" y="1230313"/>
                <a:ext cx="84138" cy="190500"/>
              </a:xfrm>
              <a:custGeom>
                <a:avLst/>
                <a:gdLst>
                  <a:gd name="T0" fmla="*/ 2 w 23"/>
                  <a:gd name="T1" fmla="*/ 29 h 52"/>
                  <a:gd name="T2" fmla="*/ 3 w 23"/>
                  <a:gd name="T3" fmla="*/ 52 h 52"/>
                  <a:gd name="T4" fmla="*/ 0 w 23"/>
                  <a:gd name="T5" fmla="*/ 0 h 52"/>
                  <a:gd name="T6" fmla="*/ 2 w 23"/>
                  <a:gd name="T7" fmla="*/ 29 h 52"/>
                </a:gdLst>
                <a:ahLst/>
                <a:cxnLst>
                  <a:cxn ang="0">
                    <a:pos x="T0" y="T1"/>
                  </a:cxn>
                  <a:cxn ang="0">
                    <a:pos x="T2" y="T3"/>
                  </a:cxn>
                  <a:cxn ang="0">
                    <a:pos x="T4" y="T5"/>
                  </a:cxn>
                  <a:cxn ang="0">
                    <a:pos x="T6" y="T7"/>
                  </a:cxn>
                </a:cxnLst>
                <a:rect l="0" t="0" r="r" b="b"/>
                <a:pathLst>
                  <a:path w="23" h="52">
                    <a:moveTo>
                      <a:pt x="2" y="29"/>
                    </a:moveTo>
                    <a:cubicBezTo>
                      <a:pt x="2" y="32"/>
                      <a:pt x="2" y="42"/>
                      <a:pt x="3" y="52"/>
                    </a:cubicBezTo>
                    <a:cubicBezTo>
                      <a:pt x="12" y="40"/>
                      <a:pt x="23" y="13"/>
                      <a:pt x="0" y="0"/>
                    </a:cubicBezTo>
                    <a:cubicBezTo>
                      <a:pt x="1" y="10"/>
                      <a:pt x="2" y="25"/>
                      <a:pt x="2" y="29"/>
                    </a:cubicBezTo>
                    <a:close/>
                  </a:path>
                </a:pathLst>
              </a:custGeom>
              <a:solidFill>
                <a:srgbClr val="E4A6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5" name="Freeform 48"/>
              <p:cNvSpPr>
                <a:spLocks/>
              </p:cNvSpPr>
              <p:nvPr/>
            </p:nvSpPr>
            <p:spPr bwMode="auto">
              <a:xfrm>
                <a:off x="2352676" y="1112838"/>
                <a:ext cx="465138" cy="728663"/>
              </a:xfrm>
              <a:custGeom>
                <a:avLst/>
                <a:gdLst>
                  <a:gd name="T0" fmla="*/ 79 w 127"/>
                  <a:gd name="T1" fmla="*/ 199 h 199"/>
                  <a:gd name="T2" fmla="*/ 51 w 127"/>
                  <a:gd name="T3" fmla="*/ 157 h 199"/>
                  <a:gd name="T4" fmla="*/ 33 w 127"/>
                  <a:gd name="T5" fmla="*/ 121 h 199"/>
                  <a:gd name="T6" fmla="*/ 10 w 127"/>
                  <a:gd name="T7" fmla="*/ 79 h 199"/>
                  <a:gd name="T8" fmla="*/ 1 w 127"/>
                  <a:gd name="T9" fmla="*/ 58 h 199"/>
                  <a:gd name="T10" fmla="*/ 8 w 127"/>
                  <a:gd name="T11" fmla="*/ 55 h 199"/>
                  <a:gd name="T12" fmla="*/ 34 w 127"/>
                  <a:gd name="T13" fmla="*/ 91 h 199"/>
                  <a:gd name="T14" fmla="*/ 41 w 127"/>
                  <a:gd name="T15" fmla="*/ 83 h 199"/>
                  <a:gd name="T16" fmla="*/ 11 w 127"/>
                  <a:gd name="T17" fmla="*/ 33 h 199"/>
                  <a:gd name="T18" fmla="*/ 11 w 127"/>
                  <a:gd name="T19" fmla="*/ 20 h 199"/>
                  <a:gd name="T20" fmla="*/ 18 w 127"/>
                  <a:gd name="T21" fmla="*/ 18 h 199"/>
                  <a:gd name="T22" fmla="*/ 28 w 127"/>
                  <a:gd name="T23" fmla="*/ 32 h 199"/>
                  <a:gd name="T24" fmla="*/ 41 w 127"/>
                  <a:gd name="T25" fmla="*/ 59 h 199"/>
                  <a:gd name="T26" fmla="*/ 52 w 127"/>
                  <a:gd name="T27" fmla="*/ 75 h 199"/>
                  <a:gd name="T28" fmla="*/ 46 w 127"/>
                  <a:gd name="T29" fmla="*/ 51 h 199"/>
                  <a:gd name="T30" fmla="*/ 28 w 127"/>
                  <a:gd name="T31" fmla="*/ 20 h 199"/>
                  <a:gd name="T32" fmla="*/ 24 w 127"/>
                  <a:gd name="T33" fmla="*/ 5 h 199"/>
                  <a:gd name="T34" fmla="*/ 33 w 127"/>
                  <a:gd name="T35" fmla="*/ 3 h 199"/>
                  <a:gd name="T36" fmla="*/ 48 w 127"/>
                  <a:gd name="T37" fmla="*/ 22 h 199"/>
                  <a:gd name="T38" fmla="*/ 53 w 127"/>
                  <a:gd name="T39" fmla="*/ 12 h 199"/>
                  <a:gd name="T40" fmla="*/ 80 w 127"/>
                  <a:gd name="T41" fmla="*/ 43 h 199"/>
                  <a:gd name="T42" fmla="*/ 99 w 127"/>
                  <a:gd name="T43" fmla="*/ 82 h 199"/>
                  <a:gd name="T44" fmla="*/ 105 w 127"/>
                  <a:gd name="T45" fmla="*/ 99 h 199"/>
                  <a:gd name="T46" fmla="*/ 110 w 127"/>
                  <a:gd name="T47" fmla="*/ 108 h 199"/>
                  <a:gd name="T48" fmla="*/ 118 w 127"/>
                  <a:gd name="T49" fmla="*/ 130 h 199"/>
                  <a:gd name="T50" fmla="*/ 120 w 127"/>
                  <a:gd name="T51" fmla="*/ 143 h 199"/>
                  <a:gd name="T52" fmla="*/ 125 w 127"/>
                  <a:gd name="T53" fmla="*/ 166 h 199"/>
                  <a:gd name="T54" fmla="*/ 127 w 127"/>
                  <a:gd name="T55" fmla="*/ 173 h 199"/>
                  <a:gd name="T56" fmla="*/ 84 w 127"/>
                  <a:gd name="T57" fmla="*/ 199 h 199"/>
                  <a:gd name="T58" fmla="*/ 79 w 127"/>
                  <a:gd name="T59" fmla="*/ 1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199">
                    <a:moveTo>
                      <a:pt x="79" y="199"/>
                    </a:moveTo>
                    <a:cubicBezTo>
                      <a:pt x="67" y="179"/>
                      <a:pt x="56" y="164"/>
                      <a:pt x="51" y="157"/>
                    </a:cubicBezTo>
                    <a:cubicBezTo>
                      <a:pt x="46" y="150"/>
                      <a:pt x="39" y="133"/>
                      <a:pt x="33" y="121"/>
                    </a:cubicBezTo>
                    <a:cubicBezTo>
                      <a:pt x="28" y="109"/>
                      <a:pt x="17" y="88"/>
                      <a:pt x="10" y="79"/>
                    </a:cubicBezTo>
                    <a:cubicBezTo>
                      <a:pt x="4" y="70"/>
                      <a:pt x="0" y="62"/>
                      <a:pt x="1" y="58"/>
                    </a:cubicBezTo>
                    <a:cubicBezTo>
                      <a:pt x="2" y="55"/>
                      <a:pt x="5" y="53"/>
                      <a:pt x="8" y="55"/>
                    </a:cubicBezTo>
                    <a:cubicBezTo>
                      <a:pt x="11" y="57"/>
                      <a:pt x="32" y="89"/>
                      <a:pt x="34" y="91"/>
                    </a:cubicBezTo>
                    <a:cubicBezTo>
                      <a:pt x="37" y="93"/>
                      <a:pt x="46" y="93"/>
                      <a:pt x="41" y="83"/>
                    </a:cubicBezTo>
                    <a:cubicBezTo>
                      <a:pt x="36" y="74"/>
                      <a:pt x="13" y="37"/>
                      <a:pt x="11" y="33"/>
                    </a:cubicBezTo>
                    <a:cubicBezTo>
                      <a:pt x="10" y="28"/>
                      <a:pt x="11" y="22"/>
                      <a:pt x="11" y="20"/>
                    </a:cubicBezTo>
                    <a:cubicBezTo>
                      <a:pt x="12" y="19"/>
                      <a:pt x="15" y="16"/>
                      <a:pt x="18" y="18"/>
                    </a:cubicBezTo>
                    <a:cubicBezTo>
                      <a:pt x="22" y="20"/>
                      <a:pt x="26" y="29"/>
                      <a:pt x="28" y="32"/>
                    </a:cubicBezTo>
                    <a:cubicBezTo>
                      <a:pt x="29" y="35"/>
                      <a:pt x="39" y="56"/>
                      <a:pt x="41" y="59"/>
                    </a:cubicBezTo>
                    <a:cubicBezTo>
                      <a:pt x="42" y="63"/>
                      <a:pt x="50" y="75"/>
                      <a:pt x="52" y="75"/>
                    </a:cubicBezTo>
                    <a:cubicBezTo>
                      <a:pt x="53" y="75"/>
                      <a:pt x="48" y="58"/>
                      <a:pt x="46" y="51"/>
                    </a:cubicBezTo>
                    <a:cubicBezTo>
                      <a:pt x="44" y="45"/>
                      <a:pt x="30" y="25"/>
                      <a:pt x="28" y="20"/>
                    </a:cubicBezTo>
                    <a:cubicBezTo>
                      <a:pt x="25" y="16"/>
                      <a:pt x="23" y="7"/>
                      <a:pt x="24" y="5"/>
                    </a:cubicBezTo>
                    <a:cubicBezTo>
                      <a:pt x="25" y="4"/>
                      <a:pt x="30" y="0"/>
                      <a:pt x="33" y="3"/>
                    </a:cubicBezTo>
                    <a:cubicBezTo>
                      <a:pt x="35" y="5"/>
                      <a:pt x="48" y="22"/>
                      <a:pt x="48" y="22"/>
                    </a:cubicBezTo>
                    <a:cubicBezTo>
                      <a:pt x="48" y="22"/>
                      <a:pt x="46" y="6"/>
                      <a:pt x="53" y="12"/>
                    </a:cubicBezTo>
                    <a:cubicBezTo>
                      <a:pt x="60" y="18"/>
                      <a:pt x="75" y="36"/>
                      <a:pt x="80" y="43"/>
                    </a:cubicBezTo>
                    <a:cubicBezTo>
                      <a:pt x="84" y="49"/>
                      <a:pt x="97" y="78"/>
                      <a:pt x="99" y="82"/>
                    </a:cubicBezTo>
                    <a:cubicBezTo>
                      <a:pt x="101" y="86"/>
                      <a:pt x="104" y="96"/>
                      <a:pt x="105" y="99"/>
                    </a:cubicBezTo>
                    <a:cubicBezTo>
                      <a:pt x="106" y="102"/>
                      <a:pt x="108" y="104"/>
                      <a:pt x="110" y="108"/>
                    </a:cubicBezTo>
                    <a:cubicBezTo>
                      <a:pt x="112" y="112"/>
                      <a:pt x="118" y="127"/>
                      <a:pt x="118" y="130"/>
                    </a:cubicBezTo>
                    <a:cubicBezTo>
                      <a:pt x="119" y="133"/>
                      <a:pt x="120" y="139"/>
                      <a:pt x="120" y="143"/>
                    </a:cubicBezTo>
                    <a:cubicBezTo>
                      <a:pt x="120" y="147"/>
                      <a:pt x="125" y="163"/>
                      <a:pt x="125" y="166"/>
                    </a:cubicBezTo>
                    <a:cubicBezTo>
                      <a:pt x="126" y="168"/>
                      <a:pt x="127" y="173"/>
                      <a:pt x="127" y="173"/>
                    </a:cubicBezTo>
                    <a:cubicBezTo>
                      <a:pt x="84" y="199"/>
                      <a:pt x="84" y="199"/>
                      <a:pt x="84" y="199"/>
                    </a:cubicBezTo>
                    <a:lnTo>
                      <a:pt x="79" y="199"/>
                    </a:ln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6" name="Freeform 49"/>
              <p:cNvSpPr>
                <a:spLocks/>
              </p:cNvSpPr>
              <p:nvPr/>
            </p:nvSpPr>
            <p:spPr bwMode="auto">
              <a:xfrm>
                <a:off x="2635251" y="1727200"/>
                <a:ext cx="252413" cy="215900"/>
              </a:xfrm>
              <a:custGeom>
                <a:avLst/>
                <a:gdLst>
                  <a:gd name="T0" fmla="*/ 30 w 69"/>
                  <a:gd name="T1" fmla="*/ 55 h 59"/>
                  <a:gd name="T2" fmla="*/ 41 w 69"/>
                  <a:gd name="T3" fmla="*/ 24 h 59"/>
                  <a:gd name="T4" fmla="*/ 69 w 69"/>
                  <a:gd name="T5" fmla="*/ 5 h 59"/>
                  <a:gd name="T6" fmla="*/ 43 w 69"/>
                  <a:gd name="T7" fmla="*/ 0 h 59"/>
                  <a:gd name="T8" fmla="*/ 0 w 69"/>
                  <a:gd name="T9" fmla="*/ 34 h 59"/>
                  <a:gd name="T10" fmla="*/ 30 w 69"/>
                  <a:gd name="T11" fmla="*/ 59 h 59"/>
                  <a:gd name="T12" fmla="*/ 31 w 69"/>
                  <a:gd name="T13" fmla="*/ 59 h 59"/>
                  <a:gd name="T14" fmla="*/ 30 w 69"/>
                  <a:gd name="T15" fmla="*/ 55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59">
                    <a:moveTo>
                      <a:pt x="30" y="55"/>
                    </a:moveTo>
                    <a:cubicBezTo>
                      <a:pt x="31" y="50"/>
                      <a:pt x="31" y="32"/>
                      <a:pt x="41" y="24"/>
                    </a:cubicBezTo>
                    <a:cubicBezTo>
                      <a:pt x="49" y="17"/>
                      <a:pt x="59" y="9"/>
                      <a:pt x="69" y="5"/>
                    </a:cubicBezTo>
                    <a:cubicBezTo>
                      <a:pt x="62" y="3"/>
                      <a:pt x="53" y="1"/>
                      <a:pt x="43" y="0"/>
                    </a:cubicBezTo>
                    <a:cubicBezTo>
                      <a:pt x="22" y="1"/>
                      <a:pt x="0" y="32"/>
                      <a:pt x="0" y="34"/>
                    </a:cubicBezTo>
                    <a:cubicBezTo>
                      <a:pt x="1" y="36"/>
                      <a:pt x="30" y="59"/>
                      <a:pt x="30" y="59"/>
                    </a:cubicBezTo>
                    <a:cubicBezTo>
                      <a:pt x="31" y="59"/>
                      <a:pt x="31" y="59"/>
                      <a:pt x="31" y="59"/>
                    </a:cubicBezTo>
                    <a:cubicBezTo>
                      <a:pt x="31" y="58"/>
                      <a:pt x="30" y="56"/>
                      <a:pt x="30" y="55"/>
                    </a:cubicBezTo>
                    <a:close/>
                  </a:path>
                </a:pathLst>
              </a:custGeom>
              <a:solidFill>
                <a:srgbClr val="636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7" name="Freeform 50"/>
              <p:cNvSpPr>
                <a:spLocks/>
              </p:cNvSpPr>
              <p:nvPr/>
            </p:nvSpPr>
            <p:spPr bwMode="auto">
              <a:xfrm>
                <a:off x="3603626" y="1204913"/>
                <a:ext cx="627063" cy="552450"/>
              </a:xfrm>
              <a:custGeom>
                <a:avLst/>
                <a:gdLst>
                  <a:gd name="T0" fmla="*/ 100 w 171"/>
                  <a:gd name="T1" fmla="*/ 119 h 151"/>
                  <a:gd name="T2" fmla="*/ 171 w 171"/>
                  <a:gd name="T3" fmla="*/ 83 h 151"/>
                  <a:gd name="T4" fmla="*/ 168 w 171"/>
                  <a:gd name="T5" fmla="*/ 66 h 151"/>
                  <a:gd name="T6" fmla="*/ 162 w 171"/>
                  <a:gd name="T7" fmla="*/ 72 h 151"/>
                  <a:gd name="T8" fmla="*/ 151 w 171"/>
                  <a:gd name="T9" fmla="*/ 80 h 151"/>
                  <a:gd name="T10" fmla="*/ 133 w 171"/>
                  <a:gd name="T11" fmla="*/ 87 h 151"/>
                  <a:gd name="T12" fmla="*/ 108 w 171"/>
                  <a:gd name="T13" fmla="*/ 92 h 151"/>
                  <a:gd name="T14" fmla="*/ 83 w 171"/>
                  <a:gd name="T15" fmla="*/ 88 h 151"/>
                  <a:gd name="T16" fmla="*/ 68 w 171"/>
                  <a:gd name="T17" fmla="*/ 73 h 151"/>
                  <a:gd name="T18" fmla="*/ 52 w 171"/>
                  <a:gd name="T19" fmla="*/ 56 h 151"/>
                  <a:gd name="T20" fmla="*/ 39 w 171"/>
                  <a:gd name="T21" fmla="*/ 47 h 151"/>
                  <a:gd name="T22" fmla="*/ 31 w 171"/>
                  <a:gd name="T23" fmla="*/ 50 h 151"/>
                  <a:gd name="T24" fmla="*/ 28 w 171"/>
                  <a:gd name="T25" fmla="*/ 62 h 151"/>
                  <a:gd name="T26" fmla="*/ 28 w 171"/>
                  <a:gd name="T27" fmla="*/ 84 h 151"/>
                  <a:gd name="T28" fmla="*/ 18 w 171"/>
                  <a:gd name="T29" fmla="*/ 52 h 151"/>
                  <a:gd name="T30" fmla="*/ 12 w 171"/>
                  <a:gd name="T31" fmla="*/ 35 h 151"/>
                  <a:gd name="T32" fmla="*/ 6 w 171"/>
                  <a:gd name="T33" fmla="*/ 19 h 151"/>
                  <a:gd name="T34" fmla="*/ 3 w 171"/>
                  <a:gd name="T35" fmla="*/ 0 h 151"/>
                  <a:gd name="T36" fmla="*/ 1 w 171"/>
                  <a:gd name="T37" fmla="*/ 36 h 151"/>
                  <a:gd name="T38" fmla="*/ 12 w 171"/>
                  <a:gd name="T39" fmla="*/ 55 h 151"/>
                  <a:gd name="T40" fmla="*/ 12 w 171"/>
                  <a:gd name="T41" fmla="*/ 74 h 151"/>
                  <a:gd name="T42" fmla="*/ 20 w 171"/>
                  <a:gd name="T43" fmla="*/ 95 h 151"/>
                  <a:gd name="T44" fmla="*/ 41 w 171"/>
                  <a:gd name="T45" fmla="*/ 126 h 151"/>
                  <a:gd name="T46" fmla="*/ 57 w 171"/>
                  <a:gd name="T47" fmla="*/ 149 h 151"/>
                  <a:gd name="T48" fmla="*/ 79 w 171"/>
                  <a:gd name="T49" fmla="*/ 151 h 151"/>
                  <a:gd name="T50" fmla="*/ 100 w 171"/>
                  <a:gd name="T51" fmla="*/ 11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1" h="151">
                    <a:moveTo>
                      <a:pt x="100" y="119"/>
                    </a:moveTo>
                    <a:cubicBezTo>
                      <a:pt x="133" y="91"/>
                      <a:pt x="171" y="83"/>
                      <a:pt x="171" y="83"/>
                    </a:cubicBezTo>
                    <a:cubicBezTo>
                      <a:pt x="169" y="80"/>
                      <a:pt x="169" y="73"/>
                      <a:pt x="168" y="66"/>
                    </a:cubicBezTo>
                    <a:cubicBezTo>
                      <a:pt x="166" y="68"/>
                      <a:pt x="163" y="71"/>
                      <a:pt x="162" y="72"/>
                    </a:cubicBezTo>
                    <a:cubicBezTo>
                      <a:pt x="161" y="73"/>
                      <a:pt x="154" y="79"/>
                      <a:pt x="151" y="80"/>
                    </a:cubicBezTo>
                    <a:cubicBezTo>
                      <a:pt x="149" y="81"/>
                      <a:pt x="136" y="86"/>
                      <a:pt x="133" y="87"/>
                    </a:cubicBezTo>
                    <a:cubicBezTo>
                      <a:pt x="131" y="88"/>
                      <a:pt x="113" y="92"/>
                      <a:pt x="108" y="92"/>
                    </a:cubicBezTo>
                    <a:cubicBezTo>
                      <a:pt x="102" y="93"/>
                      <a:pt x="87" y="90"/>
                      <a:pt x="83" y="88"/>
                    </a:cubicBezTo>
                    <a:cubicBezTo>
                      <a:pt x="80" y="87"/>
                      <a:pt x="71" y="76"/>
                      <a:pt x="68" y="73"/>
                    </a:cubicBezTo>
                    <a:cubicBezTo>
                      <a:pt x="65" y="69"/>
                      <a:pt x="55" y="59"/>
                      <a:pt x="52" y="56"/>
                    </a:cubicBezTo>
                    <a:cubicBezTo>
                      <a:pt x="49" y="53"/>
                      <a:pt x="41" y="48"/>
                      <a:pt x="39" y="47"/>
                    </a:cubicBezTo>
                    <a:cubicBezTo>
                      <a:pt x="37" y="46"/>
                      <a:pt x="33" y="48"/>
                      <a:pt x="31" y="50"/>
                    </a:cubicBezTo>
                    <a:cubicBezTo>
                      <a:pt x="29" y="53"/>
                      <a:pt x="29" y="58"/>
                      <a:pt x="28" y="62"/>
                    </a:cubicBezTo>
                    <a:cubicBezTo>
                      <a:pt x="27" y="65"/>
                      <a:pt x="28" y="86"/>
                      <a:pt x="28" y="84"/>
                    </a:cubicBezTo>
                    <a:cubicBezTo>
                      <a:pt x="27" y="81"/>
                      <a:pt x="19" y="53"/>
                      <a:pt x="18" y="52"/>
                    </a:cubicBezTo>
                    <a:cubicBezTo>
                      <a:pt x="18" y="50"/>
                      <a:pt x="13" y="37"/>
                      <a:pt x="12" y="35"/>
                    </a:cubicBezTo>
                    <a:cubicBezTo>
                      <a:pt x="11" y="32"/>
                      <a:pt x="8" y="23"/>
                      <a:pt x="6" y="19"/>
                    </a:cubicBezTo>
                    <a:cubicBezTo>
                      <a:pt x="6" y="17"/>
                      <a:pt x="4" y="9"/>
                      <a:pt x="3" y="0"/>
                    </a:cubicBezTo>
                    <a:cubicBezTo>
                      <a:pt x="1" y="14"/>
                      <a:pt x="0" y="30"/>
                      <a:pt x="1" y="36"/>
                    </a:cubicBezTo>
                    <a:cubicBezTo>
                      <a:pt x="4" y="46"/>
                      <a:pt x="9" y="49"/>
                      <a:pt x="12" y="55"/>
                    </a:cubicBezTo>
                    <a:cubicBezTo>
                      <a:pt x="15" y="61"/>
                      <a:pt x="12" y="67"/>
                      <a:pt x="12" y="74"/>
                    </a:cubicBezTo>
                    <a:cubicBezTo>
                      <a:pt x="12" y="81"/>
                      <a:pt x="17" y="90"/>
                      <a:pt x="20" y="95"/>
                    </a:cubicBezTo>
                    <a:cubicBezTo>
                      <a:pt x="24" y="101"/>
                      <a:pt x="38" y="121"/>
                      <a:pt x="41" y="126"/>
                    </a:cubicBezTo>
                    <a:cubicBezTo>
                      <a:pt x="44" y="130"/>
                      <a:pt x="53" y="147"/>
                      <a:pt x="57" y="149"/>
                    </a:cubicBezTo>
                    <a:cubicBezTo>
                      <a:pt x="59" y="151"/>
                      <a:pt x="73" y="151"/>
                      <a:pt x="79" y="151"/>
                    </a:cubicBezTo>
                    <a:cubicBezTo>
                      <a:pt x="83" y="143"/>
                      <a:pt x="89" y="129"/>
                      <a:pt x="100" y="119"/>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sp>
        <p:nvSpPr>
          <p:cNvPr id="7" name="Text Placeholder 6"/>
          <p:cNvSpPr>
            <a:spLocks noGrp="1"/>
          </p:cNvSpPr>
          <p:nvPr>
            <p:ph type="body" sz="quarter" idx="10"/>
          </p:nvPr>
        </p:nvSpPr>
        <p:spPr>
          <a:xfrm>
            <a:off x="132917" y="220408"/>
            <a:ext cx="3774929" cy="1519238"/>
          </a:xfrm>
        </p:spPr>
        <p:txBody>
          <a:bodyPr/>
          <a:lstStyle/>
          <a:p>
            <a:pPr algn="ctr"/>
            <a:r>
              <a:rPr lang="pt-BR" sz="1500" dirty="0">
                <a:latin typeface="Aharoni" panose="02010803020104030203" pitchFamily="2" charset="-79"/>
                <a:cs typeface="Aharoni" panose="02010803020104030203" pitchFamily="2" charset="-79"/>
              </a:rPr>
              <a:t>Art. 5º Na aplicação desta Lei, </a:t>
            </a:r>
            <a:r>
              <a:rPr lang="pt-BR" sz="1500" b="1" dirty="0">
                <a:solidFill>
                  <a:srgbClr val="00B0F0"/>
                </a:solidFill>
                <a:latin typeface="Aharoni" panose="02010803020104030203" pitchFamily="2" charset="-79"/>
                <a:cs typeface="Aharoni" panose="02010803020104030203" pitchFamily="2" charset="-79"/>
              </a:rPr>
              <a:t>SERÃO</a:t>
            </a:r>
            <a:r>
              <a:rPr lang="pt-BR" sz="1500" dirty="0">
                <a:latin typeface="Aharoni" panose="02010803020104030203" pitchFamily="2" charset="-79"/>
                <a:cs typeface="Aharoni" panose="02010803020104030203" pitchFamily="2" charset="-79"/>
              </a:rPr>
              <a:t> observados os </a:t>
            </a:r>
            <a:r>
              <a:rPr lang="pt-BR" sz="1500" b="1" dirty="0">
                <a:solidFill>
                  <a:srgbClr val="00B0F0"/>
                </a:solidFill>
                <a:latin typeface="Aharoni" panose="02010803020104030203" pitchFamily="2" charset="-79"/>
                <a:cs typeface="Aharoni" panose="02010803020104030203" pitchFamily="2" charset="-79"/>
              </a:rPr>
              <a:t>PRINCÍPIOS</a:t>
            </a:r>
            <a:r>
              <a:rPr lang="pt-BR" sz="1500" dirty="0">
                <a:latin typeface="Aharoni" panose="02010803020104030203" pitchFamily="2" charset="-79"/>
                <a:cs typeface="Aharoni" panose="02010803020104030203" pitchFamily="2" charset="-79"/>
              </a:rPr>
              <a:t> da </a:t>
            </a:r>
            <a:r>
              <a:rPr lang="pt-BR" sz="1500" dirty="0">
                <a:solidFill>
                  <a:srgbClr val="00B050"/>
                </a:solidFill>
                <a:latin typeface="Aharoni" panose="02010803020104030203" pitchFamily="2" charset="-79"/>
                <a:cs typeface="Aharoni" panose="02010803020104030203" pitchFamily="2" charset="-79"/>
              </a:rPr>
              <a:t>legalidade, da impessoalidade, da moralidade, da publicidade, da eficiência, do interesse público, da probidade administrativa, da igualdade, do </a:t>
            </a:r>
            <a:r>
              <a:rPr lang="pt-BR" sz="1500" b="1" dirty="0">
                <a:solidFill>
                  <a:srgbClr val="00B0F0"/>
                </a:solidFill>
                <a:latin typeface="Aharoni" panose="02010803020104030203" pitchFamily="2" charset="-79"/>
                <a:cs typeface="Aharoni" panose="02010803020104030203" pitchFamily="2" charset="-79"/>
              </a:rPr>
              <a:t>PLANEJAMENTO</a:t>
            </a:r>
            <a:r>
              <a:rPr lang="pt-BR" sz="1500" dirty="0">
                <a:latin typeface="Aharoni" panose="02010803020104030203" pitchFamily="2" charset="-79"/>
                <a:cs typeface="Aharoni" panose="02010803020104030203" pitchFamily="2" charset="-79"/>
              </a:rPr>
              <a:t>, da </a:t>
            </a:r>
            <a:r>
              <a:rPr lang="pt-BR" sz="1500" dirty="0">
                <a:solidFill>
                  <a:srgbClr val="00B050"/>
                </a:solidFill>
                <a:latin typeface="Aharoni" panose="02010803020104030203" pitchFamily="2" charset="-79"/>
                <a:cs typeface="Aharoni" panose="02010803020104030203" pitchFamily="2" charset="-79"/>
              </a:rPr>
              <a:t>transparência, da eficácia, da segregação de funções, da motivação, da vinculação ao edital, do julgamento objetivo, da segurança jurídica, da razoabilidade, da competitividade, da proporcionalidade, da celeridade, da economicidade e do desenvolvimento nacional sustentável</a:t>
            </a:r>
            <a:r>
              <a:rPr lang="pt-BR" sz="1500" dirty="0">
                <a:latin typeface="Aharoni" panose="02010803020104030203" pitchFamily="2" charset="-79"/>
                <a:cs typeface="Aharoni" panose="02010803020104030203" pitchFamily="2" charset="-79"/>
              </a:rPr>
              <a:t>;</a:t>
            </a:r>
          </a:p>
          <a:p>
            <a:pPr algn="ctr"/>
            <a:endParaRPr lang="ru-RU" sz="1500" dirty="0"/>
          </a:p>
        </p:txBody>
      </p:sp>
    </p:spTree>
    <p:extLst>
      <p:ext uri="{BB962C8B-B14F-4D97-AF65-F5344CB8AC3E}">
        <p14:creationId xmlns:p14="http://schemas.microsoft.com/office/powerpoint/2010/main" val="315953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42" presetClass="path" presetSubtype="0" accel="50000" decel="50000" fill="hold" nodeType="withEffect">
                                  <p:stCondLst>
                                    <p:cond delay="0"/>
                                  </p:stCondLst>
                                  <p:childTnLst>
                                    <p:animMotion origin="layout" path="M 2.5E-6 -1.48148E-6 L -0.07643 -0.08403 " pathEditMode="relative" rAng="0" ptsTypes="AA">
                                      <p:cBhvr>
                                        <p:cTn id="8" dur="1500" fill="hold"/>
                                        <p:tgtEl>
                                          <p:spTgt spid="2"/>
                                        </p:tgtEl>
                                        <p:attrNameLst>
                                          <p:attrName>ppt_x</p:attrName>
                                          <p:attrName>ppt_y</p:attrName>
                                        </p:attrNameLst>
                                      </p:cBhvr>
                                      <p:rCtr x="-3828" y="-4213"/>
                                    </p:animMotion>
                                  </p:childTnLst>
                                </p:cTn>
                              </p:par>
                              <p:par>
                                <p:cTn id="9" presetID="1" presetClass="entr" presetSubtype="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childTnLst>
                                </p:cTn>
                              </p:par>
                              <p:par>
                                <p:cTn id="11" presetID="42" presetClass="path" presetSubtype="0" accel="50000" decel="50000" fill="hold" nodeType="withEffect">
                                  <p:stCondLst>
                                    <p:cond delay="250"/>
                                  </p:stCondLst>
                                  <p:childTnLst>
                                    <p:animMotion origin="layout" path="M 0 -4.81481E-6 L 0.09935 0.14399 " pathEditMode="relative" rAng="0" ptsTypes="AA">
                                      <p:cBhvr>
                                        <p:cTn id="12" dur="1500" fill="hold"/>
                                        <p:tgtEl>
                                          <p:spTgt spid="3"/>
                                        </p:tgtEl>
                                        <p:attrNameLst>
                                          <p:attrName>ppt_x</p:attrName>
                                          <p:attrName>ppt_y</p:attrName>
                                        </p:attrNameLst>
                                      </p:cBhvr>
                                      <p:rCtr x="4961" y="7199"/>
                                    </p:animMotion>
                                  </p:childTnLst>
                                </p:cTn>
                              </p:par>
                              <p:par>
                                <p:cTn id="13" presetID="1" presetClass="entr" presetSubtype="0" fill="hold" nodeType="withEffect">
                                  <p:stCondLst>
                                    <p:cond delay="500"/>
                                  </p:stCondLst>
                                  <p:childTnLst>
                                    <p:set>
                                      <p:cBhvr>
                                        <p:cTn id="14" dur="1" fill="hold">
                                          <p:stCondLst>
                                            <p:cond delay="0"/>
                                          </p:stCondLst>
                                        </p:cTn>
                                        <p:tgtEl>
                                          <p:spTgt spid="4"/>
                                        </p:tgtEl>
                                        <p:attrNameLst>
                                          <p:attrName>style.visibility</p:attrName>
                                        </p:attrNameLst>
                                      </p:cBhvr>
                                      <p:to>
                                        <p:strVal val="visible"/>
                                      </p:to>
                                    </p:set>
                                  </p:childTnLst>
                                </p:cTn>
                              </p:par>
                              <p:par>
                                <p:cTn id="15" presetID="42" presetClass="path" presetSubtype="0" accel="50000" decel="50000" fill="hold" nodeType="withEffect">
                                  <p:stCondLst>
                                    <p:cond delay="500"/>
                                  </p:stCondLst>
                                  <p:childTnLst>
                                    <p:animMotion origin="layout" path="M 4.58333E-6 4.07407E-6 L -0.08946 0.16458 " pathEditMode="relative" rAng="0" ptsTypes="AA">
                                      <p:cBhvr>
                                        <p:cTn id="16" dur="1500" fill="hold"/>
                                        <p:tgtEl>
                                          <p:spTgt spid="4"/>
                                        </p:tgtEl>
                                        <p:attrNameLst>
                                          <p:attrName>ppt_x</p:attrName>
                                          <p:attrName>ppt_y</p:attrName>
                                        </p:attrNameLst>
                                      </p:cBhvr>
                                      <p:rCtr x="-4479" y="8218"/>
                                    </p:animMotion>
                                  </p:childTnLst>
                                </p:cTn>
                              </p:par>
                              <p:par>
                                <p:cTn id="17" presetID="1" presetClass="entr" presetSubtype="0" fill="hold" nodeType="withEffect">
                                  <p:stCondLst>
                                    <p:cond delay="750"/>
                                  </p:stCondLst>
                                  <p:childTnLst>
                                    <p:set>
                                      <p:cBhvr>
                                        <p:cTn id="18" dur="1" fill="hold">
                                          <p:stCondLst>
                                            <p:cond delay="0"/>
                                          </p:stCondLst>
                                        </p:cTn>
                                        <p:tgtEl>
                                          <p:spTgt spid="5"/>
                                        </p:tgtEl>
                                        <p:attrNameLst>
                                          <p:attrName>style.visibility</p:attrName>
                                        </p:attrNameLst>
                                      </p:cBhvr>
                                      <p:to>
                                        <p:strVal val="visible"/>
                                      </p:to>
                                    </p:set>
                                  </p:childTnLst>
                                </p:cTn>
                              </p:par>
                              <p:par>
                                <p:cTn id="19" presetID="42" presetClass="path" presetSubtype="0" accel="50000" decel="50000" fill="hold" nodeType="withEffect">
                                  <p:stCondLst>
                                    <p:cond delay="750"/>
                                  </p:stCondLst>
                                  <p:childTnLst>
                                    <p:animMotion origin="layout" path="M 4.58333E-6 -7.40741E-7 L 0.09036 -0.09167 " pathEditMode="relative" rAng="0" ptsTypes="AA">
                                      <p:cBhvr>
                                        <p:cTn id="20" dur="1500" fill="hold"/>
                                        <p:tgtEl>
                                          <p:spTgt spid="5"/>
                                        </p:tgtEl>
                                        <p:attrNameLst>
                                          <p:attrName>ppt_x</p:attrName>
                                          <p:attrName>ppt_y</p:attrName>
                                        </p:attrNameLst>
                                      </p:cBhvr>
                                      <p:rCtr x="4518" y="-4583"/>
                                    </p:animMotion>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8" name="Group 277"/>
          <p:cNvGrpSpPr/>
          <p:nvPr/>
        </p:nvGrpSpPr>
        <p:grpSpPr>
          <a:xfrm>
            <a:off x="4516003" y="497385"/>
            <a:ext cx="1158452" cy="1491062"/>
            <a:chOff x="804863" y="1539875"/>
            <a:chExt cx="3721100" cy="4789488"/>
          </a:xfrm>
        </p:grpSpPr>
        <p:sp>
          <p:nvSpPr>
            <p:cNvPr id="279" name="Freeform 236"/>
            <p:cNvSpPr>
              <a:spLocks/>
            </p:cNvSpPr>
            <p:nvPr/>
          </p:nvSpPr>
          <p:spPr bwMode="auto">
            <a:xfrm>
              <a:off x="1539876" y="3987800"/>
              <a:ext cx="2192338" cy="2341563"/>
            </a:xfrm>
            <a:custGeom>
              <a:avLst/>
              <a:gdLst>
                <a:gd name="T0" fmla="*/ 748 w 748"/>
                <a:gd name="T1" fmla="*/ 0 h 800"/>
                <a:gd name="T2" fmla="*/ 374 w 748"/>
                <a:gd name="T3" fmla="*/ 43 h 800"/>
                <a:gd name="T4" fmla="*/ 0 w 748"/>
                <a:gd name="T5" fmla="*/ 0 h 800"/>
                <a:gd name="T6" fmla="*/ 77 w 748"/>
                <a:gd name="T7" fmla="*/ 616 h 800"/>
                <a:gd name="T8" fmla="*/ 78 w 748"/>
                <a:gd name="T9" fmla="*/ 616 h 800"/>
                <a:gd name="T10" fmla="*/ 165 w 748"/>
                <a:gd name="T11" fmla="*/ 733 h 800"/>
                <a:gd name="T12" fmla="*/ 583 w 748"/>
                <a:gd name="T13" fmla="*/ 733 h 800"/>
                <a:gd name="T14" fmla="*/ 669 w 748"/>
                <a:gd name="T15" fmla="*/ 616 h 800"/>
                <a:gd name="T16" fmla="*/ 670 w 748"/>
                <a:gd name="T17" fmla="*/ 616 h 800"/>
                <a:gd name="T18" fmla="*/ 748 w 748"/>
                <a:gd name="T19" fmla="*/ 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8" h="800">
                  <a:moveTo>
                    <a:pt x="748" y="0"/>
                  </a:moveTo>
                  <a:cubicBezTo>
                    <a:pt x="374" y="43"/>
                    <a:pt x="374" y="43"/>
                    <a:pt x="374" y="43"/>
                  </a:cubicBezTo>
                  <a:cubicBezTo>
                    <a:pt x="0" y="0"/>
                    <a:pt x="0" y="0"/>
                    <a:pt x="0" y="0"/>
                  </a:cubicBezTo>
                  <a:cubicBezTo>
                    <a:pt x="35" y="242"/>
                    <a:pt x="77" y="414"/>
                    <a:pt x="77" y="616"/>
                  </a:cubicBezTo>
                  <a:cubicBezTo>
                    <a:pt x="78" y="616"/>
                    <a:pt x="78" y="616"/>
                    <a:pt x="78" y="616"/>
                  </a:cubicBezTo>
                  <a:cubicBezTo>
                    <a:pt x="80" y="659"/>
                    <a:pt x="109" y="701"/>
                    <a:pt x="165" y="733"/>
                  </a:cubicBezTo>
                  <a:cubicBezTo>
                    <a:pt x="281" y="800"/>
                    <a:pt x="468" y="800"/>
                    <a:pt x="583" y="733"/>
                  </a:cubicBezTo>
                  <a:cubicBezTo>
                    <a:pt x="639" y="701"/>
                    <a:pt x="668" y="659"/>
                    <a:pt x="669" y="616"/>
                  </a:cubicBezTo>
                  <a:cubicBezTo>
                    <a:pt x="670" y="616"/>
                    <a:pt x="670" y="616"/>
                    <a:pt x="670" y="616"/>
                  </a:cubicBezTo>
                  <a:cubicBezTo>
                    <a:pt x="670" y="414"/>
                    <a:pt x="712" y="242"/>
                    <a:pt x="748" y="0"/>
                  </a:cubicBezTo>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0" name="Freeform 237"/>
            <p:cNvSpPr>
              <a:spLocks/>
            </p:cNvSpPr>
            <p:nvPr/>
          </p:nvSpPr>
          <p:spPr bwMode="auto">
            <a:xfrm>
              <a:off x="1431926" y="3281363"/>
              <a:ext cx="2408238" cy="1393825"/>
            </a:xfrm>
            <a:custGeom>
              <a:avLst/>
              <a:gdLst>
                <a:gd name="T0" fmla="*/ 674 w 822"/>
                <a:gd name="T1" fmla="*/ 85 h 476"/>
                <a:gd name="T2" fmla="*/ 676 w 822"/>
                <a:gd name="T3" fmla="*/ 391 h 476"/>
                <a:gd name="T4" fmla="*/ 147 w 822"/>
                <a:gd name="T5" fmla="*/ 391 h 476"/>
                <a:gd name="T6" fmla="*/ 145 w 822"/>
                <a:gd name="T7" fmla="*/ 85 h 476"/>
                <a:gd name="T8" fmla="*/ 674 w 822"/>
                <a:gd name="T9" fmla="*/ 85 h 476"/>
              </a:gdLst>
              <a:ahLst/>
              <a:cxnLst>
                <a:cxn ang="0">
                  <a:pos x="T0" y="T1"/>
                </a:cxn>
                <a:cxn ang="0">
                  <a:pos x="T2" y="T3"/>
                </a:cxn>
                <a:cxn ang="0">
                  <a:pos x="T4" y="T5"/>
                </a:cxn>
                <a:cxn ang="0">
                  <a:pos x="T6" y="T7"/>
                </a:cxn>
                <a:cxn ang="0">
                  <a:pos x="T8" y="T9"/>
                </a:cxn>
              </a:cxnLst>
              <a:rect l="0" t="0" r="r" b="b"/>
              <a:pathLst>
                <a:path w="822" h="476">
                  <a:moveTo>
                    <a:pt x="674" y="85"/>
                  </a:moveTo>
                  <a:cubicBezTo>
                    <a:pt x="821" y="169"/>
                    <a:pt x="822" y="306"/>
                    <a:pt x="676" y="391"/>
                  </a:cubicBezTo>
                  <a:cubicBezTo>
                    <a:pt x="530" y="476"/>
                    <a:pt x="294" y="476"/>
                    <a:pt x="147" y="391"/>
                  </a:cubicBezTo>
                  <a:cubicBezTo>
                    <a:pt x="1" y="306"/>
                    <a:pt x="0" y="169"/>
                    <a:pt x="145" y="85"/>
                  </a:cubicBezTo>
                  <a:cubicBezTo>
                    <a:pt x="291" y="0"/>
                    <a:pt x="528" y="0"/>
                    <a:pt x="674" y="85"/>
                  </a:cubicBezTo>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1" name="Freeform 238"/>
            <p:cNvSpPr>
              <a:spLocks noEditPoints="1"/>
            </p:cNvSpPr>
            <p:nvPr/>
          </p:nvSpPr>
          <p:spPr bwMode="auto">
            <a:xfrm>
              <a:off x="1431926" y="3281363"/>
              <a:ext cx="2408238" cy="1393825"/>
            </a:xfrm>
            <a:custGeom>
              <a:avLst/>
              <a:gdLst>
                <a:gd name="T0" fmla="*/ 674 w 822"/>
                <a:gd name="T1" fmla="*/ 85 h 476"/>
                <a:gd name="T2" fmla="*/ 145 w 822"/>
                <a:gd name="T3" fmla="*/ 85 h 476"/>
                <a:gd name="T4" fmla="*/ 147 w 822"/>
                <a:gd name="T5" fmla="*/ 391 h 476"/>
                <a:gd name="T6" fmla="*/ 676 w 822"/>
                <a:gd name="T7" fmla="*/ 391 h 476"/>
                <a:gd name="T8" fmla="*/ 674 w 822"/>
                <a:gd name="T9" fmla="*/ 85 h 476"/>
                <a:gd name="T10" fmla="*/ 665 w 822"/>
                <a:gd name="T11" fmla="*/ 371 h 476"/>
                <a:gd name="T12" fmla="*/ 412 w 822"/>
                <a:gd name="T13" fmla="*/ 432 h 476"/>
                <a:gd name="T14" fmla="*/ 159 w 822"/>
                <a:gd name="T15" fmla="*/ 371 h 476"/>
                <a:gd name="T16" fmla="*/ 60 w 822"/>
                <a:gd name="T17" fmla="*/ 237 h 476"/>
                <a:gd name="T18" fmla="*/ 157 w 822"/>
                <a:gd name="T19" fmla="*/ 104 h 476"/>
                <a:gd name="T20" fmla="*/ 410 w 822"/>
                <a:gd name="T21" fmla="*/ 44 h 476"/>
                <a:gd name="T22" fmla="*/ 663 w 822"/>
                <a:gd name="T23" fmla="*/ 104 h 476"/>
                <a:gd name="T24" fmla="*/ 762 w 822"/>
                <a:gd name="T25" fmla="*/ 238 h 476"/>
                <a:gd name="T26" fmla="*/ 665 w 822"/>
                <a:gd name="T27"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2" h="476">
                  <a:moveTo>
                    <a:pt x="674" y="85"/>
                  </a:moveTo>
                  <a:cubicBezTo>
                    <a:pt x="528" y="0"/>
                    <a:pt x="291" y="0"/>
                    <a:pt x="145" y="85"/>
                  </a:cubicBezTo>
                  <a:cubicBezTo>
                    <a:pt x="0" y="169"/>
                    <a:pt x="1" y="306"/>
                    <a:pt x="147" y="391"/>
                  </a:cubicBezTo>
                  <a:cubicBezTo>
                    <a:pt x="294" y="476"/>
                    <a:pt x="530" y="476"/>
                    <a:pt x="676" y="391"/>
                  </a:cubicBezTo>
                  <a:cubicBezTo>
                    <a:pt x="822" y="306"/>
                    <a:pt x="821" y="169"/>
                    <a:pt x="674" y="85"/>
                  </a:cubicBezTo>
                  <a:moveTo>
                    <a:pt x="665" y="371"/>
                  </a:moveTo>
                  <a:cubicBezTo>
                    <a:pt x="598" y="410"/>
                    <a:pt x="508" y="432"/>
                    <a:pt x="412" y="432"/>
                  </a:cubicBezTo>
                  <a:cubicBezTo>
                    <a:pt x="316" y="432"/>
                    <a:pt x="226" y="410"/>
                    <a:pt x="159" y="371"/>
                  </a:cubicBezTo>
                  <a:cubicBezTo>
                    <a:pt x="95" y="334"/>
                    <a:pt x="60" y="287"/>
                    <a:pt x="60" y="237"/>
                  </a:cubicBezTo>
                  <a:cubicBezTo>
                    <a:pt x="59" y="188"/>
                    <a:pt x="94" y="141"/>
                    <a:pt x="157" y="104"/>
                  </a:cubicBezTo>
                  <a:cubicBezTo>
                    <a:pt x="224" y="65"/>
                    <a:pt x="314" y="44"/>
                    <a:pt x="410" y="44"/>
                  </a:cubicBezTo>
                  <a:cubicBezTo>
                    <a:pt x="505" y="44"/>
                    <a:pt x="595" y="65"/>
                    <a:pt x="663" y="104"/>
                  </a:cubicBezTo>
                  <a:cubicBezTo>
                    <a:pt x="727" y="141"/>
                    <a:pt x="762" y="189"/>
                    <a:pt x="762" y="238"/>
                  </a:cubicBezTo>
                  <a:cubicBezTo>
                    <a:pt x="762" y="288"/>
                    <a:pt x="727" y="335"/>
                    <a:pt x="665" y="371"/>
                  </a:cubicBezTo>
                </a:path>
              </a:pathLst>
            </a:custGeom>
            <a:solidFill>
              <a:srgbClr val="096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2" name="Freeform 239"/>
            <p:cNvSpPr>
              <a:spLocks/>
            </p:cNvSpPr>
            <p:nvPr/>
          </p:nvSpPr>
          <p:spPr bwMode="auto">
            <a:xfrm>
              <a:off x="1549401" y="2163763"/>
              <a:ext cx="804863" cy="1460500"/>
            </a:xfrm>
            <a:custGeom>
              <a:avLst/>
              <a:gdLst>
                <a:gd name="T0" fmla="*/ 249 w 275"/>
                <a:gd name="T1" fmla="*/ 244 h 499"/>
                <a:gd name="T2" fmla="*/ 206 w 275"/>
                <a:gd name="T3" fmla="*/ 499 h 499"/>
                <a:gd name="T4" fmla="*/ 59 w 275"/>
                <a:gd name="T5" fmla="*/ 253 h 499"/>
                <a:gd name="T6" fmla="*/ 0 w 275"/>
                <a:gd name="T7" fmla="*/ 0 h 499"/>
                <a:gd name="T8" fmla="*/ 249 w 275"/>
                <a:gd name="T9" fmla="*/ 244 h 499"/>
              </a:gdLst>
              <a:ahLst/>
              <a:cxnLst>
                <a:cxn ang="0">
                  <a:pos x="T0" y="T1"/>
                </a:cxn>
                <a:cxn ang="0">
                  <a:pos x="T2" y="T3"/>
                </a:cxn>
                <a:cxn ang="0">
                  <a:pos x="T4" y="T5"/>
                </a:cxn>
                <a:cxn ang="0">
                  <a:pos x="T6" y="T7"/>
                </a:cxn>
                <a:cxn ang="0">
                  <a:pos x="T8" y="T9"/>
                </a:cxn>
              </a:cxnLst>
              <a:rect l="0" t="0" r="r" b="b"/>
              <a:pathLst>
                <a:path w="275" h="499">
                  <a:moveTo>
                    <a:pt x="249" y="244"/>
                  </a:moveTo>
                  <a:cubicBezTo>
                    <a:pt x="275" y="390"/>
                    <a:pt x="206" y="499"/>
                    <a:pt x="206" y="499"/>
                  </a:cubicBezTo>
                  <a:cubicBezTo>
                    <a:pt x="206" y="499"/>
                    <a:pt x="101" y="481"/>
                    <a:pt x="59" y="253"/>
                  </a:cubicBezTo>
                  <a:cubicBezTo>
                    <a:pt x="39" y="141"/>
                    <a:pt x="0" y="0"/>
                    <a:pt x="0" y="0"/>
                  </a:cubicBezTo>
                  <a:cubicBezTo>
                    <a:pt x="0" y="0"/>
                    <a:pt x="222" y="98"/>
                    <a:pt x="249" y="244"/>
                  </a:cubicBezTo>
                </a:path>
              </a:pathLst>
            </a:custGeom>
            <a:solidFill>
              <a:srgbClr val="01A5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3" name="Freeform 240"/>
            <p:cNvSpPr>
              <a:spLocks/>
            </p:cNvSpPr>
            <p:nvPr/>
          </p:nvSpPr>
          <p:spPr bwMode="auto">
            <a:xfrm>
              <a:off x="1549401" y="216376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BEC6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4" name="Freeform 241"/>
            <p:cNvSpPr>
              <a:spLocks/>
            </p:cNvSpPr>
            <p:nvPr/>
          </p:nvSpPr>
          <p:spPr bwMode="auto">
            <a:xfrm>
              <a:off x="1549401" y="2163763"/>
              <a:ext cx="401638" cy="573088"/>
            </a:xfrm>
            <a:custGeom>
              <a:avLst/>
              <a:gdLst>
                <a:gd name="T0" fmla="*/ 0 w 137"/>
                <a:gd name="T1" fmla="*/ 0 h 196"/>
                <a:gd name="T2" fmla="*/ 0 w 137"/>
                <a:gd name="T3" fmla="*/ 0 h 196"/>
                <a:gd name="T4" fmla="*/ 15 w 137"/>
                <a:gd name="T5" fmla="*/ 19 h 196"/>
                <a:gd name="T6" fmla="*/ 33 w 137"/>
                <a:gd name="T7" fmla="*/ 40 h 196"/>
                <a:gd name="T8" fmla="*/ 54 w 137"/>
                <a:gd name="T9" fmla="*/ 68 h 196"/>
                <a:gd name="T10" fmla="*/ 78 w 137"/>
                <a:gd name="T11" fmla="*/ 102 h 196"/>
                <a:gd name="T12" fmla="*/ 90 w 137"/>
                <a:gd name="T13" fmla="*/ 121 h 196"/>
                <a:gd name="T14" fmla="*/ 102 w 137"/>
                <a:gd name="T15" fmla="*/ 141 h 196"/>
                <a:gd name="T16" fmla="*/ 125 w 137"/>
                <a:gd name="T17" fmla="*/ 185 h 196"/>
                <a:gd name="T18" fmla="*/ 126 w 137"/>
                <a:gd name="T19" fmla="*/ 188 h 196"/>
                <a:gd name="T20" fmla="*/ 137 w 137"/>
                <a:gd name="T21" fmla="*/ 196 h 196"/>
                <a:gd name="T22" fmla="*/ 136 w 137"/>
                <a:gd name="T23" fmla="*/ 179 h 196"/>
                <a:gd name="T24" fmla="*/ 112 w 137"/>
                <a:gd name="T25" fmla="*/ 135 h 196"/>
                <a:gd name="T26" fmla="*/ 99 w 137"/>
                <a:gd name="T27" fmla="*/ 115 h 196"/>
                <a:gd name="T28" fmla="*/ 86 w 137"/>
                <a:gd name="T29" fmla="*/ 96 h 196"/>
                <a:gd name="T30" fmla="*/ 60 w 137"/>
                <a:gd name="T31" fmla="*/ 63 h 196"/>
                <a:gd name="T32" fmla="*/ 36 w 137"/>
                <a:gd name="T33" fmla="*/ 36 h 196"/>
                <a:gd name="T34" fmla="*/ 17 w 137"/>
                <a:gd name="T35" fmla="*/ 17 h 196"/>
                <a:gd name="T36" fmla="*/ 0 w 137"/>
                <a:gd name="T37"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7" h="196">
                  <a:moveTo>
                    <a:pt x="0" y="0"/>
                  </a:moveTo>
                  <a:cubicBezTo>
                    <a:pt x="0" y="0"/>
                    <a:pt x="0" y="0"/>
                    <a:pt x="0" y="0"/>
                  </a:cubicBezTo>
                  <a:cubicBezTo>
                    <a:pt x="0" y="0"/>
                    <a:pt x="6" y="7"/>
                    <a:pt x="15" y="19"/>
                  </a:cubicBezTo>
                  <a:cubicBezTo>
                    <a:pt x="20" y="24"/>
                    <a:pt x="26" y="31"/>
                    <a:pt x="33" y="40"/>
                  </a:cubicBezTo>
                  <a:cubicBezTo>
                    <a:pt x="39" y="48"/>
                    <a:pt x="46" y="57"/>
                    <a:pt x="54" y="68"/>
                  </a:cubicBezTo>
                  <a:cubicBezTo>
                    <a:pt x="61" y="78"/>
                    <a:pt x="70" y="89"/>
                    <a:pt x="78" y="102"/>
                  </a:cubicBezTo>
                  <a:cubicBezTo>
                    <a:pt x="82" y="108"/>
                    <a:pt x="86" y="114"/>
                    <a:pt x="90" y="121"/>
                  </a:cubicBezTo>
                  <a:cubicBezTo>
                    <a:pt x="94" y="128"/>
                    <a:pt x="98" y="134"/>
                    <a:pt x="102" y="141"/>
                  </a:cubicBezTo>
                  <a:cubicBezTo>
                    <a:pt x="110" y="155"/>
                    <a:pt x="117" y="170"/>
                    <a:pt x="125" y="185"/>
                  </a:cubicBezTo>
                  <a:cubicBezTo>
                    <a:pt x="125" y="186"/>
                    <a:pt x="126" y="187"/>
                    <a:pt x="126" y="188"/>
                  </a:cubicBezTo>
                  <a:cubicBezTo>
                    <a:pt x="130" y="191"/>
                    <a:pt x="133" y="194"/>
                    <a:pt x="137" y="196"/>
                  </a:cubicBezTo>
                  <a:cubicBezTo>
                    <a:pt x="136" y="191"/>
                    <a:pt x="136" y="185"/>
                    <a:pt x="136" y="179"/>
                  </a:cubicBezTo>
                  <a:cubicBezTo>
                    <a:pt x="128" y="164"/>
                    <a:pt x="120" y="149"/>
                    <a:pt x="112" y="135"/>
                  </a:cubicBezTo>
                  <a:cubicBezTo>
                    <a:pt x="107" y="129"/>
                    <a:pt x="103" y="122"/>
                    <a:pt x="99" y="115"/>
                  </a:cubicBezTo>
                  <a:cubicBezTo>
                    <a:pt x="94" y="109"/>
                    <a:pt x="90" y="102"/>
                    <a:pt x="86" y="96"/>
                  </a:cubicBezTo>
                  <a:cubicBezTo>
                    <a:pt x="77" y="84"/>
                    <a:pt x="68" y="73"/>
                    <a:pt x="60" y="63"/>
                  </a:cubicBezTo>
                  <a:cubicBezTo>
                    <a:pt x="52" y="53"/>
                    <a:pt x="43" y="44"/>
                    <a:pt x="36" y="36"/>
                  </a:cubicBezTo>
                  <a:cubicBezTo>
                    <a:pt x="29" y="29"/>
                    <a:pt x="23" y="22"/>
                    <a:pt x="17" y="17"/>
                  </a:cubicBezTo>
                  <a:cubicBezTo>
                    <a:pt x="7" y="6"/>
                    <a:pt x="0" y="0"/>
                    <a:pt x="0" y="0"/>
                  </a:cubicBezTo>
                </a:path>
              </a:pathLst>
            </a:custGeom>
            <a:solidFill>
              <a:srgbClr val="018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5" name="Freeform 242"/>
            <p:cNvSpPr>
              <a:spLocks/>
            </p:cNvSpPr>
            <p:nvPr/>
          </p:nvSpPr>
          <p:spPr bwMode="auto">
            <a:xfrm>
              <a:off x="1103313" y="2295525"/>
              <a:ext cx="1477963" cy="1976438"/>
            </a:xfrm>
            <a:custGeom>
              <a:avLst/>
              <a:gdLst>
                <a:gd name="T0" fmla="*/ 395 w 504"/>
                <a:gd name="T1" fmla="*/ 273 h 675"/>
                <a:gd name="T2" fmla="*/ 462 w 504"/>
                <a:gd name="T3" fmla="*/ 649 h 675"/>
                <a:gd name="T4" fmla="*/ 136 w 504"/>
                <a:gd name="T5" fmla="*/ 379 h 675"/>
                <a:gd name="T6" fmla="*/ 0 w 504"/>
                <a:gd name="T7" fmla="*/ 0 h 675"/>
                <a:gd name="T8" fmla="*/ 395 w 504"/>
                <a:gd name="T9" fmla="*/ 273 h 675"/>
              </a:gdLst>
              <a:ahLst/>
              <a:cxnLst>
                <a:cxn ang="0">
                  <a:pos x="T0" y="T1"/>
                </a:cxn>
                <a:cxn ang="0">
                  <a:pos x="T2" y="T3"/>
                </a:cxn>
                <a:cxn ang="0">
                  <a:pos x="T4" y="T5"/>
                </a:cxn>
                <a:cxn ang="0">
                  <a:pos x="T6" y="T7"/>
                </a:cxn>
                <a:cxn ang="0">
                  <a:pos x="T8" y="T9"/>
                </a:cxn>
              </a:cxnLst>
              <a:rect l="0" t="0" r="r" b="b"/>
              <a:pathLst>
                <a:path w="504" h="675">
                  <a:moveTo>
                    <a:pt x="395" y="273"/>
                  </a:moveTo>
                  <a:cubicBezTo>
                    <a:pt x="504" y="462"/>
                    <a:pt x="462" y="649"/>
                    <a:pt x="462" y="649"/>
                  </a:cubicBezTo>
                  <a:cubicBezTo>
                    <a:pt x="462" y="649"/>
                    <a:pt x="307" y="675"/>
                    <a:pt x="136" y="379"/>
                  </a:cubicBezTo>
                  <a:cubicBezTo>
                    <a:pt x="53" y="234"/>
                    <a:pt x="0" y="0"/>
                    <a:pt x="0" y="0"/>
                  </a:cubicBezTo>
                  <a:cubicBezTo>
                    <a:pt x="0" y="0"/>
                    <a:pt x="286" y="83"/>
                    <a:pt x="395" y="273"/>
                  </a:cubicBezTo>
                </a:path>
              </a:pathLst>
            </a:custGeom>
            <a:solidFill>
              <a:srgbClr val="85D1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6" name="Freeform 243"/>
            <p:cNvSpPr>
              <a:spLocks/>
            </p:cNvSpPr>
            <p:nvPr/>
          </p:nvSpPr>
          <p:spPr bwMode="auto">
            <a:xfrm>
              <a:off x="1103313" y="2295525"/>
              <a:ext cx="938213" cy="1074738"/>
            </a:xfrm>
            <a:custGeom>
              <a:avLst/>
              <a:gdLst>
                <a:gd name="T0" fmla="*/ 0 w 320"/>
                <a:gd name="T1" fmla="*/ 0 h 367"/>
                <a:gd name="T2" fmla="*/ 25 w 320"/>
                <a:gd name="T3" fmla="*/ 24 h 367"/>
                <a:gd name="T4" fmla="*/ 53 w 320"/>
                <a:gd name="T5" fmla="*/ 52 h 367"/>
                <a:gd name="T6" fmla="*/ 89 w 320"/>
                <a:gd name="T7" fmla="*/ 88 h 367"/>
                <a:gd name="T8" fmla="*/ 130 w 320"/>
                <a:gd name="T9" fmla="*/ 133 h 367"/>
                <a:gd name="T10" fmla="*/ 173 w 320"/>
                <a:gd name="T11" fmla="*/ 185 h 367"/>
                <a:gd name="T12" fmla="*/ 217 w 320"/>
                <a:gd name="T13" fmla="*/ 242 h 367"/>
                <a:gd name="T14" fmla="*/ 261 w 320"/>
                <a:gd name="T15" fmla="*/ 302 h 367"/>
                <a:gd name="T16" fmla="*/ 296 w 320"/>
                <a:gd name="T17" fmla="*/ 354 h 367"/>
                <a:gd name="T18" fmla="*/ 320 w 320"/>
                <a:gd name="T19" fmla="*/ 367 h 367"/>
                <a:gd name="T20" fmla="*/ 317 w 320"/>
                <a:gd name="T21" fmla="*/ 352 h 367"/>
                <a:gd name="T22" fmla="*/ 277 w 320"/>
                <a:gd name="T23" fmla="*/ 291 h 367"/>
                <a:gd name="T24" fmla="*/ 233 w 320"/>
                <a:gd name="T25" fmla="*/ 230 h 367"/>
                <a:gd name="T26" fmla="*/ 186 w 320"/>
                <a:gd name="T27" fmla="*/ 174 h 367"/>
                <a:gd name="T28" fmla="*/ 140 w 320"/>
                <a:gd name="T29" fmla="*/ 123 h 367"/>
                <a:gd name="T30" fmla="*/ 97 w 320"/>
                <a:gd name="T31" fmla="*/ 81 h 367"/>
                <a:gd name="T32" fmla="*/ 77 w 320"/>
                <a:gd name="T33" fmla="*/ 62 h 367"/>
                <a:gd name="T34" fmla="*/ 58 w 320"/>
                <a:gd name="T35" fmla="*/ 46 h 367"/>
                <a:gd name="T36" fmla="*/ 28 w 320"/>
                <a:gd name="T37" fmla="*/ 21 h 367"/>
                <a:gd name="T38" fmla="*/ 0 w 320"/>
                <a:gd name="T39"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0" h="367">
                  <a:moveTo>
                    <a:pt x="0" y="0"/>
                  </a:moveTo>
                  <a:cubicBezTo>
                    <a:pt x="0" y="0"/>
                    <a:pt x="9" y="9"/>
                    <a:pt x="25" y="24"/>
                  </a:cubicBezTo>
                  <a:cubicBezTo>
                    <a:pt x="33" y="31"/>
                    <a:pt x="43" y="41"/>
                    <a:pt x="53" y="52"/>
                  </a:cubicBezTo>
                  <a:cubicBezTo>
                    <a:pt x="64" y="62"/>
                    <a:pt x="76" y="75"/>
                    <a:pt x="89" y="88"/>
                  </a:cubicBezTo>
                  <a:cubicBezTo>
                    <a:pt x="102" y="102"/>
                    <a:pt x="116" y="117"/>
                    <a:pt x="130" y="133"/>
                  </a:cubicBezTo>
                  <a:cubicBezTo>
                    <a:pt x="144" y="149"/>
                    <a:pt x="158" y="167"/>
                    <a:pt x="173" y="185"/>
                  </a:cubicBezTo>
                  <a:cubicBezTo>
                    <a:pt x="188" y="203"/>
                    <a:pt x="203" y="222"/>
                    <a:pt x="217" y="242"/>
                  </a:cubicBezTo>
                  <a:cubicBezTo>
                    <a:pt x="232" y="261"/>
                    <a:pt x="246" y="282"/>
                    <a:pt x="261" y="302"/>
                  </a:cubicBezTo>
                  <a:cubicBezTo>
                    <a:pt x="273" y="320"/>
                    <a:pt x="285" y="337"/>
                    <a:pt x="296" y="354"/>
                  </a:cubicBezTo>
                  <a:cubicBezTo>
                    <a:pt x="304" y="358"/>
                    <a:pt x="312" y="362"/>
                    <a:pt x="320" y="367"/>
                  </a:cubicBezTo>
                  <a:cubicBezTo>
                    <a:pt x="319" y="362"/>
                    <a:pt x="318" y="357"/>
                    <a:pt x="317" y="352"/>
                  </a:cubicBezTo>
                  <a:cubicBezTo>
                    <a:pt x="304" y="331"/>
                    <a:pt x="291" y="311"/>
                    <a:pt x="277" y="291"/>
                  </a:cubicBezTo>
                  <a:cubicBezTo>
                    <a:pt x="262" y="271"/>
                    <a:pt x="248" y="250"/>
                    <a:pt x="233" y="230"/>
                  </a:cubicBezTo>
                  <a:cubicBezTo>
                    <a:pt x="218" y="210"/>
                    <a:pt x="202" y="192"/>
                    <a:pt x="186" y="174"/>
                  </a:cubicBezTo>
                  <a:cubicBezTo>
                    <a:pt x="171" y="156"/>
                    <a:pt x="156" y="139"/>
                    <a:pt x="140" y="123"/>
                  </a:cubicBezTo>
                  <a:cubicBezTo>
                    <a:pt x="125" y="108"/>
                    <a:pt x="111" y="93"/>
                    <a:pt x="97" y="81"/>
                  </a:cubicBezTo>
                  <a:cubicBezTo>
                    <a:pt x="90" y="74"/>
                    <a:pt x="83" y="68"/>
                    <a:pt x="77" y="62"/>
                  </a:cubicBezTo>
                  <a:cubicBezTo>
                    <a:pt x="70" y="56"/>
                    <a:pt x="64" y="51"/>
                    <a:pt x="58" y="46"/>
                  </a:cubicBezTo>
                  <a:cubicBezTo>
                    <a:pt x="47" y="36"/>
                    <a:pt x="36" y="28"/>
                    <a:pt x="28" y="21"/>
                  </a:cubicBezTo>
                  <a:cubicBezTo>
                    <a:pt x="10" y="8"/>
                    <a:pt x="0" y="0"/>
                    <a:pt x="0" y="0"/>
                  </a:cubicBezTo>
                </a:path>
              </a:pathLst>
            </a:custGeom>
            <a:solidFill>
              <a:srgbClr val="63A2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7" name="Freeform 244"/>
            <p:cNvSpPr>
              <a:spLocks/>
            </p:cNvSpPr>
            <p:nvPr/>
          </p:nvSpPr>
          <p:spPr bwMode="auto">
            <a:xfrm>
              <a:off x="1895476" y="1539875"/>
              <a:ext cx="1139825" cy="2717800"/>
            </a:xfrm>
            <a:custGeom>
              <a:avLst/>
              <a:gdLst>
                <a:gd name="T0" fmla="*/ 358 w 389"/>
                <a:gd name="T1" fmla="*/ 484 h 928"/>
                <a:gd name="T2" fmla="*/ 255 w 389"/>
                <a:gd name="T3" fmla="*/ 928 h 928"/>
                <a:gd name="T4" fmla="*/ 24 w 389"/>
                <a:gd name="T5" fmla="*/ 479 h 928"/>
                <a:gd name="T6" fmla="*/ 52 w 389"/>
                <a:gd name="T7" fmla="*/ 0 h 928"/>
                <a:gd name="T8" fmla="*/ 358 w 389"/>
                <a:gd name="T9" fmla="*/ 484 h 928"/>
              </a:gdLst>
              <a:ahLst/>
              <a:cxnLst>
                <a:cxn ang="0">
                  <a:pos x="T0" y="T1"/>
                </a:cxn>
                <a:cxn ang="0">
                  <a:pos x="T2" y="T3"/>
                </a:cxn>
                <a:cxn ang="0">
                  <a:pos x="T4" y="T5"/>
                </a:cxn>
                <a:cxn ang="0">
                  <a:pos x="T6" y="T7"/>
                </a:cxn>
                <a:cxn ang="0">
                  <a:pos x="T8" y="T9"/>
                </a:cxn>
              </a:cxnLst>
              <a:rect l="0" t="0" r="r" b="b"/>
              <a:pathLst>
                <a:path w="389" h="928">
                  <a:moveTo>
                    <a:pt x="358" y="484"/>
                  </a:moveTo>
                  <a:cubicBezTo>
                    <a:pt x="389" y="743"/>
                    <a:pt x="255" y="928"/>
                    <a:pt x="255" y="928"/>
                  </a:cubicBezTo>
                  <a:cubicBezTo>
                    <a:pt x="255" y="928"/>
                    <a:pt x="72" y="884"/>
                    <a:pt x="24" y="479"/>
                  </a:cubicBezTo>
                  <a:cubicBezTo>
                    <a:pt x="0" y="281"/>
                    <a:pt x="52" y="0"/>
                    <a:pt x="52" y="0"/>
                  </a:cubicBezTo>
                  <a:cubicBezTo>
                    <a:pt x="52" y="0"/>
                    <a:pt x="327" y="225"/>
                    <a:pt x="358" y="484"/>
                  </a:cubicBezTo>
                </a:path>
              </a:pathLst>
            </a:custGeom>
            <a:solidFill>
              <a:srgbClr val="01BB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8" name="Freeform 245"/>
            <p:cNvSpPr>
              <a:spLocks/>
            </p:cNvSpPr>
            <p:nvPr/>
          </p:nvSpPr>
          <p:spPr bwMode="auto">
            <a:xfrm>
              <a:off x="2047876" y="15398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BEC6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9" name="Freeform 246"/>
            <p:cNvSpPr>
              <a:spLocks noEditPoints="1"/>
            </p:cNvSpPr>
            <p:nvPr/>
          </p:nvSpPr>
          <p:spPr bwMode="auto">
            <a:xfrm>
              <a:off x="2047876" y="1539875"/>
              <a:ext cx="593725" cy="2717800"/>
            </a:xfrm>
            <a:custGeom>
              <a:avLst/>
              <a:gdLst>
                <a:gd name="T0" fmla="*/ 203 w 203"/>
                <a:gd name="T1" fmla="*/ 924 h 928"/>
                <a:gd name="T2" fmla="*/ 203 w 203"/>
                <a:gd name="T3" fmla="*/ 928 h 928"/>
                <a:gd name="T4" fmla="*/ 203 w 203"/>
                <a:gd name="T5" fmla="*/ 924 h 928"/>
                <a:gd name="T6" fmla="*/ 203 w 203"/>
                <a:gd name="T7" fmla="*/ 924 h 928"/>
                <a:gd name="T8" fmla="*/ 0 w 203"/>
                <a:gd name="T9" fmla="*/ 0 h 928"/>
                <a:gd name="T10" fmla="*/ 16 w 203"/>
                <a:gd name="T11" fmla="*/ 38 h 928"/>
                <a:gd name="T12" fmla="*/ 34 w 203"/>
                <a:gd name="T13" fmla="*/ 81 h 928"/>
                <a:gd name="T14" fmla="*/ 56 w 203"/>
                <a:gd name="T15" fmla="*/ 139 h 928"/>
                <a:gd name="T16" fmla="*/ 80 w 203"/>
                <a:gd name="T17" fmla="*/ 207 h 928"/>
                <a:gd name="T18" fmla="*/ 103 w 203"/>
                <a:gd name="T19" fmla="*/ 284 h 928"/>
                <a:gd name="T20" fmla="*/ 115 w 203"/>
                <a:gd name="T21" fmla="*/ 325 h 928"/>
                <a:gd name="T22" fmla="*/ 125 w 203"/>
                <a:gd name="T23" fmla="*/ 367 h 928"/>
                <a:gd name="T24" fmla="*/ 140 w 203"/>
                <a:gd name="T25" fmla="*/ 432 h 928"/>
                <a:gd name="T26" fmla="*/ 154 w 203"/>
                <a:gd name="T27" fmla="*/ 390 h 928"/>
                <a:gd name="T28" fmla="*/ 147 w 203"/>
                <a:gd name="T29" fmla="*/ 361 h 928"/>
                <a:gd name="T30" fmla="*/ 123 w 203"/>
                <a:gd name="T31" fmla="*/ 278 h 928"/>
                <a:gd name="T32" fmla="*/ 96 w 203"/>
                <a:gd name="T33" fmla="*/ 201 h 928"/>
                <a:gd name="T34" fmla="*/ 69 w 203"/>
                <a:gd name="T35" fmla="*/ 133 h 928"/>
                <a:gd name="T36" fmla="*/ 55 w 203"/>
                <a:gd name="T37" fmla="*/ 104 h 928"/>
                <a:gd name="T38" fmla="*/ 42 w 203"/>
                <a:gd name="T39" fmla="*/ 78 h 928"/>
                <a:gd name="T40" fmla="*/ 20 w 203"/>
                <a:gd name="T41" fmla="*/ 36 h 928"/>
                <a:gd name="T42" fmla="*/ 0 w 203"/>
                <a:gd name="T43" fmla="*/ 0 h 928"/>
                <a:gd name="T44" fmla="*/ 0 w 203"/>
                <a:gd name="T45"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3" h="928">
                  <a:moveTo>
                    <a:pt x="203" y="924"/>
                  </a:moveTo>
                  <a:cubicBezTo>
                    <a:pt x="203" y="926"/>
                    <a:pt x="203" y="928"/>
                    <a:pt x="203" y="928"/>
                  </a:cubicBezTo>
                  <a:cubicBezTo>
                    <a:pt x="203" y="928"/>
                    <a:pt x="203" y="926"/>
                    <a:pt x="203" y="924"/>
                  </a:cubicBezTo>
                  <a:cubicBezTo>
                    <a:pt x="203" y="924"/>
                    <a:pt x="203" y="924"/>
                    <a:pt x="203" y="924"/>
                  </a:cubicBezTo>
                  <a:moveTo>
                    <a:pt x="0" y="0"/>
                  </a:moveTo>
                  <a:cubicBezTo>
                    <a:pt x="0" y="0"/>
                    <a:pt x="6" y="14"/>
                    <a:pt x="16" y="38"/>
                  </a:cubicBezTo>
                  <a:cubicBezTo>
                    <a:pt x="22" y="50"/>
                    <a:pt x="27" y="65"/>
                    <a:pt x="34" y="81"/>
                  </a:cubicBezTo>
                  <a:cubicBezTo>
                    <a:pt x="41" y="98"/>
                    <a:pt x="48" y="118"/>
                    <a:pt x="56" y="139"/>
                  </a:cubicBezTo>
                  <a:cubicBezTo>
                    <a:pt x="64" y="159"/>
                    <a:pt x="71" y="183"/>
                    <a:pt x="80" y="207"/>
                  </a:cubicBezTo>
                  <a:cubicBezTo>
                    <a:pt x="88" y="231"/>
                    <a:pt x="95" y="257"/>
                    <a:pt x="103" y="284"/>
                  </a:cubicBezTo>
                  <a:cubicBezTo>
                    <a:pt x="107" y="297"/>
                    <a:pt x="111" y="311"/>
                    <a:pt x="115" y="325"/>
                  </a:cubicBezTo>
                  <a:cubicBezTo>
                    <a:pt x="118" y="339"/>
                    <a:pt x="122" y="353"/>
                    <a:pt x="125" y="367"/>
                  </a:cubicBezTo>
                  <a:cubicBezTo>
                    <a:pt x="131" y="388"/>
                    <a:pt x="135" y="410"/>
                    <a:pt x="140" y="432"/>
                  </a:cubicBezTo>
                  <a:cubicBezTo>
                    <a:pt x="144" y="418"/>
                    <a:pt x="149" y="404"/>
                    <a:pt x="154" y="390"/>
                  </a:cubicBezTo>
                  <a:cubicBezTo>
                    <a:pt x="152" y="380"/>
                    <a:pt x="150" y="371"/>
                    <a:pt x="147" y="361"/>
                  </a:cubicBezTo>
                  <a:cubicBezTo>
                    <a:pt x="140" y="333"/>
                    <a:pt x="131" y="305"/>
                    <a:pt x="123" y="278"/>
                  </a:cubicBezTo>
                  <a:cubicBezTo>
                    <a:pt x="115" y="251"/>
                    <a:pt x="106" y="225"/>
                    <a:pt x="96" y="201"/>
                  </a:cubicBezTo>
                  <a:cubicBezTo>
                    <a:pt x="87" y="177"/>
                    <a:pt x="78" y="154"/>
                    <a:pt x="69" y="133"/>
                  </a:cubicBezTo>
                  <a:cubicBezTo>
                    <a:pt x="64" y="123"/>
                    <a:pt x="60" y="113"/>
                    <a:pt x="55" y="104"/>
                  </a:cubicBezTo>
                  <a:cubicBezTo>
                    <a:pt x="51" y="95"/>
                    <a:pt x="46" y="86"/>
                    <a:pt x="42" y="78"/>
                  </a:cubicBezTo>
                  <a:cubicBezTo>
                    <a:pt x="34" y="61"/>
                    <a:pt x="27" y="47"/>
                    <a:pt x="20" y="36"/>
                  </a:cubicBezTo>
                  <a:cubicBezTo>
                    <a:pt x="7" y="13"/>
                    <a:pt x="0" y="0"/>
                    <a:pt x="0" y="0"/>
                  </a:cubicBezTo>
                  <a:cubicBezTo>
                    <a:pt x="0" y="0"/>
                    <a:pt x="0" y="0"/>
                    <a:pt x="0" y="0"/>
                  </a:cubicBezTo>
                </a:path>
              </a:pathLst>
            </a:custGeom>
            <a:solidFill>
              <a:srgbClr val="0191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0" name="Freeform 289"/>
            <p:cNvSpPr>
              <a:spLocks/>
            </p:cNvSpPr>
            <p:nvPr/>
          </p:nvSpPr>
          <p:spPr bwMode="auto">
            <a:xfrm>
              <a:off x="804863" y="3076575"/>
              <a:ext cx="1836738" cy="1373188"/>
            </a:xfrm>
            <a:custGeom>
              <a:avLst/>
              <a:gdLst>
                <a:gd name="T0" fmla="*/ 447 w 627"/>
                <a:gd name="T1" fmla="*/ 116 h 469"/>
                <a:gd name="T2" fmla="*/ 627 w 627"/>
                <a:gd name="T3" fmla="*/ 396 h 469"/>
                <a:gd name="T4" fmla="*/ 274 w 627"/>
                <a:gd name="T5" fmla="*/ 288 h 469"/>
                <a:gd name="T6" fmla="*/ 0 w 627"/>
                <a:gd name="T7" fmla="*/ 99 h 469"/>
                <a:gd name="T8" fmla="*/ 447 w 627"/>
                <a:gd name="T9" fmla="*/ 116 h 469"/>
              </a:gdLst>
              <a:ahLst/>
              <a:cxnLst>
                <a:cxn ang="0">
                  <a:pos x="T0" y="T1"/>
                </a:cxn>
                <a:cxn ang="0">
                  <a:pos x="T2" y="T3"/>
                </a:cxn>
                <a:cxn ang="0">
                  <a:pos x="T4" y="T5"/>
                </a:cxn>
                <a:cxn ang="0">
                  <a:pos x="T6" y="T7"/>
                </a:cxn>
                <a:cxn ang="0">
                  <a:pos x="T8" y="T9"/>
                </a:cxn>
              </a:cxnLst>
              <a:rect l="0" t="0" r="r" b="b"/>
              <a:pathLst>
                <a:path w="627" h="469">
                  <a:moveTo>
                    <a:pt x="447" y="116"/>
                  </a:moveTo>
                  <a:cubicBezTo>
                    <a:pt x="598" y="232"/>
                    <a:pt x="627" y="396"/>
                    <a:pt x="627" y="396"/>
                  </a:cubicBezTo>
                  <a:cubicBezTo>
                    <a:pt x="627" y="396"/>
                    <a:pt x="511" y="469"/>
                    <a:pt x="274" y="288"/>
                  </a:cubicBezTo>
                  <a:cubicBezTo>
                    <a:pt x="159" y="200"/>
                    <a:pt x="0" y="99"/>
                    <a:pt x="0" y="99"/>
                  </a:cubicBezTo>
                  <a:cubicBezTo>
                    <a:pt x="0" y="99"/>
                    <a:pt x="296" y="0"/>
                    <a:pt x="447" y="116"/>
                  </a:cubicBezTo>
                </a:path>
              </a:pathLst>
            </a:custGeom>
            <a:solidFill>
              <a:srgbClr val="00B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1" name="Freeform 290"/>
            <p:cNvSpPr>
              <a:spLocks/>
            </p:cNvSpPr>
            <p:nvPr/>
          </p:nvSpPr>
          <p:spPr bwMode="auto">
            <a:xfrm>
              <a:off x="804863" y="3367088"/>
              <a:ext cx="1825625" cy="860425"/>
            </a:xfrm>
            <a:custGeom>
              <a:avLst/>
              <a:gdLst>
                <a:gd name="T0" fmla="*/ 0 w 623"/>
                <a:gd name="T1" fmla="*/ 0 h 294"/>
                <a:gd name="T2" fmla="*/ 30 w 623"/>
                <a:gd name="T3" fmla="*/ 4 h 294"/>
                <a:gd name="T4" fmla="*/ 65 w 623"/>
                <a:gd name="T5" fmla="*/ 9 h 294"/>
                <a:gd name="T6" fmla="*/ 109 w 623"/>
                <a:gd name="T7" fmla="*/ 18 h 294"/>
                <a:gd name="T8" fmla="*/ 161 w 623"/>
                <a:gd name="T9" fmla="*/ 30 h 294"/>
                <a:gd name="T10" fmla="*/ 190 w 623"/>
                <a:gd name="T11" fmla="*/ 37 h 294"/>
                <a:gd name="T12" fmla="*/ 219 w 623"/>
                <a:gd name="T13" fmla="*/ 46 h 294"/>
                <a:gd name="T14" fmla="*/ 248 w 623"/>
                <a:gd name="T15" fmla="*/ 57 h 294"/>
                <a:gd name="T16" fmla="*/ 278 w 623"/>
                <a:gd name="T17" fmla="*/ 68 h 294"/>
                <a:gd name="T18" fmla="*/ 308 w 623"/>
                <a:gd name="T19" fmla="*/ 81 h 294"/>
                <a:gd name="T20" fmla="*/ 338 w 623"/>
                <a:gd name="T21" fmla="*/ 95 h 294"/>
                <a:gd name="T22" fmla="*/ 367 w 623"/>
                <a:gd name="T23" fmla="*/ 110 h 294"/>
                <a:gd name="T24" fmla="*/ 396 w 623"/>
                <a:gd name="T25" fmla="*/ 126 h 294"/>
                <a:gd name="T26" fmla="*/ 424 w 623"/>
                <a:gd name="T27" fmla="*/ 142 h 294"/>
                <a:gd name="T28" fmla="*/ 450 w 623"/>
                <a:gd name="T29" fmla="*/ 159 h 294"/>
                <a:gd name="T30" fmla="*/ 499 w 623"/>
                <a:gd name="T31" fmla="*/ 194 h 294"/>
                <a:gd name="T32" fmla="*/ 541 w 623"/>
                <a:gd name="T33" fmla="*/ 226 h 294"/>
                <a:gd name="T34" fmla="*/ 603 w 623"/>
                <a:gd name="T35" fmla="*/ 277 h 294"/>
                <a:gd name="T36" fmla="*/ 623 w 623"/>
                <a:gd name="T37" fmla="*/ 294 h 294"/>
                <a:gd name="T38" fmla="*/ 622 w 623"/>
                <a:gd name="T39" fmla="*/ 292 h 294"/>
                <a:gd name="T40" fmla="*/ 606 w 623"/>
                <a:gd name="T41" fmla="*/ 275 h 294"/>
                <a:gd name="T42" fmla="*/ 581 w 623"/>
                <a:gd name="T43" fmla="*/ 250 h 294"/>
                <a:gd name="T44" fmla="*/ 547 w 623"/>
                <a:gd name="T45" fmla="*/ 219 h 294"/>
                <a:gd name="T46" fmla="*/ 506 w 623"/>
                <a:gd name="T47" fmla="*/ 184 h 294"/>
                <a:gd name="T48" fmla="*/ 458 w 623"/>
                <a:gd name="T49" fmla="*/ 147 h 294"/>
                <a:gd name="T50" fmla="*/ 432 w 623"/>
                <a:gd name="T51" fmla="*/ 129 h 294"/>
                <a:gd name="T52" fmla="*/ 404 w 623"/>
                <a:gd name="T53" fmla="*/ 112 h 294"/>
                <a:gd name="T54" fmla="*/ 375 w 623"/>
                <a:gd name="T55" fmla="*/ 95 h 294"/>
                <a:gd name="T56" fmla="*/ 346 w 623"/>
                <a:gd name="T57" fmla="*/ 80 h 294"/>
                <a:gd name="T58" fmla="*/ 315 w 623"/>
                <a:gd name="T59" fmla="*/ 65 h 294"/>
                <a:gd name="T60" fmla="*/ 284 w 623"/>
                <a:gd name="T61" fmla="*/ 53 h 294"/>
                <a:gd name="T62" fmla="*/ 254 w 623"/>
                <a:gd name="T63" fmla="*/ 42 h 294"/>
                <a:gd name="T64" fmla="*/ 223 w 623"/>
                <a:gd name="T65" fmla="*/ 32 h 294"/>
                <a:gd name="T66" fmla="*/ 193 w 623"/>
                <a:gd name="T67" fmla="*/ 24 h 294"/>
                <a:gd name="T68" fmla="*/ 164 w 623"/>
                <a:gd name="T69" fmla="*/ 17 h 294"/>
                <a:gd name="T70" fmla="*/ 111 w 623"/>
                <a:gd name="T71" fmla="*/ 8 h 294"/>
                <a:gd name="T72" fmla="*/ 66 w 623"/>
                <a:gd name="T73" fmla="*/ 3 h 294"/>
                <a:gd name="T74" fmla="*/ 31 w 623"/>
                <a:gd name="T75" fmla="*/ 1 h 294"/>
                <a:gd name="T76" fmla="*/ 0 w 623"/>
                <a:gd name="T77"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23" h="294">
                  <a:moveTo>
                    <a:pt x="0" y="0"/>
                  </a:moveTo>
                  <a:cubicBezTo>
                    <a:pt x="0" y="0"/>
                    <a:pt x="11" y="1"/>
                    <a:pt x="30" y="4"/>
                  </a:cubicBezTo>
                  <a:cubicBezTo>
                    <a:pt x="40" y="5"/>
                    <a:pt x="52" y="7"/>
                    <a:pt x="65" y="9"/>
                  </a:cubicBezTo>
                  <a:cubicBezTo>
                    <a:pt x="78" y="12"/>
                    <a:pt x="93" y="14"/>
                    <a:pt x="109" y="18"/>
                  </a:cubicBezTo>
                  <a:cubicBezTo>
                    <a:pt x="126" y="21"/>
                    <a:pt x="143" y="24"/>
                    <a:pt x="161" y="30"/>
                  </a:cubicBezTo>
                  <a:cubicBezTo>
                    <a:pt x="171" y="32"/>
                    <a:pt x="180" y="35"/>
                    <a:pt x="190" y="37"/>
                  </a:cubicBezTo>
                  <a:cubicBezTo>
                    <a:pt x="199" y="40"/>
                    <a:pt x="209" y="43"/>
                    <a:pt x="219" y="46"/>
                  </a:cubicBezTo>
                  <a:cubicBezTo>
                    <a:pt x="228" y="49"/>
                    <a:pt x="238" y="53"/>
                    <a:pt x="248" y="57"/>
                  </a:cubicBezTo>
                  <a:cubicBezTo>
                    <a:pt x="258" y="60"/>
                    <a:pt x="268" y="64"/>
                    <a:pt x="278" y="68"/>
                  </a:cubicBezTo>
                  <a:cubicBezTo>
                    <a:pt x="288" y="72"/>
                    <a:pt x="298" y="76"/>
                    <a:pt x="308" y="81"/>
                  </a:cubicBezTo>
                  <a:cubicBezTo>
                    <a:pt x="318" y="85"/>
                    <a:pt x="328" y="90"/>
                    <a:pt x="338" y="95"/>
                  </a:cubicBezTo>
                  <a:cubicBezTo>
                    <a:pt x="348" y="99"/>
                    <a:pt x="358" y="105"/>
                    <a:pt x="367" y="110"/>
                  </a:cubicBezTo>
                  <a:cubicBezTo>
                    <a:pt x="377" y="115"/>
                    <a:pt x="387" y="120"/>
                    <a:pt x="396" y="126"/>
                  </a:cubicBezTo>
                  <a:cubicBezTo>
                    <a:pt x="405" y="131"/>
                    <a:pt x="414" y="137"/>
                    <a:pt x="424" y="142"/>
                  </a:cubicBezTo>
                  <a:cubicBezTo>
                    <a:pt x="432" y="148"/>
                    <a:pt x="441" y="154"/>
                    <a:pt x="450" y="159"/>
                  </a:cubicBezTo>
                  <a:cubicBezTo>
                    <a:pt x="467" y="171"/>
                    <a:pt x="483" y="182"/>
                    <a:pt x="499" y="194"/>
                  </a:cubicBezTo>
                  <a:cubicBezTo>
                    <a:pt x="514" y="205"/>
                    <a:pt x="528" y="216"/>
                    <a:pt x="541" y="226"/>
                  </a:cubicBezTo>
                  <a:cubicBezTo>
                    <a:pt x="567" y="247"/>
                    <a:pt x="589" y="264"/>
                    <a:pt x="603" y="277"/>
                  </a:cubicBezTo>
                  <a:cubicBezTo>
                    <a:pt x="613" y="285"/>
                    <a:pt x="619" y="291"/>
                    <a:pt x="623" y="294"/>
                  </a:cubicBezTo>
                  <a:cubicBezTo>
                    <a:pt x="623" y="293"/>
                    <a:pt x="623" y="293"/>
                    <a:pt x="622" y="292"/>
                  </a:cubicBezTo>
                  <a:cubicBezTo>
                    <a:pt x="619" y="288"/>
                    <a:pt x="613" y="282"/>
                    <a:pt x="606" y="275"/>
                  </a:cubicBezTo>
                  <a:cubicBezTo>
                    <a:pt x="599" y="268"/>
                    <a:pt x="591" y="259"/>
                    <a:pt x="581" y="250"/>
                  </a:cubicBezTo>
                  <a:cubicBezTo>
                    <a:pt x="571" y="240"/>
                    <a:pt x="560" y="230"/>
                    <a:pt x="547" y="219"/>
                  </a:cubicBezTo>
                  <a:cubicBezTo>
                    <a:pt x="535" y="207"/>
                    <a:pt x="521" y="196"/>
                    <a:pt x="506" y="184"/>
                  </a:cubicBezTo>
                  <a:cubicBezTo>
                    <a:pt x="492" y="172"/>
                    <a:pt x="476" y="159"/>
                    <a:pt x="458" y="147"/>
                  </a:cubicBezTo>
                  <a:cubicBezTo>
                    <a:pt x="450" y="141"/>
                    <a:pt x="441" y="135"/>
                    <a:pt x="432" y="129"/>
                  </a:cubicBezTo>
                  <a:cubicBezTo>
                    <a:pt x="423" y="123"/>
                    <a:pt x="414" y="117"/>
                    <a:pt x="404" y="112"/>
                  </a:cubicBezTo>
                  <a:cubicBezTo>
                    <a:pt x="395" y="106"/>
                    <a:pt x="385" y="101"/>
                    <a:pt x="375" y="95"/>
                  </a:cubicBezTo>
                  <a:cubicBezTo>
                    <a:pt x="366" y="90"/>
                    <a:pt x="356" y="84"/>
                    <a:pt x="346" y="80"/>
                  </a:cubicBezTo>
                  <a:cubicBezTo>
                    <a:pt x="335" y="75"/>
                    <a:pt x="325" y="70"/>
                    <a:pt x="315" y="65"/>
                  </a:cubicBezTo>
                  <a:cubicBezTo>
                    <a:pt x="305" y="61"/>
                    <a:pt x="295" y="57"/>
                    <a:pt x="284" y="53"/>
                  </a:cubicBezTo>
                  <a:cubicBezTo>
                    <a:pt x="274" y="48"/>
                    <a:pt x="264" y="45"/>
                    <a:pt x="254" y="42"/>
                  </a:cubicBezTo>
                  <a:cubicBezTo>
                    <a:pt x="243" y="38"/>
                    <a:pt x="233" y="35"/>
                    <a:pt x="223" y="32"/>
                  </a:cubicBezTo>
                  <a:cubicBezTo>
                    <a:pt x="213" y="29"/>
                    <a:pt x="203" y="26"/>
                    <a:pt x="193" y="24"/>
                  </a:cubicBezTo>
                  <a:cubicBezTo>
                    <a:pt x="183" y="22"/>
                    <a:pt x="174" y="19"/>
                    <a:pt x="164" y="17"/>
                  </a:cubicBezTo>
                  <a:cubicBezTo>
                    <a:pt x="146" y="13"/>
                    <a:pt x="128" y="11"/>
                    <a:pt x="111" y="8"/>
                  </a:cubicBezTo>
                  <a:cubicBezTo>
                    <a:pt x="95" y="5"/>
                    <a:pt x="79" y="4"/>
                    <a:pt x="66" y="3"/>
                  </a:cubicBezTo>
                  <a:cubicBezTo>
                    <a:pt x="52" y="2"/>
                    <a:pt x="40" y="1"/>
                    <a:pt x="31" y="1"/>
                  </a:cubicBezTo>
                  <a:cubicBezTo>
                    <a:pt x="11" y="0"/>
                    <a:pt x="0" y="0"/>
                    <a:pt x="0" y="0"/>
                  </a:cubicBezTo>
                </a:path>
              </a:pathLst>
            </a:custGeom>
            <a:solidFill>
              <a:srgbClr val="0093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2" name="Freeform 291"/>
            <p:cNvSpPr>
              <a:spLocks/>
            </p:cNvSpPr>
            <p:nvPr/>
          </p:nvSpPr>
          <p:spPr bwMode="auto">
            <a:xfrm>
              <a:off x="3049588" y="2166938"/>
              <a:ext cx="884238" cy="1412875"/>
            </a:xfrm>
            <a:custGeom>
              <a:avLst/>
              <a:gdLst>
                <a:gd name="T0" fmla="*/ 37 w 302"/>
                <a:gd name="T1" fmla="*/ 225 h 483"/>
                <a:gd name="T2" fmla="*/ 61 w 302"/>
                <a:gd name="T3" fmla="*/ 483 h 483"/>
                <a:gd name="T4" fmla="*/ 225 w 302"/>
                <a:gd name="T5" fmla="*/ 248 h 483"/>
                <a:gd name="T6" fmla="*/ 302 w 302"/>
                <a:gd name="T7" fmla="*/ 0 h 483"/>
                <a:gd name="T8" fmla="*/ 37 w 302"/>
                <a:gd name="T9" fmla="*/ 225 h 483"/>
              </a:gdLst>
              <a:ahLst/>
              <a:cxnLst>
                <a:cxn ang="0">
                  <a:pos x="T0" y="T1"/>
                </a:cxn>
                <a:cxn ang="0">
                  <a:pos x="T2" y="T3"/>
                </a:cxn>
                <a:cxn ang="0">
                  <a:pos x="T4" y="T5"/>
                </a:cxn>
                <a:cxn ang="0">
                  <a:pos x="T6" y="T7"/>
                </a:cxn>
                <a:cxn ang="0">
                  <a:pos x="T8" y="T9"/>
                </a:cxn>
              </a:cxnLst>
              <a:rect l="0" t="0" r="r" b="b"/>
              <a:pathLst>
                <a:path w="302" h="483">
                  <a:moveTo>
                    <a:pt x="37" y="225"/>
                  </a:moveTo>
                  <a:cubicBezTo>
                    <a:pt x="0" y="369"/>
                    <a:pt x="61" y="483"/>
                    <a:pt x="61" y="483"/>
                  </a:cubicBezTo>
                  <a:cubicBezTo>
                    <a:pt x="61" y="483"/>
                    <a:pt x="167" y="472"/>
                    <a:pt x="225" y="248"/>
                  </a:cubicBezTo>
                  <a:cubicBezTo>
                    <a:pt x="254" y="138"/>
                    <a:pt x="302" y="0"/>
                    <a:pt x="302" y="0"/>
                  </a:cubicBezTo>
                  <a:cubicBezTo>
                    <a:pt x="302" y="0"/>
                    <a:pt x="74" y="82"/>
                    <a:pt x="37" y="225"/>
                  </a:cubicBezTo>
                </a:path>
              </a:pathLst>
            </a:custGeom>
            <a:solidFill>
              <a:srgbClr val="0185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3" name="Rectangle 292"/>
            <p:cNvSpPr>
              <a:spLocks noChangeArrowheads="1"/>
            </p:cNvSpPr>
            <p:nvPr/>
          </p:nvSpPr>
          <p:spPr bwMode="auto">
            <a:xfrm>
              <a:off x="3933826" y="2166938"/>
              <a:ext cx="1588" cy="1588"/>
            </a:xfrm>
            <a:prstGeom prst="rect">
              <a:avLst/>
            </a:prstGeom>
            <a:solidFill>
              <a:srgbClr val="BEC6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4" name="Freeform 293"/>
            <p:cNvSpPr>
              <a:spLocks/>
            </p:cNvSpPr>
            <p:nvPr/>
          </p:nvSpPr>
          <p:spPr bwMode="auto">
            <a:xfrm>
              <a:off x="3933826" y="2166938"/>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5" name="Freeform 294"/>
            <p:cNvSpPr>
              <a:spLocks/>
            </p:cNvSpPr>
            <p:nvPr/>
          </p:nvSpPr>
          <p:spPr bwMode="auto">
            <a:xfrm>
              <a:off x="3455988" y="2166938"/>
              <a:ext cx="477838" cy="569913"/>
            </a:xfrm>
            <a:custGeom>
              <a:avLst/>
              <a:gdLst>
                <a:gd name="T0" fmla="*/ 163 w 163"/>
                <a:gd name="T1" fmla="*/ 0 h 195"/>
                <a:gd name="T2" fmla="*/ 163 w 163"/>
                <a:gd name="T3" fmla="*/ 0 h 195"/>
                <a:gd name="T4" fmla="*/ 145 w 163"/>
                <a:gd name="T5" fmla="*/ 15 h 195"/>
                <a:gd name="T6" fmla="*/ 125 w 163"/>
                <a:gd name="T7" fmla="*/ 33 h 195"/>
                <a:gd name="T8" fmla="*/ 99 w 163"/>
                <a:gd name="T9" fmla="*/ 58 h 195"/>
                <a:gd name="T10" fmla="*/ 71 w 163"/>
                <a:gd name="T11" fmla="*/ 90 h 195"/>
                <a:gd name="T12" fmla="*/ 56 w 163"/>
                <a:gd name="T13" fmla="*/ 107 h 195"/>
                <a:gd name="T14" fmla="*/ 42 w 163"/>
                <a:gd name="T15" fmla="*/ 127 h 195"/>
                <a:gd name="T16" fmla="*/ 15 w 163"/>
                <a:gd name="T17" fmla="*/ 169 h 195"/>
                <a:gd name="T18" fmla="*/ 0 w 163"/>
                <a:gd name="T19" fmla="*/ 195 h 195"/>
                <a:gd name="T20" fmla="*/ 24 w 163"/>
                <a:gd name="T21" fmla="*/ 178 h 195"/>
                <a:gd name="T22" fmla="*/ 26 w 163"/>
                <a:gd name="T23" fmla="*/ 175 h 195"/>
                <a:gd name="T24" fmla="*/ 52 w 163"/>
                <a:gd name="T25" fmla="*/ 133 h 195"/>
                <a:gd name="T26" fmla="*/ 65 w 163"/>
                <a:gd name="T27" fmla="*/ 114 h 195"/>
                <a:gd name="T28" fmla="*/ 79 w 163"/>
                <a:gd name="T29" fmla="*/ 96 h 195"/>
                <a:gd name="T30" fmla="*/ 105 w 163"/>
                <a:gd name="T31" fmla="*/ 63 h 195"/>
                <a:gd name="T32" fmla="*/ 128 w 163"/>
                <a:gd name="T33" fmla="*/ 37 h 195"/>
                <a:gd name="T34" fmla="*/ 147 w 163"/>
                <a:gd name="T35" fmla="*/ 17 h 195"/>
                <a:gd name="T36" fmla="*/ 163 w 163"/>
                <a:gd name="T37"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3" h="195">
                  <a:moveTo>
                    <a:pt x="163" y="0"/>
                  </a:moveTo>
                  <a:cubicBezTo>
                    <a:pt x="163" y="0"/>
                    <a:pt x="163" y="0"/>
                    <a:pt x="163" y="0"/>
                  </a:cubicBezTo>
                  <a:cubicBezTo>
                    <a:pt x="163" y="0"/>
                    <a:pt x="156" y="5"/>
                    <a:pt x="145" y="15"/>
                  </a:cubicBezTo>
                  <a:cubicBezTo>
                    <a:pt x="139" y="20"/>
                    <a:pt x="132" y="26"/>
                    <a:pt x="125" y="33"/>
                  </a:cubicBezTo>
                  <a:cubicBezTo>
                    <a:pt x="117" y="41"/>
                    <a:pt x="108" y="49"/>
                    <a:pt x="99" y="58"/>
                  </a:cubicBezTo>
                  <a:cubicBezTo>
                    <a:pt x="91" y="68"/>
                    <a:pt x="80" y="78"/>
                    <a:pt x="71" y="90"/>
                  </a:cubicBezTo>
                  <a:cubicBezTo>
                    <a:pt x="66" y="95"/>
                    <a:pt x="61" y="101"/>
                    <a:pt x="56" y="107"/>
                  </a:cubicBezTo>
                  <a:cubicBezTo>
                    <a:pt x="52" y="113"/>
                    <a:pt x="47" y="120"/>
                    <a:pt x="42" y="127"/>
                  </a:cubicBezTo>
                  <a:cubicBezTo>
                    <a:pt x="33" y="140"/>
                    <a:pt x="24" y="154"/>
                    <a:pt x="15" y="169"/>
                  </a:cubicBezTo>
                  <a:cubicBezTo>
                    <a:pt x="10" y="177"/>
                    <a:pt x="5" y="186"/>
                    <a:pt x="0" y="195"/>
                  </a:cubicBezTo>
                  <a:cubicBezTo>
                    <a:pt x="8" y="189"/>
                    <a:pt x="16" y="184"/>
                    <a:pt x="24" y="178"/>
                  </a:cubicBezTo>
                  <a:cubicBezTo>
                    <a:pt x="24" y="177"/>
                    <a:pt x="25" y="176"/>
                    <a:pt x="26" y="175"/>
                  </a:cubicBezTo>
                  <a:cubicBezTo>
                    <a:pt x="34" y="161"/>
                    <a:pt x="42" y="146"/>
                    <a:pt x="52" y="133"/>
                  </a:cubicBezTo>
                  <a:cubicBezTo>
                    <a:pt x="56" y="127"/>
                    <a:pt x="61" y="120"/>
                    <a:pt x="65" y="114"/>
                  </a:cubicBezTo>
                  <a:cubicBezTo>
                    <a:pt x="70" y="108"/>
                    <a:pt x="74" y="102"/>
                    <a:pt x="79" y="96"/>
                  </a:cubicBezTo>
                  <a:cubicBezTo>
                    <a:pt x="87" y="84"/>
                    <a:pt x="97" y="73"/>
                    <a:pt x="105" y="63"/>
                  </a:cubicBezTo>
                  <a:cubicBezTo>
                    <a:pt x="113" y="53"/>
                    <a:pt x="121" y="45"/>
                    <a:pt x="128" y="37"/>
                  </a:cubicBezTo>
                  <a:cubicBezTo>
                    <a:pt x="135" y="29"/>
                    <a:pt x="141" y="22"/>
                    <a:pt x="147" y="17"/>
                  </a:cubicBezTo>
                  <a:cubicBezTo>
                    <a:pt x="157" y="6"/>
                    <a:pt x="163" y="0"/>
                    <a:pt x="163" y="0"/>
                  </a:cubicBezTo>
                </a:path>
              </a:pathLst>
            </a:custGeom>
            <a:solidFill>
              <a:srgbClr val="0167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6" name="Freeform 295"/>
            <p:cNvSpPr>
              <a:spLocks/>
            </p:cNvSpPr>
            <p:nvPr/>
          </p:nvSpPr>
          <p:spPr bwMode="auto">
            <a:xfrm>
              <a:off x="2800351" y="2330450"/>
              <a:ext cx="1570038" cy="1906588"/>
            </a:xfrm>
            <a:custGeom>
              <a:avLst/>
              <a:gdLst>
                <a:gd name="T0" fmla="*/ 122 w 536"/>
                <a:gd name="T1" fmla="*/ 243 h 651"/>
                <a:gd name="T2" fmla="*/ 29 w 536"/>
                <a:gd name="T3" fmla="*/ 613 h 651"/>
                <a:gd name="T4" fmla="*/ 373 w 536"/>
                <a:gd name="T5" fmla="*/ 367 h 651"/>
                <a:gd name="T6" fmla="*/ 536 w 536"/>
                <a:gd name="T7" fmla="*/ 0 h 651"/>
                <a:gd name="T8" fmla="*/ 122 w 536"/>
                <a:gd name="T9" fmla="*/ 243 h 651"/>
              </a:gdLst>
              <a:ahLst/>
              <a:cxnLst>
                <a:cxn ang="0">
                  <a:pos x="T0" y="T1"/>
                </a:cxn>
                <a:cxn ang="0">
                  <a:pos x="T2" y="T3"/>
                </a:cxn>
                <a:cxn ang="0">
                  <a:pos x="T4" y="T5"/>
                </a:cxn>
                <a:cxn ang="0">
                  <a:pos x="T6" y="T7"/>
                </a:cxn>
                <a:cxn ang="0">
                  <a:pos x="T8" y="T9"/>
                </a:cxn>
              </a:cxnLst>
              <a:rect l="0" t="0" r="r" b="b"/>
              <a:pathLst>
                <a:path w="536" h="651">
                  <a:moveTo>
                    <a:pt x="122" y="243"/>
                  </a:moveTo>
                  <a:cubicBezTo>
                    <a:pt x="0" y="424"/>
                    <a:pt x="29" y="613"/>
                    <a:pt x="29" y="613"/>
                  </a:cubicBezTo>
                  <a:cubicBezTo>
                    <a:pt x="29" y="613"/>
                    <a:pt x="181" y="651"/>
                    <a:pt x="373" y="367"/>
                  </a:cubicBezTo>
                  <a:cubicBezTo>
                    <a:pt x="466" y="229"/>
                    <a:pt x="536" y="0"/>
                    <a:pt x="536" y="0"/>
                  </a:cubicBezTo>
                  <a:cubicBezTo>
                    <a:pt x="536" y="0"/>
                    <a:pt x="245" y="62"/>
                    <a:pt x="122" y="243"/>
                  </a:cubicBezTo>
                </a:path>
              </a:pathLst>
            </a:custGeom>
            <a:solidFill>
              <a:srgbClr val="01BB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7" name="Freeform 296"/>
            <p:cNvSpPr>
              <a:spLocks/>
            </p:cNvSpPr>
            <p:nvPr/>
          </p:nvSpPr>
          <p:spPr bwMode="auto">
            <a:xfrm>
              <a:off x="4370388" y="23304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BEC6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8" name="Freeform 255"/>
            <p:cNvSpPr>
              <a:spLocks/>
            </p:cNvSpPr>
            <p:nvPr/>
          </p:nvSpPr>
          <p:spPr bwMode="auto">
            <a:xfrm>
              <a:off x="3289301" y="2330450"/>
              <a:ext cx="1081088" cy="1085850"/>
            </a:xfrm>
            <a:custGeom>
              <a:avLst/>
              <a:gdLst>
                <a:gd name="T0" fmla="*/ 369 w 369"/>
                <a:gd name="T1" fmla="*/ 0 h 371"/>
                <a:gd name="T2" fmla="*/ 340 w 369"/>
                <a:gd name="T3" fmla="*/ 18 h 371"/>
                <a:gd name="T4" fmla="*/ 307 w 369"/>
                <a:gd name="T5" fmla="*/ 41 h 371"/>
                <a:gd name="T6" fmla="*/ 288 w 369"/>
                <a:gd name="T7" fmla="*/ 56 h 371"/>
                <a:gd name="T8" fmla="*/ 266 w 369"/>
                <a:gd name="T9" fmla="*/ 73 h 371"/>
                <a:gd name="T10" fmla="*/ 220 w 369"/>
                <a:gd name="T11" fmla="*/ 112 h 371"/>
                <a:gd name="T12" fmla="*/ 170 w 369"/>
                <a:gd name="T13" fmla="*/ 159 h 371"/>
                <a:gd name="T14" fmla="*/ 120 w 369"/>
                <a:gd name="T15" fmla="*/ 212 h 371"/>
                <a:gd name="T16" fmla="*/ 72 w 369"/>
                <a:gd name="T17" fmla="*/ 270 h 371"/>
                <a:gd name="T18" fmla="*/ 26 w 369"/>
                <a:gd name="T19" fmla="*/ 330 h 371"/>
                <a:gd name="T20" fmla="*/ 4 w 369"/>
                <a:gd name="T21" fmla="*/ 361 h 371"/>
                <a:gd name="T22" fmla="*/ 0 w 369"/>
                <a:gd name="T23" fmla="*/ 371 h 371"/>
                <a:gd name="T24" fmla="*/ 27 w 369"/>
                <a:gd name="T25" fmla="*/ 361 h 371"/>
                <a:gd name="T26" fmla="*/ 41 w 369"/>
                <a:gd name="T27" fmla="*/ 341 h 371"/>
                <a:gd name="T28" fmla="*/ 87 w 369"/>
                <a:gd name="T29" fmla="*/ 282 h 371"/>
                <a:gd name="T30" fmla="*/ 135 w 369"/>
                <a:gd name="T31" fmla="*/ 225 h 371"/>
                <a:gd name="T32" fmla="*/ 183 w 369"/>
                <a:gd name="T33" fmla="*/ 171 h 371"/>
                <a:gd name="T34" fmla="*/ 230 w 369"/>
                <a:gd name="T35" fmla="*/ 123 h 371"/>
                <a:gd name="T36" fmla="*/ 274 w 369"/>
                <a:gd name="T37" fmla="*/ 81 h 371"/>
                <a:gd name="T38" fmla="*/ 312 w 369"/>
                <a:gd name="T39" fmla="*/ 47 h 371"/>
                <a:gd name="T40" fmla="*/ 342 w 369"/>
                <a:gd name="T41" fmla="*/ 22 h 371"/>
                <a:gd name="T42" fmla="*/ 369 w 369"/>
                <a:gd name="T43" fmla="*/ 0 h 371"/>
                <a:gd name="T44" fmla="*/ 369 w 369"/>
                <a:gd name="T45"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71">
                  <a:moveTo>
                    <a:pt x="369" y="0"/>
                  </a:moveTo>
                  <a:cubicBezTo>
                    <a:pt x="369" y="0"/>
                    <a:pt x="358" y="6"/>
                    <a:pt x="340" y="18"/>
                  </a:cubicBezTo>
                  <a:cubicBezTo>
                    <a:pt x="331" y="24"/>
                    <a:pt x="320" y="32"/>
                    <a:pt x="307" y="41"/>
                  </a:cubicBezTo>
                  <a:cubicBezTo>
                    <a:pt x="301" y="46"/>
                    <a:pt x="294" y="51"/>
                    <a:pt x="288" y="56"/>
                  </a:cubicBezTo>
                  <a:cubicBezTo>
                    <a:pt x="281" y="61"/>
                    <a:pt x="274" y="67"/>
                    <a:pt x="266" y="73"/>
                  </a:cubicBezTo>
                  <a:cubicBezTo>
                    <a:pt x="252" y="84"/>
                    <a:pt x="236" y="98"/>
                    <a:pt x="220" y="112"/>
                  </a:cubicBezTo>
                  <a:cubicBezTo>
                    <a:pt x="204" y="127"/>
                    <a:pt x="187" y="142"/>
                    <a:pt x="170" y="159"/>
                  </a:cubicBezTo>
                  <a:cubicBezTo>
                    <a:pt x="154" y="176"/>
                    <a:pt x="137" y="194"/>
                    <a:pt x="120" y="212"/>
                  </a:cubicBezTo>
                  <a:cubicBezTo>
                    <a:pt x="104" y="231"/>
                    <a:pt x="88" y="250"/>
                    <a:pt x="72" y="270"/>
                  </a:cubicBezTo>
                  <a:cubicBezTo>
                    <a:pt x="56" y="290"/>
                    <a:pt x="40" y="310"/>
                    <a:pt x="26" y="330"/>
                  </a:cubicBezTo>
                  <a:cubicBezTo>
                    <a:pt x="18" y="340"/>
                    <a:pt x="11" y="351"/>
                    <a:pt x="4" y="361"/>
                  </a:cubicBezTo>
                  <a:cubicBezTo>
                    <a:pt x="3" y="365"/>
                    <a:pt x="2" y="368"/>
                    <a:pt x="0" y="371"/>
                  </a:cubicBezTo>
                  <a:cubicBezTo>
                    <a:pt x="9" y="367"/>
                    <a:pt x="18" y="364"/>
                    <a:pt x="27" y="361"/>
                  </a:cubicBezTo>
                  <a:cubicBezTo>
                    <a:pt x="32" y="354"/>
                    <a:pt x="36" y="348"/>
                    <a:pt x="41" y="341"/>
                  </a:cubicBezTo>
                  <a:cubicBezTo>
                    <a:pt x="56" y="321"/>
                    <a:pt x="71" y="302"/>
                    <a:pt x="87" y="282"/>
                  </a:cubicBezTo>
                  <a:cubicBezTo>
                    <a:pt x="103" y="263"/>
                    <a:pt x="118" y="243"/>
                    <a:pt x="135" y="225"/>
                  </a:cubicBezTo>
                  <a:cubicBezTo>
                    <a:pt x="151" y="206"/>
                    <a:pt x="167" y="188"/>
                    <a:pt x="183" y="171"/>
                  </a:cubicBezTo>
                  <a:cubicBezTo>
                    <a:pt x="199" y="154"/>
                    <a:pt x="215" y="138"/>
                    <a:pt x="230" y="123"/>
                  </a:cubicBezTo>
                  <a:cubicBezTo>
                    <a:pt x="245" y="108"/>
                    <a:pt x="260" y="94"/>
                    <a:pt x="274" y="81"/>
                  </a:cubicBezTo>
                  <a:cubicBezTo>
                    <a:pt x="287" y="68"/>
                    <a:pt x="300" y="57"/>
                    <a:pt x="312" y="47"/>
                  </a:cubicBezTo>
                  <a:cubicBezTo>
                    <a:pt x="323" y="37"/>
                    <a:pt x="333" y="28"/>
                    <a:pt x="342" y="22"/>
                  </a:cubicBezTo>
                  <a:cubicBezTo>
                    <a:pt x="359" y="8"/>
                    <a:pt x="369" y="0"/>
                    <a:pt x="369" y="0"/>
                  </a:cubicBezTo>
                  <a:cubicBezTo>
                    <a:pt x="369" y="0"/>
                    <a:pt x="369" y="0"/>
                    <a:pt x="369" y="0"/>
                  </a:cubicBezTo>
                </a:path>
              </a:pathLst>
            </a:custGeom>
            <a:solidFill>
              <a:srgbClr val="0191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9" name="Freeform 256"/>
            <p:cNvSpPr>
              <a:spLocks/>
            </p:cNvSpPr>
            <p:nvPr/>
          </p:nvSpPr>
          <p:spPr bwMode="auto">
            <a:xfrm>
              <a:off x="2284413" y="1568450"/>
              <a:ext cx="1233488" cy="2668588"/>
            </a:xfrm>
            <a:custGeom>
              <a:avLst/>
              <a:gdLst>
                <a:gd name="T0" fmla="*/ 50 w 421"/>
                <a:gd name="T1" fmla="*/ 461 h 911"/>
                <a:gd name="T2" fmla="*/ 120 w 421"/>
                <a:gd name="T3" fmla="*/ 911 h 911"/>
                <a:gd name="T4" fmla="*/ 383 w 421"/>
                <a:gd name="T5" fmla="*/ 480 h 911"/>
                <a:gd name="T6" fmla="*/ 390 w 421"/>
                <a:gd name="T7" fmla="*/ 0 h 911"/>
                <a:gd name="T8" fmla="*/ 50 w 421"/>
                <a:gd name="T9" fmla="*/ 461 h 911"/>
              </a:gdLst>
              <a:ahLst/>
              <a:cxnLst>
                <a:cxn ang="0">
                  <a:pos x="T0" y="T1"/>
                </a:cxn>
                <a:cxn ang="0">
                  <a:pos x="T2" y="T3"/>
                </a:cxn>
                <a:cxn ang="0">
                  <a:pos x="T4" y="T5"/>
                </a:cxn>
                <a:cxn ang="0">
                  <a:pos x="T6" y="T7"/>
                </a:cxn>
                <a:cxn ang="0">
                  <a:pos x="T8" y="T9"/>
                </a:cxn>
              </a:cxnLst>
              <a:rect l="0" t="0" r="r" b="b"/>
              <a:pathLst>
                <a:path w="421" h="911">
                  <a:moveTo>
                    <a:pt x="50" y="461"/>
                  </a:moveTo>
                  <a:cubicBezTo>
                    <a:pt x="0" y="718"/>
                    <a:pt x="120" y="911"/>
                    <a:pt x="120" y="911"/>
                  </a:cubicBezTo>
                  <a:cubicBezTo>
                    <a:pt x="120" y="911"/>
                    <a:pt x="305" y="881"/>
                    <a:pt x="383" y="480"/>
                  </a:cubicBezTo>
                  <a:cubicBezTo>
                    <a:pt x="421" y="284"/>
                    <a:pt x="390" y="0"/>
                    <a:pt x="390" y="0"/>
                  </a:cubicBezTo>
                  <a:cubicBezTo>
                    <a:pt x="390" y="0"/>
                    <a:pt x="99" y="205"/>
                    <a:pt x="50" y="461"/>
                  </a:cubicBezTo>
                </a:path>
              </a:pathLst>
            </a:custGeom>
            <a:solidFill>
              <a:srgbClr val="85D1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0" name="Freeform 257"/>
            <p:cNvSpPr>
              <a:spLocks/>
            </p:cNvSpPr>
            <p:nvPr/>
          </p:nvSpPr>
          <p:spPr bwMode="auto">
            <a:xfrm>
              <a:off x="3427413" y="15684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BEC6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1" name="Freeform 258"/>
            <p:cNvSpPr>
              <a:spLocks/>
            </p:cNvSpPr>
            <p:nvPr/>
          </p:nvSpPr>
          <p:spPr bwMode="auto">
            <a:xfrm>
              <a:off x="2636838" y="1568450"/>
              <a:ext cx="790575" cy="2652713"/>
            </a:xfrm>
            <a:custGeom>
              <a:avLst/>
              <a:gdLst>
                <a:gd name="T0" fmla="*/ 270 w 270"/>
                <a:gd name="T1" fmla="*/ 0 h 906"/>
                <a:gd name="T2" fmla="*/ 247 w 270"/>
                <a:gd name="T3" fmla="*/ 35 h 906"/>
                <a:gd name="T4" fmla="*/ 222 w 270"/>
                <a:gd name="T5" fmla="*/ 75 h 906"/>
                <a:gd name="T6" fmla="*/ 207 w 270"/>
                <a:gd name="T7" fmla="*/ 100 h 906"/>
                <a:gd name="T8" fmla="*/ 191 w 270"/>
                <a:gd name="T9" fmla="*/ 129 h 906"/>
                <a:gd name="T10" fmla="*/ 159 w 270"/>
                <a:gd name="T11" fmla="*/ 194 h 906"/>
                <a:gd name="T12" fmla="*/ 126 w 270"/>
                <a:gd name="T13" fmla="*/ 269 h 906"/>
                <a:gd name="T14" fmla="*/ 96 w 270"/>
                <a:gd name="T15" fmla="*/ 350 h 906"/>
                <a:gd name="T16" fmla="*/ 70 w 270"/>
                <a:gd name="T17" fmla="*/ 436 h 906"/>
                <a:gd name="T18" fmla="*/ 48 w 270"/>
                <a:gd name="T19" fmla="*/ 523 h 906"/>
                <a:gd name="T20" fmla="*/ 30 w 270"/>
                <a:gd name="T21" fmla="*/ 609 h 906"/>
                <a:gd name="T22" fmla="*/ 18 w 270"/>
                <a:gd name="T23" fmla="*/ 689 h 906"/>
                <a:gd name="T24" fmla="*/ 13 w 270"/>
                <a:gd name="T25" fmla="*/ 726 h 906"/>
                <a:gd name="T26" fmla="*/ 9 w 270"/>
                <a:gd name="T27" fmla="*/ 761 h 906"/>
                <a:gd name="T28" fmla="*/ 4 w 270"/>
                <a:gd name="T29" fmla="*/ 822 h 906"/>
                <a:gd name="T30" fmla="*/ 2 w 270"/>
                <a:gd name="T31" fmla="*/ 870 h 906"/>
                <a:gd name="T32" fmla="*/ 0 w 270"/>
                <a:gd name="T33" fmla="*/ 906 h 906"/>
                <a:gd name="T34" fmla="*/ 1 w 270"/>
                <a:gd name="T35" fmla="*/ 902 h 906"/>
                <a:gd name="T36" fmla="*/ 6 w 270"/>
                <a:gd name="T37" fmla="*/ 870 h 906"/>
                <a:gd name="T38" fmla="*/ 23 w 270"/>
                <a:gd name="T39" fmla="*/ 763 h 906"/>
                <a:gd name="T40" fmla="*/ 35 w 270"/>
                <a:gd name="T41" fmla="*/ 692 h 906"/>
                <a:gd name="T42" fmla="*/ 51 w 270"/>
                <a:gd name="T43" fmla="*/ 612 h 906"/>
                <a:gd name="T44" fmla="*/ 70 w 270"/>
                <a:gd name="T45" fmla="*/ 528 h 906"/>
                <a:gd name="T46" fmla="*/ 92 w 270"/>
                <a:gd name="T47" fmla="*/ 442 h 906"/>
                <a:gd name="T48" fmla="*/ 118 w 270"/>
                <a:gd name="T49" fmla="*/ 357 h 906"/>
                <a:gd name="T50" fmla="*/ 132 w 270"/>
                <a:gd name="T51" fmla="*/ 316 h 906"/>
                <a:gd name="T52" fmla="*/ 146 w 270"/>
                <a:gd name="T53" fmla="*/ 276 h 906"/>
                <a:gd name="T54" fmla="*/ 175 w 270"/>
                <a:gd name="T55" fmla="*/ 201 h 906"/>
                <a:gd name="T56" fmla="*/ 203 w 270"/>
                <a:gd name="T57" fmla="*/ 134 h 906"/>
                <a:gd name="T58" fmla="*/ 229 w 270"/>
                <a:gd name="T59" fmla="*/ 79 h 906"/>
                <a:gd name="T60" fmla="*/ 250 w 270"/>
                <a:gd name="T61" fmla="*/ 37 h 906"/>
                <a:gd name="T62" fmla="*/ 270 w 270"/>
                <a:gd name="T63" fmla="*/ 0 h 906"/>
                <a:gd name="T64" fmla="*/ 270 w 270"/>
                <a:gd name="T65" fmla="*/ 0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0" h="906">
                  <a:moveTo>
                    <a:pt x="270" y="0"/>
                  </a:moveTo>
                  <a:cubicBezTo>
                    <a:pt x="269" y="0"/>
                    <a:pt x="261" y="13"/>
                    <a:pt x="247" y="35"/>
                  </a:cubicBezTo>
                  <a:cubicBezTo>
                    <a:pt x="239" y="46"/>
                    <a:pt x="231" y="59"/>
                    <a:pt x="222" y="75"/>
                  </a:cubicBezTo>
                  <a:cubicBezTo>
                    <a:pt x="217" y="83"/>
                    <a:pt x="212" y="91"/>
                    <a:pt x="207" y="100"/>
                  </a:cubicBezTo>
                  <a:cubicBezTo>
                    <a:pt x="202" y="109"/>
                    <a:pt x="197" y="119"/>
                    <a:pt x="191" y="129"/>
                  </a:cubicBezTo>
                  <a:cubicBezTo>
                    <a:pt x="180" y="148"/>
                    <a:pt x="170" y="170"/>
                    <a:pt x="159" y="194"/>
                  </a:cubicBezTo>
                  <a:cubicBezTo>
                    <a:pt x="148" y="217"/>
                    <a:pt x="137" y="242"/>
                    <a:pt x="126" y="269"/>
                  </a:cubicBezTo>
                  <a:cubicBezTo>
                    <a:pt x="116" y="295"/>
                    <a:pt x="106" y="322"/>
                    <a:pt x="96" y="350"/>
                  </a:cubicBezTo>
                  <a:cubicBezTo>
                    <a:pt x="87" y="378"/>
                    <a:pt x="78" y="407"/>
                    <a:pt x="70" y="436"/>
                  </a:cubicBezTo>
                  <a:cubicBezTo>
                    <a:pt x="62" y="465"/>
                    <a:pt x="54" y="494"/>
                    <a:pt x="48" y="523"/>
                  </a:cubicBezTo>
                  <a:cubicBezTo>
                    <a:pt x="41" y="552"/>
                    <a:pt x="36" y="581"/>
                    <a:pt x="30" y="609"/>
                  </a:cubicBezTo>
                  <a:cubicBezTo>
                    <a:pt x="26" y="636"/>
                    <a:pt x="21" y="663"/>
                    <a:pt x="18" y="689"/>
                  </a:cubicBezTo>
                  <a:cubicBezTo>
                    <a:pt x="16" y="702"/>
                    <a:pt x="15" y="714"/>
                    <a:pt x="13" y="726"/>
                  </a:cubicBezTo>
                  <a:cubicBezTo>
                    <a:pt x="12" y="738"/>
                    <a:pt x="10" y="750"/>
                    <a:pt x="9" y="761"/>
                  </a:cubicBezTo>
                  <a:cubicBezTo>
                    <a:pt x="7" y="783"/>
                    <a:pt x="5" y="804"/>
                    <a:pt x="4" y="822"/>
                  </a:cubicBezTo>
                  <a:cubicBezTo>
                    <a:pt x="3" y="841"/>
                    <a:pt x="2" y="857"/>
                    <a:pt x="2" y="870"/>
                  </a:cubicBezTo>
                  <a:cubicBezTo>
                    <a:pt x="1" y="887"/>
                    <a:pt x="0" y="900"/>
                    <a:pt x="0" y="906"/>
                  </a:cubicBezTo>
                  <a:cubicBezTo>
                    <a:pt x="1" y="905"/>
                    <a:pt x="1" y="904"/>
                    <a:pt x="1" y="902"/>
                  </a:cubicBezTo>
                  <a:cubicBezTo>
                    <a:pt x="2" y="895"/>
                    <a:pt x="4" y="884"/>
                    <a:pt x="6" y="870"/>
                  </a:cubicBezTo>
                  <a:cubicBezTo>
                    <a:pt x="9" y="844"/>
                    <a:pt x="15" y="807"/>
                    <a:pt x="23" y="763"/>
                  </a:cubicBezTo>
                  <a:cubicBezTo>
                    <a:pt x="26" y="741"/>
                    <a:pt x="30" y="717"/>
                    <a:pt x="35" y="692"/>
                  </a:cubicBezTo>
                  <a:cubicBezTo>
                    <a:pt x="39" y="666"/>
                    <a:pt x="46" y="640"/>
                    <a:pt x="51" y="612"/>
                  </a:cubicBezTo>
                  <a:cubicBezTo>
                    <a:pt x="57" y="585"/>
                    <a:pt x="63" y="557"/>
                    <a:pt x="70" y="528"/>
                  </a:cubicBezTo>
                  <a:cubicBezTo>
                    <a:pt x="77" y="500"/>
                    <a:pt x="85" y="471"/>
                    <a:pt x="92" y="442"/>
                  </a:cubicBezTo>
                  <a:cubicBezTo>
                    <a:pt x="101" y="414"/>
                    <a:pt x="109" y="385"/>
                    <a:pt x="118" y="357"/>
                  </a:cubicBezTo>
                  <a:cubicBezTo>
                    <a:pt x="123" y="343"/>
                    <a:pt x="127" y="330"/>
                    <a:pt x="132" y="316"/>
                  </a:cubicBezTo>
                  <a:cubicBezTo>
                    <a:pt x="136" y="302"/>
                    <a:pt x="141" y="289"/>
                    <a:pt x="146" y="276"/>
                  </a:cubicBezTo>
                  <a:cubicBezTo>
                    <a:pt x="156" y="250"/>
                    <a:pt x="165" y="224"/>
                    <a:pt x="175" y="201"/>
                  </a:cubicBezTo>
                  <a:cubicBezTo>
                    <a:pt x="185" y="177"/>
                    <a:pt x="194" y="155"/>
                    <a:pt x="203" y="134"/>
                  </a:cubicBezTo>
                  <a:cubicBezTo>
                    <a:pt x="213" y="114"/>
                    <a:pt x="221" y="95"/>
                    <a:pt x="229" y="79"/>
                  </a:cubicBezTo>
                  <a:cubicBezTo>
                    <a:pt x="237" y="63"/>
                    <a:pt x="244" y="48"/>
                    <a:pt x="250" y="37"/>
                  </a:cubicBezTo>
                  <a:cubicBezTo>
                    <a:pt x="263" y="14"/>
                    <a:pt x="269" y="0"/>
                    <a:pt x="270" y="0"/>
                  </a:cubicBezTo>
                  <a:cubicBezTo>
                    <a:pt x="270" y="0"/>
                    <a:pt x="270" y="0"/>
                    <a:pt x="270" y="0"/>
                  </a:cubicBezTo>
                </a:path>
              </a:pathLst>
            </a:custGeom>
            <a:solidFill>
              <a:srgbClr val="63A2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2" name="Freeform 259"/>
            <p:cNvSpPr>
              <a:spLocks/>
            </p:cNvSpPr>
            <p:nvPr/>
          </p:nvSpPr>
          <p:spPr bwMode="auto">
            <a:xfrm>
              <a:off x="2633663" y="3152775"/>
              <a:ext cx="1892300" cy="1327150"/>
            </a:xfrm>
            <a:custGeom>
              <a:avLst/>
              <a:gdLst>
                <a:gd name="T0" fmla="*/ 199 w 646"/>
                <a:gd name="T1" fmla="*/ 105 h 453"/>
                <a:gd name="T2" fmla="*/ 0 w 646"/>
                <a:gd name="T3" fmla="*/ 371 h 453"/>
                <a:gd name="T4" fmla="*/ 359 w 646"/>
                <a:gd name="T5" fmla="*/ 289 h 453"/>
                <a:gd name="T6" fmla="*/ 646 w 646"/>
                <a:gd name="T7" fmla="*/ 120 h 453"/>
                <a:gd name="T8" fmla="*/ 199 w 646"/>
                <a:gd name="T9" fmla="*/ 105 h 453"/>
              </a:gdLst>
              <a:ahLst/>
              <a:cxnLst>
                <a:cxn ang="0">
                  <a:pos x="T0" y="T1"/>
                </a:cxn>
                <a:cxn ang="0">
                  <a:pos x="T2" y="T3"/>
                </a:cxn>
                <a:cxn ang="0">
                  <a:pos x="T4" y="T5"/>
                </a:cxn>
                <a:cxn ang="0">
                  <a:pos x="T6" y="T7"/>
                </a:cxn>
                <a:cxn ang="0">
                  <a:pos x="T8" y="T9"/>
                </a:cxn>
              </a:cxnLst>
              <a:rect l="0" t="0" r="r" b="b"/>
              <a:pathLst>
                <a:path w="646" h="453">
                  <a:moveTo>
                    <a:pt x="199" y="105"/>
                  </a:moveTo>
                  <a:cubicBezTo>
                    <a:pt x="40" y="209"/>
                    <a:pt x="0" y="371"/>
                    <a:pt x="0" y="371"/>
                  </a:cubicBezTo>
                  <a:cubicBezTo>
                    <a:pt x="0" y="371"/>
                    <a:pt x="110" y="453"/>
                    <a:pt x="359" y="289"/>
                  </a:cubicBezTo>
                  <a:cubicBezTo>
                    <a:pt x="481" y="209"/>
                    <a:pt x="646" y="120"/>
                    <a:pt x="646" y="120"/>
                  </a:cubicBezTo>
                  <a:cubicBezTo>
                    <a:pt x="646" y="120"/>
                    <a:pt x="358" y="0"/>
                    <a:pt x="199" y="105"/>
                  </a:cubicBezTo>
                </a:path>
              </a:pathLst>
            </a:custGeom>
            <a:solidFill>
              <a:srgbClr val="00B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3" name="Freeform 260"/>
            <p:cNvSpPr>
              <a:spLocks/>
            </p:cNvSpPr>
            <p:nvPr/>
          </p:nvSpPr>
          <p:spPr bwMode="auto">
            <a:xfrm>
              <a:off x="2633663" y="423862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0093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4" name="Freeform 261"/>
            <p:cNvSpPr>
              <a:spLocks/>
            </p:cNvSpPr>
            <p:nvPr/>
          </p:nvSpPr>
          <p:spPr bwMode="auto">
            <a:xfrm>
              <a:off x="2633663" y="3498850"/>
              <a:ext cx="1892300" cy="739775"/>
            </a:xfrm>
            <a:custGeom>
              <a:avLst/>
              <a:gdLst>
                <a:gd name="T0" fmla="*/ 592 w 646"/>
                <a:gd name="T1" fmla="*/ 0 h 253"/>
                <a:gd name="T2" fmla="*/ 580 w 646"/>
                <a:gd name="T3" fmla="*/ 0 h 253"/>
                <a:gd name="T4" fmla="*/ 535 w 646"/>
                <a:gd name="T5" fmla="*/ 2 h 253"/>
                <a:gd name="T6" fmla="*/ 481 w 646"/>
                <a:gd name="T7" fmla="*/ 7 h 253"/>
                <a:gd name="T8" fmla="*/ 452 w 646"/>
                <a:gd name="T9" fmla="*/ 12 h 253"/>
                <a:gd name="T10" fmla="*/ 421 w 646"/>
                <a:gd name="T11" fmla="*/ 18 h 253"/>
                <a:gd name="T12" fmla="*/ 390 w 646"/>
                <a:gd name="T13" fmla="*/ 25 h 253"/>
                <a:gd name="T14" fmla="*/ 359 w 646"/>
                <a:gd name="T15" fmla="*/ 34 h 253"/>
                <a:gd name="T16" fmla="*/ 327 w 646"/>
                <a:gd name="T17" fmla="*/ 44 h 253"/>
                <a:gd name="T18" fmla="*/ 296 w 646"/>
                <a:gd name="T19" fmla="*/ 56 h 253"/>
                <a:gd name="T20" fmla="*/ 265 w 646"/>
                <a:gd name="T21" fmla="*/ 70 h 253"/>
                <a:gd name="T22" fmla="*/ 235 w 646"/>
                <a:gd name="T23" fmla="*/ 84 h 253"/>
                <a:gd name="T24" fmla="*/ 206 w 646"/>
                <a:gd name="T25" fmla="*/ 99 h 253"/>
                <a:gd name="T26" fmla="*/ 178 w 646"/>
                <a:gd name="T27" fmla="*/ 116 h 253"/>
                <a:gd name="T28" fmla="*/ 128 w 646"/>
                <a:gd name="T29" fmla="*/ 149 h 253"/>
                <a:gd name="T30" fmla="*/ 84 w 646"/>
                <a:gd name="T31" fmla="*/ 181 h 253"/>
                <a:gd name="T32" fmla="*/ 49 w 646"/>
                <a:gd name="T33" fmla="*/ 209 h 253"/>
                <a:gd name="T34" fmla="*/ 22 w 646"/>
                <a:gd name="T35" fmla="*/ 232 h 253"/>
                <a:gd name="T36" fmla="*/ 0 w 646"/>
                <a:gd name="T37" fmla="*/ 253 h 253"/>
                <a:gd name="T38" fmla="*/ 0 w 646"/>
                <a:gd name="T39" fmla="*/ 253 h 253"/>
                <a:gd name="T40" fmla="*/ 24 w 646"/>
                <a:gd name="T41" fmla="*/ 235 h 253"/>
                <a:gd name="T42" fmla="*/ 90 w 646"/>
                <a:gd name="T43" fmla="*/ 189 h 253"/>
                <a:gd name="T44" fmla="*/ 135 w 646"/>
                <a:gd name="T45" fmla="*/ 159 h 253"/>
                <a:gd name="T46" fmla="*/ 186 w 646"/>
                <a:gd name="T47" fmla="*/ 129 h 253"/>
                <a:gd name="T48" fmla="*/ 214 w 646"/>
                <a:gd name="T49" fmla="*/ 113 h 253"/>
                <a:gd name="T50" fmla="*/ 242 w 646"/>
                <a:gd name="T51" fmla="*/ 99 h 253"/>
                <a:gd name="T52" fmla="*/ 272 w 646"/>
                <a:gd name="T53" fmla="*/ 85 h 253"/>
                <a:gd name="T54" fmla="*/ 302 w 646"/>
                <a:gd name="T55" fmla="*/ 72 h 253"/>
                <a:gd name="T56" fmla="*/ 333 w 646"/>
                <a:gd name="T57" fmla="*/ 60 h 253"/>
                <a:gd name="T58" fmla="*/ 364 w 646"/>
                <a:gd name="T59" fmla="*/ 50 h 253"/>
                <a:gd name="T60" fmla="*/ 394 w 646"/>
                <a:gd name="T61" fmla="*/ 41 h 253"/>
                <a:gd name="T62" fmla="*/ 425 w 646"/>
                <a:gd name="T63" fmla="*/ 32 h 253"/>
                <a:gd name="T64" fmla="*/ 454 w 646"/>
                <a:gd name="T65" fmla="*/ 25 h 253"/>
                <a:gd name="T66" fmla="*/ 483 w 646"/>
                <a:gd name="T67" fmla="*/ 20 h 253"/>
                <a:gd name="T68" fmla="*/ 536 w 646"/>
                <a:gd name="T69" fmla="*/ 12 h 253"/>
                <a:gd name="T70" fmla="*/ 581 w 646"/>
                <a:gd name="T71" fmla="*/ 7 h 253"/>
                <a:gd name="T72" fmla="*/ 616 w 646"/>
                <a:gd name="T73" fmla="*/ 4 h 253"/>
                <a:gd name="T74" fmla="*/ 646 w 646"/>
                <a:gd name="T75" fmla="*/ 2 h 253"/>
                <a:gd name="T76" fmla="*/ 616 w 646"/>
                <a:gd name="T77" fmla="*/ 1 h 253"/>
                <a:gd name="T78" fmla="*/ 592 w 646"/>
                <a:gd name="T79"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6" h="253">
                  <a:moveTo>
                    <a:pt x="592" y="0"/>
                  </a:moveTo>
                  <a:cubicBezTo>
                    <a:pt x="588" y="0"/>
                    <a:pt x="584" y="0"/>
                    <a:pt x="580" y="0"/>
                  </a:cubicBezTo>
                  <a:cubicBezTo>
                    <a:pt x="567" y="1"/>
                    <a:pt x="551" y="0"/>
                    <a:pt x="535" y="2"/>
                  </a:cubicBezTo>
                  <a:cubicBezTo>
                    <a:pt x="518" y="4"/>
                    <a:pt x="500" y="4"/>
                    <a:pt x="481" y="7"/>
                  </a:cubicBezTo>
                  <a:cubicBezTo>
                    <a:pt x="471" y="9"/>
                    <a:pt x="462" y="10"/>
                    <a:pt x="452" y="12"/>
                  </a:cubicBezTo>
                  <a:cubicBezTo>
                    <a:pt x="442" y="13"/>
                    <a:pt x="432" y="16"/>
                    <a:pt x="421" y="18"/>
                  </a:cubicBezTo>
                  <a:cubicBezTo>
                    <a:pt x="411" y="20"/>
                    <a:pt x="401" y="22"/>
                    <a:pt x="390" y="25"/>
                  </a:cubicBezTo>
                  <a:cubicBezTo>
                    <a:pt x="380" y="28"/>
                    <a:pt x="369" y="30"/>
                    <a:pt x="359" y="34"/>
                  </a:cubicBezTo>
                  <a:cubicBezTo>
                    <a:pt x="348" y="37"/>
                    <a:pt x="338" y="41"/>
                    <a:pt x="327" y="44"/>
                  </a:cubicBezTo>
                  <a:cubicBezTo>
                    <a:pt x="317" y="48"/>
                    <a:pt x="306" y="52"/>
                    <a:pt x="296" y="56"/>
                  </a:cubicBezTo>
                  <a:cubicBezTo>
                    <a:pt x="285" y="60"/>
                    <a:pt x="275" y="65"/>
                    <a:pt x="265" y="70"/>
                  </a:cubicBezTo>
                  <a:cubicBezTo>
                    <a:pt x="255" y="75"/>
                    <a:pt x="245" y="79"/>
                    <a:pt x="235" y="84"/>
                  </a:cubicBezTo>
                  <a:cubicBezTo>
                    <a:pt x="225" y="89"/>
                    <a:pt x="215" y="94"/>
                    <a:pt x="206" y="99"/>
                  </a:cubicBezTo>
                  <a:cubicBezTo>
                    <a:pt x="197" y="105"/>
                    <a:pt x="187" y="110"/>
                    <a:pt x="178" y="116"/>
                  </a:cubicBezTo>
                  <a:cubicBezTo>
                    <a:pt x="160" y="126"/>
                    <a:pt x="144" y="138"/>
                    <a:pt x="128" y="149"/>
                  </a:cubicBezTo>
                  <a:cubicBezTo>
                    <a:pt x="112" y="160"/>
                    <a:pt x="97" y="170"/>
                    <a:pt x="84" y="181"/>
                  </a:cubicBezTo>
                  <a:cubicBezTo>
                    <a:pt x="71" y="191"/>
                    <a:pt x="59" y="201"/>
                    <a:pt x="49" y="209"/>
                  </a:cubicBezTo>
                  <a:cubicBezTo>
                    <a:pt x="39" y="218"/>
                    <a:pt x="30" y="226"/>
                    <a:pt x="22" y="232"/>
                  </a:cubicBezTo>
                  <a:cubicBezTo>
                    <a:pt x="8" y="245"/>
                    <a:pt x="0" y="253"/>
                    <a:pt x="0" y="253"/>
                  </a:cubicBezTo>
                  <a:cubicBezTo>
                    <a:pt x="0" y="253"/>
                    <a:pt x="0" y="253"/>
                    <a:pt x="0" y="253"/>
                  </a:cubicBezTo>
                  <a:cubicBezTo>
                    <a:pt x="0" y="253"/>
                    <a:pt x="9" y="246"/>
                    <a:pt x="24" y="235"/>
                  </a:cubicBezTo>
                  <a:cubicBezTo>
                    <a:pt x="40" y="223"/>
                    <a:pt x="63" y="207"/>
                    <a:pt x="90" y="189"/>
                  </a:cubicBezTo>
                  <a:cubicBezTo>
                    <a:pt x="104" y="179"/>
                    <a:pt x="119" y="169"/>
                    <a:pt x="135" y="159"/>
                  </a:cubicBezTo>
                  <a:cubicBezTo>
                    <a:pt x="151" y="149"/>
                    <a:pt x="168" y="139"/>
                    <a:pt x="186" y="129"/>
                  </a:cubicBezTo>
                  <a:cubicBezTo>
                    <a:pt x="195" y="124"/>
                    <a:pt x="204" y="119"/>
                    <a:pt x="214" y="113"/>
                  </a:cubicBezTo>
                  <a:cubicBezTo>
                    <a:pt x="223" y="109"/>
                    <a:pt x="233" y="104"/>
                    <a:pt x="242" y="99"/>
                  </a:cubicBezTo>
                  <a:cubicBezTo>
                    <a:pt x="252" y="94"/>
                    <a:pt x="262" y="90"/>
                    <a:pt x="272" y="85"/>
                  </a:cubicBezTo>
                  <a:cubicBezTo>
                    <a:pt x="282" y="81"/>
                    <a:pt x="292" y="76"/>
                    <a:pt x="302" y="72"/>
                  </a:cubicBezTo>
                  <a:cubicBezTo>
                    <a:pt x="312" y="68"/>
                    <a:pt x="322" y="64"/>
                    <a:pt x="333" y="60"/>
                  </a:cubicBezTo>
                  <a:cubicBezTo>
                    <a:pt x="343" y="57"/>
                    <a:pt x="353" y="53"/>
                    <a:pt x="364" y="50"/>
                  </a:cubicBezTo>
                  <a:cubicBezTo>
                    <a:pt x="374" y="46"/>
                    <a:pt x="384" y="44"/>
                    <a:pt x="394" y="41"/>
                  </a:cubicBezTo>
                  <a:cubicBezTo>
                    <a:pt x="405" y="37"/>
                    <a:pt x="415" y="35"/>
                    <a:pt x="425" y="32"/>
                  </a:cubicBezTo>
                  <a:cubicBezTo>
                    <a:pt x="435" y="30"/>
                    <a:pt x="445" y="28"/>
                    <a:pt x="454" y="25"/>
                  </a:cubicBezTo>
                  <a:cubicBezTo>
                    <a:pt x="464" y="24"/>
                    <a:pt x="474" y="22"/>
                    <a:pt x="483" y="20"/>
                  </a:cubicBezTo>
                  <a:cubicBezTo>
                    <a:pt x="502" y="16"/>
                    <a:pt x="519" y="14"/>
                    <a:pt x="536" y="12"/>
                  </a:cubicBezTo>
                  <a:cubicBezTo>
                    <a:pt x="552" y="9"/>
                    <a:pt x="567" y="8"/>
                    <a:pt x="581" y="7"/>
                  </a:cubicBezTo>
                  <a:cubicBezTo>
                    <a:pt x="594" y="5"/>
                    <a:pt x="606" y="4"/>
                    <a:pt x="616" y="4"/>
                  </a:cubicBezTo>
                  <a:cubicBezTo>
                    <a:pt x="635" y="2"/>
                    <a:pt x="646" y="2"/>
                    <a:pt x="646" y="2"/>
                  </a:cubicBezTo>
                  <a:cubicBezTo>
                    <a:pt x="646" y="2"/>
                    <a:pt x="635" y="1"/>
                    <a:pt x="616" y="1"/>
                  </a:cubicBezTo>
                  <a:cubicBezTo>
                    <a:pt x="609" y="0"/>
                    <a:pt x="601" y="0"/>
                    <a:pt x="592" y="0"/>
                  </a:cubicBezTo>
                </a:path>
              </a:pathLst>
            </a:custGeom>
            <a:solidFill>
              <a:srgbClr val="0093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33" name="Group 32"/>
          <p:cNvGrpSpPr/>
          <p:nvPr/>
        </p:nvGrpSpPr>
        <p:grpSpPr>
          <a:xfrm>
            <a:off x="5053753" y="97794"/>
            <a:ext cx="3270719" cy="3530846"/>
            <a:chOff x="3132137" y="635000"/>
            <a:chExt cx="5429251" cy="5861051"/>
          </a:xfrm>
        </p:grpSpPr>
        <p:sp>
          <p:nvSpPr>
            <p:cNvPr id="34" name="Freeform 33"/>
            <p:cNvSpPr>
              <a:spLocks/>
            </p:cNvSpPr>
            <p:nvPr/>
          </p:nvSpPr>
          <p:spPr bwMode="auto">
            <a:xfrm>
              <a:off x="4183063" y="788988"/>
              <a:ext cx="4333875" cy="4522788"/>
            </a:xfrm>
            <a:custGeom>
              <a:avLst/>
              <a:gdLst>
                <a:gd name="T0" fmla="*/ 2730 w 2730"/>
                <a:gd name="T1" fmla="*/ 2849 h 2849"/>
                <a:gd name="T2" fmla="*/ 648 w 2730"/>
                <a:gd name="T3" fmla="*/ 1640 h 2849"/>
                <a:gd name="T4" fmla="*/ 0 w 2730"/>
                <a:gd name="T5" fmla="*/ 0 h 2849"/>
                <a:gd name="T6" fmla="*/ 2084 w 2730"/>
                <a:gd name="T7" fmla="*/ 1211 h 2849"/>
                <a:gd name="T8" fmla="*/ 2730 w 2730"/>
                <a:gd name="T9" fmla="*/ 2849 h 2849"/>
              </a:gdLst>
              <a:ahLst/>
              <a:cxnLst>
                <a:cxn ang="0">
                  <a:pos x="T0" y="T1"/>
                </a:cxn>
                <a:cxn ang="0">
                  <a:pos x="T2" y="T3"/>
                </a:cxn>
                <a:cxn ang="0">
                  <a:pos x="T4" y="T5"/>
                </a:cxn>
                <a:cxn ang="0">
                  <a:pos x="T6" y="T7"/>
                </a:cxn>
                <a:cxn ang="0">
                  <a:pos x="T8" y="T9"/>
                </a:cxn>
              </a:cxnLst>
              <a:rect l="0" t="0" r="r" b="b"/>
              <a:pathLst>
                <a:path w="2730" h="2849">
                  <a:moveTo>
                    <a:pt x="2730" y="2849"/>
                  </a:moveTo>
                  <a:lnTo>
                    <a:pt x="648" y="1640"/>
                  </a:lnTo>
                  <a:lnTo>
                    <a:pt x="0" y="0"/>
                  </a:lnTo>
                  <a:lnTo>
                    <a:pt x="2084" y="1211"/>
                  </a:lnTo>
                  <a:lnTo>
                    <a:pt x="2730" y="2849"/>
                  </a:lnTo>
                  <a:close/>
                </a:path>
              </a:pathLst>
            </a:custGeom>
            <a:solidFill>
              <a:schemeClr val="bg2">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5" name="Freeform 34"/>
            <p:cNvSpPr>
              <a:spLocks/>
            </p:cNvSpPr>
            <p:nvPr/>
          </p:nvSpPr>
          <p:spPr bwMode="auto">
            <a:xfrm>
              <a:off x="3132137" y="635000"/>
              <a:ext cx="4359275" cy="5861049"/>
            </a:xfrm>
            <a:custGeom>
              <a:avLst/>
              <a:gdLst>
                <a:gd name="T0" fmla="*/ 2082 w 2746"/>
                <a:gd name="T1" fmla="*/ 3692 h 3692"/>
                <a:gd name="T2" fmla="*/ 0 w 2746"/>
                <a:gd name="T3" fmla="*/ 2481 h 3692"/>
                <a:gd name="T4" fmla="*/ 662 w 2746"/>
                <a:gd name="T5" fmla="*/ 0 h 3692"/>
                <a:gd name="T6" fmla="*/ 2746 w 2746"/>
                <a:gd name="T7" fmla="*/ 1211 h 3692"/>
                <a:gd name="T8" fmla="*/ 2082 w 2746"/>
                <a:gd name="T9" fmla="*/ 3692 h 3692"/>
              </a:gdLst>
              <a:ahLst/>
              <a:cxnLst>
                <a:cxn ang="0">
                  <a:pos x="T0" y="T1"/>
                </a:cxn>
                <a:cxn ang="0">
                  <a:pos x="T2" y="T3"/>
                </a:cxn>
                <a:cxn ang="0">
                  <a:pos x="T4" y="T5"/>
                </a:cxn>
                <a:cxn ang="0">
                  <a:pos x="T6" y="T7"/>
                </a:cxn>
                <a:cxn ang="0">
                  <a:pos x="T8" y="T9"/>
                </a:cxn>
              </a:cxnLst>
              <a:rect l="0" t="0" r="r" b="b"/>
              <a:pathLst>
                <a:path w="2746" h="3692">
                  <a:moveTo>
                    <a:pt x="2082" y="3692"/>
                  </a:moveTo>
                  <a:lnTo>
                    <a:pt x="0" y="2481"/>
                  </a:lnTo>
                  <a:lnTo>
                    <a:pt x="662" y="0"/>
                  </a:lnTo>
                  <a:lnTo>
                    <a:pt x="2746" y="1211"/>
                  </a:lnTo>
                  <a:lnTo>
                    <a:pt x="2082" y="3692"/>
                  </a:lnTo>
                  <a:close/>
                </a:path>
              </a:pathLst>
            </a:custGeom>
            <a:solidFill>
              <a:schemeClr val="bg2">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6" name="Freeform 35"/>
            <p:cNvSpPr>
              <a:spLocks/>
            </p:cNvSpPr>
            <p:nvPr/>
          </p:nvSpPr>
          <p:spPr bwMode="auto">
            <a:xfrm>
              <a:off x="6437313" y="2557463"/>
              <a:ext cx="2124075" cy="3938588"/>
            </a:xfrm>
            <a:custGeom>
              <a:avLst/>
              <a:gdLst>
                <a:gd name="T0" fmla="*/ 664 w 1338"/>
                <a:gd name="T1" fmla="*/ 0 h 2481"/>
                <a:gd name="T2" fmla="*/ 1338 w 1338"/>
                <a:gd name="T3" fmla="*/ 1710 h 2481"/>
                <a:gd name="T4" fmla="*/ 1310 w 1338"/>
                <a:gd name="T5" fmla="*/ 1735 h 2481"/>
                <a:gd name="T6" fmla="*/ 664 w 1338"/>
                <a:gd name="T7" fmla="*/ 97 h 2481"/>
                <a:gd name="T8" fmla="*/ 28 w 1338"/>
                <a:gd name="T9" fmla="*/ 2477 h 2481"/>
                <a:gd name="T10" fmla="*/ 0 w 1338"/>
                <a:gd name="T11" fmla="*/ 2481 h 2481"/>
                <a:gd name="T12" fmla="*/ 664 w 1338"/>
                <a:gd name="T13" fmla="*/ 0 h 2481"/>
              </a:gdLst>
              <a:ahLst/>
              <a:cxnLst>
                <a:cxn ang="0">
                  <a:pos x="T0" y="T1"/>
                </a:cxn>
                <a:cxn ang="0">
                  <a:pos x="T2" y="T3"/>
                </a:cxn>
                <a:cxn ang="0">
                  <a:pos x="T4" y="T5"/>
                </a:cxn>
                <a:cxn ang="0">
                  <a:pos x="T6" y="T7"/>
                </a:cxn>
                <a:cxn ang="0">
                  <a:pos x="T8" y="T9"/>
                </a:cxn>
                <a:cxn ang="0">
                  <a:pos x="T10" y="T11"/>
                </a:cxn>
                <a:cxn ang="0">
                  <a:pos x="T12" y="T13"/>
                </a:cxn>
              </a:cxnLst>
              <a:rect l="0" t="0" r="r" b="b"/>
              <a:pathLst>
                <a:path w="1338" h="2481">
                  <a:moveTo>
                    <a:pt x="664" y="0"/>
                  </a:moveTo>
                  <a:lnTo>
                    <a:pt x="1338" y="1710"/>
                  </a:lnTo>
                  <a:lnTo>
                    <a:pt x="1310" y="1735"/>
                  </a:lnTo>
                  <a:lnTo>
                    <a:pt x="664" y="97"/>
                  </a:lnTo>
                  <a:lnTo>
                    <a:pt x="28" y="2477"/>
                  </a:lnTo>
                  <a:lnTo>
                    <a:pt x="0" y="2481"/>
                  </a:lnTo>
                  <a:lnTo>
                    <a:pt x="664" y="0"/>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7" name="Freeform 36"/>
            <p:cNvSpPr>
              <a:spLocks/>
            </p:cNvSpPr>
            <p:nvPr/>
          </p:nvSpPr>
          <p:spPr bwMode="auto">
            <a:xfrm>
              <a:off x="6437313" y="3163888"/>
              <a:ext cx="933450" cy="3332163"/>
            </a:xfrm>
            <a:custGeom>
              <a:avLst/>
              <a:gdLst>
                <a:gd name="T0" fmla="*/ 0 w 588"/>
                <a:gd name="T1" fmla="*/ 2099 h 2099"/>
                <a:gd name="T2" fmla="*/ 28 w 588"/>
                <a:gd name="T3" fmla="*/ 2095 h 2099"/>
                <a:gd name="T4" fmla="*/ 588 w 588"/>
                <a:gd name="T5" fmla="*/ 0 h 2099"/>
                <a:gd name="T6" fmla="*/ 556 w 588"/>
                <a:gd name="T7" fmla="*/ 17 h 2099"/>
                <a:gd name="T8" fmla="*/ 0 w 588"/>
                <a:gd name="T9" fmla="*/ 2099 h 2099"/>
              </a:gdLst>
              <a:ahLst/>
              <a:cxnLst>
                <a:cxn ang="0">
                  <a:pos x="T0" y="T1"/>
                </a:cxn>
                <a:cxn ang="0">
                  <a:pos x="T2" y="T3"/>
                </a:cxn>
                <a:cxn ang="0">
                  <a:pos x="T4" y="T5"/>
                </a:cxn>
                <a:cxn ang="0">
                  <a:pos x="T6" y="T7"/>
                </a:cxn>
                <a:cxn ang="0">
                  <a:pos x="T8" y="T9"/>
                </a:cxn>
              </a:cxnLst>
              <a:rect l="0" t="0" r="r" b="b"/>
              <a:pathLst>
                <a:path w="588" h="2099">
                  <a:moveTo>
                    <a:pt x="0" y="2099"/>
                  </a:moveTo>
                  <a:lnTo>
                    <a:pt x="28" y="2095"/>
                  </a:lnTo>
                  <a:lnTo>
                    <a:pt x="588" y="0"/>
                  </a:lnTo>
                  <a:lnTo>
                    <a:pt x="556" y="17"/>
                  </a:lnTo>
                  <a:lnTo>
                    <a:pt x="0" y="2099"/>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8" name="Freeform 37"/>
            <p:cNvSpPr>
              <a:spLocks/>
            </p:cNvSpPr>
            <p:nvPr/>
          </p:nvSpPr>
          <p:spPr bwMode="auto">
            <a:xfrm>
              <a:off x="7319963" y="2557463"/>
              <a:ext cx="341313" cy="633413"/>
            </a:xfrm>
            <a:custGeom>
              <a:avLst/>
              <a:gdLst>
                <a:gd name="T0" fmla="*/ 108 w 215"/>
                <a:gd name="T1" fmla="*/ 0 h 399"/>
                <a:gd name="T2" fmla="*/ 0 w 215"/>
                <a:gd name="T3" fmla="*/ 399 h 399"/>
                <a:gd name="T4" fmla="*/ 32 w 215"/>
                <a:gd name="T5" fmla="*/ 382 h 399"/>
                <a:gd name="T6" fmla="*/ 108 w 215"/>
                <a:gd name="T7" fmla="*/ 97 h 399"/>
                <a:gd name="T8" fmla="*/ 185 w 215"/>
                <a:gd name="T9" fmla="*/ 294 h 399"/>
                <a:gd name="T10" fmla="*/ 215 w 215"/>
                <a:gd name="T11" fmla="*/ 276 h 399"/>
                <a:gd name="T12" fmla="*/ 108 w 215"/>
                <a:gd name="T13" fmla="*/ 0 h 399"/>
              </a:gdLst>
              <a:ahLst/>
              <a:cxnLst>
                <a:cxn ang="0">
                  <a:pos x="T0" y="T1"/>
                </a:cxn>
                <a:cxn ang="0">
                  <a:pos x="T2" y="T3"/>
                </a:cxn>
                <a:cxn ang="0">
                  <a:pos x="T4" y="T5"/>
                </a:cxn>
                <a:cxn ang="0">
                  <a:pos x="T6" y="T7"/>
                </a:cxn>
                <a:cxn ang="0">
                  <a:pos x="T8" y="T9"/>
                </a:cxn>
                <a:cxn ang="0">
                  <a:pos x="T10" y="T11"/>
                </a:cxn>
                <a:cxn ang="0">
                  <a:pos x="T12" y="T13"/>
                </a:cxn>
              </a:cxnLst>
              <a:rect l="0" t="0" r="r" b="b"/>
              <a:pathLst>
                <a:path w="215" h="399">
                  <a:moveTo>
                    <a:pt x="108" y="0"/>
                  </a:moveTo>
                  <a:lnTo>
                    <a:pt x="0" y="399"/>
                  </a:lnTo>
                  <a:lnTo>
                    <a:pt x="32" y="382"/>
                  </a:lnTo>
                  <a:lnTo>
                    <a:pt x="108" y="97"/>
                  </a:lnTo>
                  <a:lnTo>
                    <a:pt x="185" y="294"/>
                  </a:lnTo>
                  <a:lnTo>
                    <a:pt x="215" y="276"/>
                  </a:lnTo>
                  <a:lnTo>
                    <a:pt x="108" y="0"/>
                  </a:lnTo>
                  <a:close/>
                </a:path>
              </a:pathLst>
            </a:custGeom>
            <a:solidFill>
              <a:srgbClr val="5489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9" name="Freeform 38"/>
            <p:cNvSpPr>
              <a:spLocks/>
            </p:cNvSpPr>
            <p:nvPr/>
          </p:nvSpPr>
          <p:spPr bwMode="auto">
            <a:xfrm>
              <a:off x="3402013" y="3940175"/>
              <a:ext cx="534988" cy="736600"/>
            </a:xfrm>
            <a:custGeom>
              <a:avLst/>
              <a:gdLst>
                <a:gd name="T0" fmla="*/ 337 w 337"/>
                <a:gd name="T1" fmla="*/ 145 h 464"/>
                <a:gd name="T2" fmla="*/ 250 w 337"/>
                <a:gd name="T3" fmla="*/ 464 h 464"/>
                <a:gd name="T4" fmla="*/ 0 w 337"/>
                <a:gd name="T5" fmla="*/ 319 h 464"/>
                <a:gd name="T6" fmla="*/ 87 w 337"/>
                <a:gd name="T7" fmla="*/ 0 h 464"/>
                <a:gd name="T8" fmla="*/ 337 w 337"/>
                <a:gd name="T9" fmla="*/ 145 h 464"/>
              </a:gdLst>
              <a:ahLst/>
              <a:cxnLst>
                <a:cxn ang="0">
                  <a:pos x="T0" y="T1"/>
                </a:cxn>
                <a:cxn ang="0">
                  <a:pos x="T2" y="T3"/>
                </a:cxn>
                <a:cxn ang="0">
                  <a:pos x="T4" y="T5"/>
                </a:cxn>
                <a:cxn ang="0">
                  <a:pos x="T6" y="T7"/>
                </a:cxn>
                <a:cxn ang="0">
                  <a:pos x="T8" y="T9"/>
                </a:cxn>
              </a:cxnLst>
              <a:rect l="0" t="0" r="r" b="b"/>
              <a:pathLst>
                <a:path w="337" h="464">
                  <a:moveTo>
                    <a:pt x="337" y="145"/>
                  </a:moveTo>
                  <a:lnTo>
                    <a:pt x="250" y="464"/>
                  </a:lnTo>
                  <a:lnTo>
                    <a:pt x="0" y="319"/>
                  </a:lnTo>
                  <a:lnTo>
                    <a:pt x="87" y="0"/>
                  </a:lnTo>
                  <a:lnTo>
                    <a:pt x="337" y="145"/>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0" name="Freeform 39"/>
            <p:cNvSpPr>
              <a:spLocks/>
            </p:cNvSpPr>
            <p:nvPr/>
          </p:nvSpPr>
          <p:spPr bwMode="auto">
            <a:xfrm>
              <a:off x="3543301" y="3416300"/>
              <a:ext cx="533400" cy="736600"/>
            </a:xfrm>
            <a:custGeom>
              <a:avLst/>
              <a:gdLst>
                <a:gd name="T0" fmla="*/ 336 w 336"/>
                <a:gd name="T1" fmla="*/ 145 h 464"/>
                <a:gd name="T2" fmla="*/ 250 w 336"/>
                <a:gd name="T3" fmla="*/ 464 h 464"/>
                <a:gd name="T4" fmla="*/ 0 w 336"/>
                <a:gd name="T5" fmla="*/ 319 h 464"/>
                <a:gd name="T6" fmla="*/ 86 w 336"/>
                <a:gd name="T7" fmla="*/ 0 h 464"/>
                <a:gd name="T8" fmla="*/ 336 w 336"/>
                <a:gd name="T9" fmla="*/ 145 h 464"/>
              </a:gdLst>
              <a:ahLst/>
              <a:cxnLst>
                <a:cxn ang="0">
                  <a:pos x="T0" y="T1"/>
                </a:cxn>
                <a:cxn ang="0">
                  <a:pos x="T2" y="T3"/>
                </a:cxn>
                <a:cxn ang="0">
                  <a:pos x="T4" y="T5"/>
                </a:cxn>
                <a:cxn ang="0">
                  <a:pos x="T6" y="T7"/>
                </a:cxn>
                <a:cxn ang="0">
                  <a:pos x="T8" y="T9"/>
                </a:cxn>
              </a:cxnLst>
              <a:rect l="0" t="0" r="r" b="b"/>
              <a:pathLst>
                <a:path w="336" h="464">
                  <a:moveTo>
                    <a:pt x="336" y="145"/>
                  </a:moveTo>
                  <a:lnTo>
                    <a:pt x="250" y="464"/>
                  </a:lnTo>
                  <a:lnTo>
                    <a:pt x="0" y="319"/>
                  </a:lnTo>
                  <a:lnTo>
                    <a:pt x="86" y="0"/>
                  </a:lnTo>
                  <a:lnTo>
                    <a:pt x="336" y="145"/>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1" name="Freeform 40"/>
            <p:cNvSpPr>
              <a:spLocks/>
            </p:cNvSpPr>
            <p:nvPr/>
          </p:nvSpPr>
          <p:spPr bwMode="auto">
            <a:xfrm>
              <a:off x="3813176" y="4179888"/>
              <a:ext cx="533400" cy="735013"/>
            </a:xfrm>
            <a:custGeom>
              <a:avLst/>
              <a:gdLst>
                <a:gd name="T0" fmla="*/ 336 w 336"/>
                <a:gd name="T1" fmla="*/ 142 h 463"/>
                <a:gd name="T2" fmla="*/ 250 w 336"/>
                <a:gd name="T3" fmla="*/ 463 h 463"/>
                <a:gd name="T4" fmla="*/ 0 w 336"/>
                <a:gd name="T5" fmla="*/ 319 h 463"/>
                <a:gd name="T6" fmla="*/ 86 w 336"/>
                <a:gd name="T7" fmla="*/ 0 h 463"/>
                <a:gd name="T8" fmla="*/ 336 w 336"/>
                <a:gd name="T9" fmla="*/ 142 h 463"/>
              </a:gdLst>
              <a:ahLst/>
              <a:cxnLst>
                <a:cxn ang="0">
                  <a:pos x="T0" y="T1"/>
                </a:cxn>
                <a:cxn ang="0">
                  <a:pos x="T2" y="T3"/>
                </a:cxn>
                <a:cxn ang="0">
                  <a:pos x="T4" y="T5"/>
                </a:cxn>
                <a:cxn ang="0">
                  <a:pos x="T6" y="T7"/>
                </a:cxn>
                <a:cxn ang="0">
                  <a:pos x="T8" y="T9"/>
                </a:cxn>
              </a:cxnLst>
              <a:rect l="0" t="0" r="r" b="b"/>
              <a:pathLst>
                <a:path w="336" h="463">
                  <a:moveTo>
                    <a:pt x="336" y="142"/>
                  </a:moveTo>
                  <a:lnTo>
                    <a:pt x="250" y="463"/>
                  </a:lnTo>
                  <a:lnTo>
                    <a:pt x="0" y="319"/>
                  </a:lnTo>
                  <a:lnTo>
                    <a:pt x="86" y="0"/>
                  </a:lnTo>
                  <a:lnTo>
                    <a:pt x="336" y="142"/>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2" name="Freeform 41"/>
            <p:cNvSpPr>
              <a:spLocks/>
            </p:cNvSpPr>
            <p:nvPr/>
          </p:nvSpPr>
          <p:spPr bwMode="auto">
            <a:xfrm>
              <a:off x="3952876" y="3652838"/>
              <a:ext cx="534988" cy="736600"/>
            </a:xfrm>
            <a:custGeom>
              <a:avLst/>
              <a:gdLst>
                <a:gd name="T0" fmla="*/ 337 w 337"/>
                <a:gd name="T1" fmla="*/ 145 h 464"/>
                <a:gd name="T2" fmla="*/ 250 w 337"/>
                <a:gd name="T3" fmla="*/ 464 h 464"/>
                <a:gd name="T4" fmla="*/ 0 w 337"/>
                <a:gd name="T5" fmla="*/ 319 h 464"/>
                <a:gd name="T6" fmla="*/ 87 w 337"/>
                <a:gd name="T7" fmla="*/ 0 h 464"/>
                <a:gd name="T8" fmla="*/ 337 w 337"/>
                <a:gd name="T9" fmla="*/ 145 h 464"/>
              </a:gdLst>
              <a:ahLst/>
              <a:cxnLst>
                <a:cxn ang="0">
                  <a:pos x="T0" y="T1"/>
                </a:cxn>
                <a:cxn ang="0">
                  <a:pos x="T2" y="T3"/>
                </a:cxn>
                <a:cxn ang="0">
                  <a:pos x="T4" y="T5"/>
                </a:cxn>
                <a:cxn ang="0">
                  <a:pos x="T6" y="T7"/>
                </a:cxn>
                <a:cxn ang="0">
                  <a:pos x="T8" y="T9"/>
                </a:cxn>
              </a:cxnLst>
              <a:rect l="0" t="0" r="r" b="b"/>
              <a:pathLst>
                <a:path w="337" h="464">
                  <a:moveTo>
                    <a:pt x="337" y="145"/>
                  </a:moveTo>
                  <a:lnTo>
                    <a:pt x="250" y="464"/>
                  </a:lnTo>
                  <a:lnTo>
                    <a:pt x="0" y="319"/>
                  </a:lnTo>
                  <a:lnTo>
                    <a:pt x="87" y="0"/>
                  </a:lnTo>
                  <a:lnTo>
                    <a:pt x="337" y="145"/>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3" name="Freeform 42"/>
            <p:cNvSpPr>
              <a:spLocks/>
            </p:cNvSpPr>
            <p:nvPr/>
          </p:nvSpPr>
          <p:spPr bwMode="auto">
            <a:xfrm>
              <a:off x="4224338" y="4416425"/>
              <a:ext cx="533400" cy="735013"/>
            </a:xfrm>
            <a:custGeom>
              <a:avLst/>
              <a:gdLst>
                <a:gd name="T0" fmla="*/ 336 w 336"/>
                <a:gd name="T1" fmla="*/ 144 h 463"/>
                <a:gd name="T2" fmla="*/ 250 w 336"/>
                <a:gd name="T3" fmla="*/ 463 h 463"/>
                <a:gd name="T4" fmla="*/ 0 w 336"/>
                <a:gd name="T5" fmla="*/ 319 h 463"/>
                <a:gd name="T6" fmla="*/ 86 w 336"/>
                <a:gd name="T7" fmla="*/ 0 h 463"/>
                <a:gd name="T8" fmla="*/ 336 w 336"/>
                <a:gd name="T9" fmla="*/ 144 h 463"/>
              </a:gdLst>
              <a:ahLst/>
              <a:cxnLst>
                <a:cxn ang="0">
                  <a:pos x="T0" y="T1"/>
                </a:cxn>
                <a:cxn ang="0">
                  <a:pos x="T2" y="T3"/>
                </a:cxn>
                <a:cxn ang="0">
                  <a:pos x="T4" y="T5"/>
                </a:cxn>
                <a:cxn ang="0">
                  <a:pos x="T6" y="T7"/>
                </a:cxn>
                <a:cxn ang="0">
                  <a:pos x="T8" y="T9"/>
                </a:cxn>
              </a:cxnLst>
              <a:rect l="0" t="0" r="r" b="b"/>
              <a:pathLst>
                <a:path w="336" h="463">
                  <a:moveTo>
                    <a:pt x="336" y="144"/>
                  </a:moveTo>
                  <a:lnTo>
                    <a:pt x="250" y="463"/>
                  </a:lnTo>
                  <a:lnTo>
                    <a:pt x="0" y="319"/>
                  </a:lnTo>
                  <a:lnTo>
                    <a:pt x="86" y="0"/>
                  </a:lnTo>
                  <a:lnTo>
                    <a:pt x="336" y="144"/>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4" name="Freeform 43"/>
            <p:cNvSpPr>
              <a:spLocks/>
            </p:cNvSpPr>
            <p:nvPr/>
          </p:nvSpPr>
          <p:spPr bwMode="auto">
            <a:xfrm>
              <a:off x="4094163" y="3128963"/>
              <a:ext cx="533400" cy="736600"/>
            </a:xfrm>
            <a:custGeom>
              <a:avLst/>
              <a:gdLst>
                <a:gd name="T0" fmla="*/ 336 w 336"/>
                <a:gd name="T1" fmla="*/ 145 h 464"/>
                <a:gd name="T2" fmla="*/ 250 w 336"/>
                <a:gd name="T3" fmla="*/ 464 h 464"/>
                <a:gd name="T4" fmla="*/ 0 w 336"/>
                <a:gd name="T5" fmla="*/ 319 h 464"/>
                <a:gd name="T6" fmla="*/ 86 w 336"/>
                <a:gd name="T7" fmla="*/ 0 h 464"/>
                <a:gd name="T8" fmla="*/ 336 w 336"/>
                <a:gd name="T9" fmla="*/ 145 h 464"/>
              </a:gdLst>
              <a:ahLst/>
              <a:cxnLst>
                <a:cxn ang="0">
                  <a:pos x="T0" y="T1"/>
                </a:cxn>
                <a:cxn ang="0">
                  <a:pos x="T2" y="T3"/>
                </a:cxn>
                <a:cxn ang="0">
                  <a:pos x="T4" y="T5"/>
                </a:cxn>
                <a:cxn ang="0">
                  <a:pos x="T6" y="T7"/>
                </a:cxn>
                <a:cxn ang="0">
                  <a:pos x="T8" y="T9"/>
                </a:cxn>
              </a:cxnLst>
              <a:rect l="0" t="0" r="r" b="b"/>
              <a:pathLst>
                <a:path w="336" h="464">
                  <a:moveTo>
                    <a:pt x="336" y="145"/>
                  </a:moveTo>
                  <a:lnTo>
                    <a:pt x="250" y="464"/>
                  </a:lnTo>
                  <a:lnTo>
                    <a:pt x="0" y="319"/>
                  </a:lnTo>
                  <a:lnTo>
                    <a:pt x="86" y="0"/>
                  </a:lnTo>
                  <a:lnTo>
                    <a:pt x="336" y="145"/>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5" name="Freeform 44"/>
            <p:cNvSpPr>
              <a:spLocks/>
            </p:cNvSpPr>
            <p:nvPr/>
          </p:nvSpPr>
          <p:spPr bwMode="auto">
            <a:xfrm>
              <a:off x="3963988" y="1846263"/>
              <a:ext cx="533400" cy="735013"/>
            </a:xfrm>
            <a:custGeom>
              <a:avLst/>
              <a:gdLst>
                <a:gd name="T0" fmla="*/ 336 w 336"/>
                <a:gd name="T1" fmla="*/ 144 h 463"/>
                <a:gd name="T2" fmla="*/ 250 w 336"/>
                <a:gd name="T3" fmla="*/ 463 h 463"/>
                <a:gd name="T4" fmla="*/ 0 w 336"/>
                <a:gd name="T5" fmla="*/ 319 h 463"/>
                <a:gd name="T6" fmla="*/ 86 w 336"/>
                <a:gd name="T7" fmla="*/ 0 h 463"/>
                <a:gd name="T8" fmla="*/ 336 w 336"/>
                <a:gd name="T9" fmla="*/ 144 h 463"/>
              </a:gdLst>
              <a:ahLst/>
              <a:cxnLst>
                <a:cxn ang="0">
                  <a:pos x="T0" y="T1"/>
                </a:cxn>
                <a:cxn ang="0">
                  <a:pos x="T2" y="T3"/>
                </a:cxn>
                <a:cxn ang="0">
                  <a:pos x="T4" y="T5"/>
                </a:cxn>
                <a:cxn ang="0">
                  <a:pos x="T6" y="T7"/>
                </a:cxn>
                <a:cxn ang="0">
                  <a:pos x="T8" y="T9"/>
                </a:cxn>
              </a:cxnLst>
              <a:rect l="0" t="0" r="r" b="b"/>
              <a:pathLst>
                <a:path w="336" h="463">
                  <a:moveTo>
                    <a:pt x="336" y="144"/>
                  </a:moveTo>
                  <a:lnTo>
                    <a:pt x="250" y="463"/>
                  </a:lnTo>
                  <a:lnTo>
                    <a:pt x="0" y="319"/>
                  </a:lnTo>
                  <a:lnTo>
                    <a:pt x="86" y="0"/>
                  </a:lnTo>
                  <a:lnTo>
                    <a:pt x="336" y="144"/>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6" name="Freeform 45"/>
            <p:cNvSpPr>
              <a:spLocks/>
            </p:cNvSpPr>
            <p:nvPr/>
          </p:nvSpPr>
          <p:spPr bwMode="auto">
            <a:xfrm>
              <a:off x="4364038" y="3892550"/>
              <a:ext cx="533400" cy="735013"/>
            </a:xfrm>
            <a:custGeom>
              <a:avLst/>
              <a:gdLst>
                <a:gd name="T0" fmla="*/ 336 w 336"/>
                <a:gd name="T1" fmla="*/ 144 h 463"/>
                <a:gd name="T2" fmla="*/ 250 w 336"/>
                <a:gd name="T3" fmla="*/ 463 h 463"/>
                <a:gd name="T4" fmla="*/ 0 w 336"/>
                <a:gd name="T5" fmla="*/ 319 h 463"/>
                <a:gd name="T6" fmla="*/ 86 w 336"/>
                <a:gd name="T7" fmla="*/ 0 h 463"/>
                <a:gd name="T8" fmla="*/ 336 w 336"/>
                <a:gd name="T9" fmla="*/ 144 h 463"/>
              </a:gdLst>
              <a:ahLst/>
              <a:cxnLst>
                <a:cxn ang="0">
                  <a:pos x="T0" y="T1"/>
                </a:cxn>
                <a:cxn ang="0">
                  <a:pos x="T2" y="T3"/>
                </a:cxn>
                <a:cxn ang="0">
                  <a:pos x="T4" y="T5"/>
                </a:cxn>
                <a:cxn ang="0">
                  <a:pos x="T6" y="T7"/>
                </a:cxn>
                <a:cxn ang="0">
                  <a:pos x="T8" y="T9"/>
                </a:cxn>
              </a:cxnLst>
              <a:rect l="0" t="0" r="r" b="b"/>
              <a:pathLst>
                <a:path w="336" h="463">
                  <a:moveTo>
                    <a:pt x="336" y="144"/>
                  </a:moveTo>
                  <a:lnTo>
                    <a:pt x="250" y="463"/>
                  </a:lnTo>
                  <a:lnTo>
                    <a:pt x="0" y="319"/>
                  </a:lnTo>
                  <a:lnTo>
                    <a:pt x="86" y="0"/>
                  </a:lnTo>
                  <a:lnTo>
                    <a:pt x="336" y="144"/>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7" name="Freeform 46"/>
            <p:cNvSpPr>
              <a:spLocks/>
            </p:cNvSpPr>
            <p:nvPr/>
          </p:nvSpPr>
          <p:spPr bwMode="auto">
            <a:xfrm>
              <a:off x="4233863" y="2606675"/>
              <a:ext cx="533400" cy="735013"/>
            </a:xfrm>
            <a:custGeom>
              <a:avLst/>
              <a:gdLst>
                <a:gd name="T0" fmla="*/ 336 w 336"/>
                <a:gd name="T1" fmla="*/ 144 h 463"/>
                <a:gd name="T2" fmla="*/ 250 w 336"/>
                <a:gd name="T3" fmla="*/ 463 h 463"/>
                <a:gd name="T4" fmla="*/ 0 w 336"/>
                <a:gd name="T5" fmla="*/ 319 h 463"/>
                <a:gd name="T6" fmla="*/ 86 w 336"/>
                <a:gd name="T7" fmla="*/ 0 h 463"/>
                <a:gd name="T8" fmla="*/ 336 w 336"/>
                <a:gd name="T9" fmla="*/ 144 h 463"/>
              </a:gdLst>
              <a:ahLst/>
              <a:cxnLst>
                <a:cxn ang="0">
                  <a:pos x="T0" y="T1"/>
                </a:cxn>
                <a:cxn ang="0">
                  <a:pos x="T2" y="T3"/>
                </a:cxn>
                <a:cxn ang="0">
                  <a:pos x="T4" y="T5"/>
                </a:cxn>
                <a:cxn ang="0">
                  <a:pos x="T6" y="T7"/>
                </a:cxn>
                <a:cxn ang="0">
                  <a:pos x="T8" y="T9"/>
                </a:cxn>
              </a:cxnLst>
              <a:rect l="0" t="0" r="r" b="b"/>
              <a:pathLst>
                <a:path w="336" h="463">
                  <a:moveTo>
                    <a:pt x="336" y="144"/>
                  </a:moveTo>
                  <a:lnTo>
                    <a:pt x="250" y="463"/>
                  </a:lnTo>
                  <a:lnTo>
                    <a:pt x="0" y="319"/>
                  </a:lnTo>
                  <a:lnTo>
                    <a:pt x="86" y="0"/>
                  </a:lnTo>
                  <a:lnTo>
                    <a:pt x="336" y="144"/>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8" name="Freeform 47"/>
            <p:cNvSpPr>
              <a:spLocks/>
            </p:cNvSpPr>
            <p:nvPr/>
          </p:nvSpPr>
          <p:spPr bwMode="auto">
            <a:xfrm>
              <a:off x="4633913" y="4651375"/>
              <a:ext cx="530225" cy="736600"/>
            </a:xfrm>
            <a:custGeom>
              <a:avLst/>
              <a:gdLst>
                <a:gd name="T0" fmla="*/ 334 w 334"/>
                <a:gd name="T1" fmla="*/ 145 h 464"/>
                <a:gd name="T2" fmla="*/ 250 w 334"/>
                <a:gd name="T3" fmla="*/ 464 h 464"/>
                <a:gd name="T4" fmla="*/ 0 w 334"/>
                <a:gd name="T5" fmla="*/ 319 h 464"/>
                <a:gd name="T6" fmla="*/ 84 w 334"/>
                <a:gd name="T7" fmla="*/ 0 h 464"/>
                <a:gd name="T8" fmla="*/ 334 w 334"/>
                <a:gd name="T9" fmla="*/ 145 h 464"/>
              </a:gdLst>
              <a:ahLst/>
              <a:cxnLst>
                <a:cxn ang="0">
                  <a:pos x="T0" y="T1"/>
                </a:cxn>
                <a:cxn ang="0">
                  <a:pos x="T2" y="T3"/>
                </a:cxn>
                <a:cxn ang="0">
                  <a:pos x="T4" y="T5"/>
                </a:cxn>
                <a:cxn ang="0">
                  <a:pos x="T6" y="T7"/>
                </a:cxn>
                <a:cxn ang="0">
                  <a:pos x="T8" y="T9"/>
                </a:cxn>
              </a:cxnLst>
              <a:rect l="0" t="0" r="r" b="b"/>
              <a:pathLst>
                <a:path w="334" h="464">
                  <a:moveTo>
                    <a:pt x="334" y="145"/>
                  </a:moveTo>
                  <a:lnTo>
                    <a:pt x="250" y="464"/>
                  </a:lnTo>
                  <a:lnTo>
                    <a:pt x="0" y="319"/>
                  </a:lnTo>
                  <a:lnTo>
                    <a:pt x="84" y="0"/>
                  </a:lnTo>
                  <a:lnTo>
                    <a:pt x="334" y="145"/>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9" name="Freeform 48"/>
            <p:cNvSpPr>
              <a:spLocks/>
            </p:cNvSpPr>
            <p:nvPr/>
          </p:nvSpPr>
          <p:spPr bwMode="auto">
            <a:xfrm>
              <a:off x="4373563" y="2082800"/>
              <a:ext cx="534988" cy="735013"/>
            </a:xfrm>
            <a:custGeom>
              <a:avLst/>
              <a:gdLst>
                <a:gd name="T0" fmla="*/ 337 w 337"/>
                <a:gd name="T1" fmla="*/ 144 h 463"/>
                <a:gd name="T2" fmla="*/ 250 w 337"/>
                <a:gd name="T3" fmla="*/ 463 h 463"/>
                <a:gd name="T4" fmla="*/ 0 w 337"/>
                <a:gd name="T5" fmla="*/ 319 h 463"/>
                <a:gd name="T6" fmla="*/ 87 w 337"/>
                <a:gd name="T7" fmla="*/ 0 h 463"/>
                <a:gd name="T8" fmla="*/ 337 w 337"/>
                <a:gd name="T9" fmla="*/ 144 h 463"/>
              </a:gdLst>
              <a:ahLst/>
              <a:cxnLst>
                <a:cxn ang="0">
                  <a:pos x="T0" y="T1"/>
                </a:cxn>
                <a:cxn ang="0">
                  <a:pos x="T2" y="T3"/>
                </a:cxn>
                <a:cxn ang="0">
                  <a:pos x="T4" y="T5"/>
                </a:cxn>
                <a:cxn ang="0">
                  <a:pos x="T6" y="T7"/>
                </a:cxn>
                <a:cxn ang="0">
                  <a:pos x="T8" y="T9"/>
                </a:cxn>
              </a:cxnLst>
              <a:rect l="0" t="0" r="r" b="b"/>
              <a:pathLst>
                <a:path w="337" h="463">
                  <a:moveTo>
                    <a:pt x="337" y="144"/>
                  </a:moveTo>
                  <a:lnTo>
                    <a:pt x="250" y="463"/>
                  </a:lnTo>
                  <a:lnTo>
                    <a:pt x="0" y="319"/>
                  </a:lnTo>
                  <a:lnTo>
                    <a:pt x="87" y="0"/>
                  </a:lnTo>
                  <a:lnTo>
                    <a:pt x="337" y="144"/>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0" name="Freeform 49"/>
            <p:cNvSpPr>
              <a:spLocks/>
            </p:cNvSpPr>
            <p:nvPr/>
          </p:nvSpPr>
          <p:spPr bwMode="auto">
            <a:xfrm>
              <a:off x="4775201" y="4129088"/>
              <a:ext cx="533400" cy="735013"/>
            </a:xfrm>
            <a:custGeom>
              <a:avLst/>
              <a:gdLst>
                <a:gd name="T0" fmla="*/ 336 w 336"/>
                <a:gd name="T1" fmla="*/ 144 h 463"/>
                <a:gd name="T2" fmla="*/ 250 w 336"/>
                <a:gd name="T3" fmla="*/ 463 h 463"/>
                <a:gd name="T4" fmla="*/ 0 w 336"/>
                <a:gd name="T5" fmla="*/ 319 h 463"/>
                <a:gd name="T6" fmla="*/ 86 w 336"/>
                <a:gd name="T7" fmla="*/ 0 h 463"/>
                <a:gd name="T8" fmla="*/ 336 w 336"/>
                <a:gd name="T9" fmla="*/ 144 h 463"/>
              </a:gdLst>
              <a:ahLst/>
              <a:cxnLst>
                <a:cxn ang="0">
                  <a:pos x="T0" y="T1"/>
                </a:cxn>
                <a:cxn ang="0">
                  <a:pos x="T2" y="T3"/>
                </a:cxn>
                <a:cxn ang="0">
                  <a:pos x="T4" y="T5"/>
                </a:cxn>
                <a:cxn ang="0">
                  <a:pos x="T6" y="T7"/>
                </a:cxn>
                <a:cxn ang="0">
                  <a:pos x="T8" y="T9"/>
                </a:cxn>
              </a:cxnLst>
              <a:rect l="0" t="0" r="r" b="b"/>
              <a:pathLst>
                <a:path w="336" h="463">
                  <a:moveTo>
                    <a:pt x="336" y="144"/>
                  </a:moveTo>
                  <a:lnTo>
                    <a:pt x="250" y="463"/>
                  </a:lnTo>
                  <a:lnTo>
                    <a:pt x="0" y="319"/>
                  </a:lnTo>
                  <a:lnTo>
                    <a:pt x="86" y="0"/>
                  </a:lnTo>
                  <a:lnTo>
                    <a:pt x="336" y="144"/>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1" name="Freeform 50"/>
            <p:cNvSpPr>
              <a:spLocks/>
            </p:cNvSpPr>
            <p:nvPr/>
          </p:nvSpPr>
          <p:spPr bwMode="auto">
            <a:xfrm>
              <a:off x="5045076" y="4887913"/>
              <a:ext cx="530225" cy="736600"/>
            </a:xfrm>
            <a:custGeom>
              <a:avLst/>
              <a:gdLst>
                <a:gd name="T0" fmla="*/ 334 w 334"/>
                <a:gd name="T1" fmla="*/ 145 h 464"/>
                <a:gd name="T2" fmla="*/ 250 w 334"/>
                <a:gd name="T3" fmla="*/ 464 h 464"/>
                <a:gd name="T4" fmla="*/ 0 w 334"/>
                <a:gd name="T5" fmla="*/ 319 h 464"/>
                <a:gd name="T6" fmla="*/ 84 w 334"/>
                <a:gd name="T7" fmla="*/ 0 h 464"/>
                <a:gd name="T8" fmla="*/ 334 w 334"/>
                <a:gd name="T9" fmla="*/ 145 h 464"/>
              </a:gdLst>
              <a:ahLst/>
              <a:cxnLst>
                <a:cxn ang="0">
                  <a:pos x="T0" y="T1"/>
                </a:cxn>
                <a:cxn ang="0">
                  <a:pos x="T2" y="T3"/>
                </a:cxn>
                <a:cxn ang="0">
                  <a:pos x="T4" y="T5"/>
                </a:cxn>
                <a:cxn ang="0">
                  <a:pos x="T6" y="T7"/>
                </a:cxn>
                <a:cxn ang="0">
                  <a:pos x="T8" y="T9"/>
                </a:cxn>
              </a:cxnLst>
              <a:rect l="0" t="0" r="r" b="b"/>
              <a:pathLst>
                <a:path w="334" h="464">
                  <a:moveTo>
                    <a:pt x="334" y="145"/>
                  </a:moveTo>
                  <a:lnTo>
                    <a:pt x="250" y="464"/>
                  </a:lnTo>
                  <a:lnTo>
                    <a:pt x="0" y="319"/>
                  </a:lnTo>
                  <a:lnTo>
                    <a:pt x="84" y="0"/>
                  </a:lnTo>
                  <a:lnTo>
                    <a:pt x="334" y="145"/>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2" name="Freeform 51"/>
            <p:cNvSpPr>
              <a:spLocks/>
            </p:cNvSpPr>
            <p:nvPr/>
          </p:nvSpPr>
          <p:spPr bwMode="auto">
            <a:xfrm>
              <a:off x="4914901" y="3605213"/>
              <a:ext cx="533400" cy="735013"/>
            </a:xfrm>
            <a:custGeom>
              <a:avLst/>
              <a:gdLst>
                <a:gd name="T0" fmla="*/ 336 w 336"/>
                <a:gd name="T1" fmla="*/ 144 h 463"/>
                <a:gd name="T2" fmla="*/ 250 w 336"/>
                <a:gd name="T3" fmla="*/ 463 h 463"/>
                <a:gd name="T4" fmla="*/ 0 w 336"/>
                <a:gd name="T5" fmla="*/ 319 h 463"/>
                <a:gd name="T6" fmla="*/ 86 w 336"/>
                <a:gd name="T7" fmla="*/ 0 h 463"/>
                <a:gd name="T8" fmla="*/ 336 w 336"/>
                <a:gd name="T9" fmla="*/ 144 h 463"/>
              </a:gdLst>
              <a:ahLst/>
              <a:cxnLst>
                <a:cxn ang="0">
                  <a:pos x="T0" y="T1"/>
                </a:cxn>
                <a:cxn ang="0">
                  <a:pos x="T2" y="T3"/>
                </a:cxn>
                <a:cxn ang="0">
                  <a:pos x="T4" y="T5"/>
                </a:cxn>
                <a:cxn ang="0">
                  <a:pos x="T6" y="T7"/>
                </a:cxn>
                <a:cxn ang="0">
                  <a:pos x="T8" y="T9"/>
                </a:cxn>
              </a:cxnLst>
              <a:rect l="0" t="0" r="r" b="b"/>
              <a:pathLst>
                <a:path w="336" h="463">
                  <a:moveTo>
                    <a:pt x="336" y="144"/>
                  </a:moveTo>
                  <a:lnTo>
                    <a:pt x="250" y="463"/>
                  </a:lnTo>
                  <a:lnTo>
                    <a:pt x="0" y="319"/>
                  </a:lnTo>
                  <a:lnTo>
                    <a:pt x="86" y="0"/>
                  </a:lnTo>
                  <a:lnTo>
                    <a:pt x="336" y="144"/>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3" name="Freeform 52"/>
            <p:cNvSpPr>
              <a:spLocks/>
            </p:cNvSpPr>
            <p:nvPr/>
          </p:nvSpPr>
          <p:spPr bwMode="auto">
            <a:xfrm>
              <a:off x="4784726" y="2319338"/>
              <a:ext cx="533400" cy="735013"/>
            </a:xfrm>
            <a:custGeom>
              <a:avLst/>
              <a:gdLst>
                <a:gd name="T0" fmla="*/ 336 w 336"/>
                <a:gd name="T1" fmla="*/ 144 h 463"/>
                <a:gd name="T2" fmla="*/ 250 w 336"/>
                <a:gd name="T3" fmla="*/ 463 h 463"/>
                <a:gd name="T4" fmla="*/ 0 w 336"/>
                <a:gd name="T5" fmla="*/ 319 h 463"/>
                <a:gd name="T6" fmla="*/ 86 w 336"/>
                <a:gd name="T7" fmla="*/ 0 h 463"/>
                <a:gd name="T8" fmla="*/ 336 w 336"/>
                <a:gd name="T9" fmla="*/ 144 h 463"/>
              </a:gdLst>
              <a:ahLst/>
              <a:cxnLst>
                <a:cxn ang="0">
                  <a:pos x="T0" y="T1"/>
                </a:cxn>
                <a:cxn ang="0">
                  <a:pos x="T2" y="T3"/>
                </a:cxn>
                <a:cxn ang="0">
                  <a:pos x="T4" y="T5"/>
                </a:cxn>
                <a:cxn ang="0">
                  <a:pos x="T6" y="T7"/>
                </a:cxn>
                <a:cxn ang="0">
                  <a:pos x="T8" y="T9"/>
                </a:cxn>
              </a:cxnLst>
              <a:rect l="0" t="0" r="r" b="b"/>
              <a:pathLst>
                <a:path w="336" h="463">
                  <a:moveTo>
                    <a:pt x="336" y="144"/>
                  </a:moveTo>
                  <a:lnTo>
                    <a:pt x="250" y="463"/>
                  </a:lnTo>
                  <a:lnTo>
                    <a:pt x="0" y="319"/>
                  </a:lnTo>
                  <a:lnTo>
                    <a:pt x="86" y="0"/>
                  </a:lnTo>
                  <a:lnTo>
                    <a:pt x="336" y="144"/>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4" name="Freeform 53"/>
            <p:cNvSpPr>
              <a:spLocks/>
            </p:cNvSpPr>
            <p:nvPr/>
          </p:nvSpPr>
          <p:spPr bwMode="auto">
            <a:xfrm>
              <a:off x="5184776" y="4364038"/>
              <a:ext cx="530225" cy="736600"/>
            </a:xfrm>
            <a:custGeom>
              <a:avLst/>
              <a:gdLst>
                <a:gd name="T0" fmla="*/ 334 w 334"/>
                <a:gd name="T1" fmla="*/ 145 h 464"/>
                <a:gd name="T2" fmla="*/ 250 w 334"/>
                <a:gd name="T3" fmla="*/ 464 h 464"/>
                <a:gd name="T4" fmla="*/ 0 w 334"/>
                <a:gd name="T5" fmla="*/ 319 h 464"/>
                <a:gd name="T6" fmla="*/ 84 w 334"/>
                <a:gd name="T7" fmla="*/ 0 h 464"/>
                <a:gd name="T8" fmla="*/ 334 w 334"/>
                <a:gd name="T9" fmla="*/ 145 h 464"/>
              </a:gdLst>
              <a:ahLst/>
              <a:cxnLst>
                <a:cxn ang="0">
                  <a:pos x="T0" y="T1"/>
                </a:cxn>
                <a:cxn ang="0">
                  <a:pos x="T2" y="T3"/>
                </a:cxn>
                <a:cxn ang="0">
                  <a:pos x="T4" y="T5"/>
                </a:cxn>
                <a:cxn ang="0">
                  <a:pos x="T6" y="T7"/>
                </a:cxn>
                <a:cxn ang="0">
                  <a:pos x="T8" y="T9"/>
                </a:cxn>
              </a:cxnLst>
              <a:rect l="0" t="0" r="r" b="b"/>
              <a:pathLst>
                <a:path w="334" h="464">
                  <a:moveTo>
                    <a:pt x="334" y="145"/>
                  </a:moveTo>
                  <a:lnTo>
                    <a:pt x="250" y="464"/>
                  </a:lnTo>
                  <a:lnTo>
                    <a:pt x="0" y="319"/>
                  </a:lnTo>
                  <a:lnTo>
                    <a:pt x="84" y="0"/>
                  </a:lnTo>
                  <a:lnTo>
                    <a:pt x="334" y="145"/>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5" name="Freeform 54"/>
            <p:cNvSpPr>
              <a:spLocks/>
            </p:cNvSpPr>
            <p:nvPr/>
          </p:nvSpPr>
          <p:spPr bwMode="auto">
            <a:xfrm>
              <a:off x="5054601" y="3081338"/>
              <a:ext cx="533400" cy="736600"/>
            </a:xfrm>
            <a:custGeom>
              <a:avLst/>
              <a:gdLst>
                <a:gd name="T0" fmla="*/ 336 w 336"/>
                <a:gd name="T1" fmla="*/ 145 h 464"/>
                <a:gd name="T2" fmla="*/ 250 w 336"/>
                <a:gd name="T3" fmla="*/ 464 h 464"/>
                <a:gd name="T4" fmla="*/ 0 w 336"/>
                <a:gd name="T5" fmla="*/ 319 h 464"/>
                <a:gd name="T6" fmla="*/ 86 w 336"/>
                <a:gd name="T7" fmla="*/ 0 h 464"/>
                <a:gd name="T8" fmla="*/ 336 w 336"/>
                <a:gd name="T9" fmla="*/ 145 h 464"/>
              </a:gdLst>
              <a:ahLst/>
              <a:cxnLst>
                <a:cxn ang="0">
                  <a:pos x="T0" y="T1"/>
                </a:cxn>
                <a:cxn ang="0">
                  <a:pos x="T2" y="T3"/>
                </a:cxn>
                <a:cxn ang="0">
                  <a:pos x="T4" y="T5"/>
                </a:cxn>
                <a:cxn ang="0">
                  <a:pos x="T6" y="T7"/>
                </a:cxn>
                <a:cxn ang="0">
                  <a:pos x="T8" y="T9"/>
                </a:cxn>
              </a:cxnLst>
              <a:rect l="0" t="0" r="r" b="b"/>
              <a:pathLst>
                <a:path w="336" h="464">
                  <a:moveTo>
                    <a:pt x="336" y="145"/>
                  </a:moveTo>
                  <a:lnTo>
                    <a:pt x="250" y="464"/>
                  </a:lnTo>
                  <a:lnTo>
                    <a:pt x="0" y="319"/>
                  </a:lnTo>
                  <a:lnTo>
                    <a:pt x="86" y="0"/>
                  </a:lnTo>
                  <a:lnTo>
                    <a:pt x="336" y="145"/>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6" name="Freeform 55"/>
            <p:cNvSpPr>
              <a:spLocks/>
            </p:cNvSpPr>
            <p:nvPr/>
          </p:nvSpPr>
          <p:spPr bwMode="auto">
            <a:xfrm>
              <a:off x="5451476" y="5124450"/>
              <a:ext cx="533400" cy="735013"/>
            </a:xfrm>
            <a:custGeom>
              <a:avLst/>
              <a:gdLst>
                <a:gd name="T0" fmla="*/ 336 w 336"/>
                <a:gd name="T1" fmla="*/ 144 h 463"/>
                <a:gd name="T2" fmla="*/ 250 w 336"/>
                <a:gd name="T3" fmla="*/ 463 h 463"/>
                <a:gd name="T4" fmla="*/ 0 w 336"/>
                <a:gd name="T5" fmla="*/ 321 h 463"/>
                <a:gd name="T6" fmla="*/ 86 w 336"/>
                <a:gd name="T7" fmla="*/ 0 h 463"/>
                <a:gd name="T8" fmla="*/ 336 w 336"/>
                <a:gd name="T9" fmla="*/ 144 h 463"/>
              </a:gdLst>
              <a:ahLst/>
              <a:cxnLst>
                <a:cxn ang="0">
                  <a:pos x="T0" y="T1"/>
                </a:cxn>
                <a:cxn ang="0">
                  <a:pos x="T2" y="T3"/>
                </a:cxn>
                <a:cxn ang="0">
                  <a:pos x="T4" y="T5"/>
                </a:cxn>
                <a:cxn ang="0">
                  <a:pos x="T6" y="T7"/>
                </a:cxn>
                <a:cxn ang="0">
                  <a:pos x="T8" y="T9"/>
                </a:cxn>
              </a:cxnLst>
              <a:rect l="0" t="0" r="r" b="b"/>
              <a:pathLst>
                <a:path w="336" h="463">
                  <a:moveTo>
                    <a:pt x="336" y="144"/>
                  </a:moveTo>
                  <a:lnTo>
                    <a:pt x="250" y="463"/>
                  </a:lnTo>
                  <a:lnTo>
                    <a:pt x="0" y="321"/>
                  </a:lnTo>
                  <a:lnTo>
                    <a:pt x="86" y="0"/>
                  </a:lnTo>
                  <a:lnTo>
                    <a:pt x="336" y="144"/>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7" name="Freeform 56"/>
            <p:cNvSpPr>
              <a:spLocks/>
            </p:cNvSpPr>
            <p:nvPr/>
          </p:nvSpPr>
          <p:spPr bwMode="auto">
            <a:xfrm>
              <a:off x="5324476" y="3841750"/>
              <a:ext cx="534988" cy="735013"/>
            </a:xfrm>
            <a:custGeom>
              <a:avLst/>
              <a:gdLst>
                <a:gd name="T0" fmla="*/ 337 w 337"/>
                <a:gd name="T1" fmla="*/ 144 h 463"/>
                <a:gd name="T2" fmla="*/ 250 w 337"/>
                <a:gd name="T3" fmla="*/ 463 h 463"/>
                <a:gd name="T4" fmla="*/ 0 w 337"/>
                <a:gd name="T5" fmla="*/ 319 h 463"/>
                <a:gd name="T6" fmla="*/ 87 w 337"/>
                <a:gd name="T7" fmla="*/ 0 h 463"/>
                <a:gd name="T8" fmla="*/ 337 w 337"/>
                <a:gd name="T9" fmla="*/ 144 h 463"/>
              </a:gdLst>
              <a:ahLst/>
              <a:cxnLst>
                <a:cxn ang="0">
                  <a:pos x="T0" y="T1"/>
                </a:cxn>
                <a:cxn ang="0">
                  <a:pos x="T2" y="T3"/>
                </a:cxn>
                <a:cxn ang="0">
                  <a:pos x="T4" y="T5"/>
                </a:cxn>
                <a:cxn ang="0">
                  <a:pos x="T6" y="T7"/>
                </a:cxn>
                <a:cxn ang="0">
                  <a:pos x="T8" y="T9"/>
                </a:cxn>
              </a:cxnLst>
              <a:rect l="0" t="0" r="r" b="b"/>
              <a:pathLst>
                <a:path w="337" h="463">
                  <a:moveTo>
                    <a:pt x="337" y="144"/>
                  </a:moveTo>
                  <a:lnTo>
                    <a:pt x="250" y="463"/>
                  </a:lnTo>
                  <a:lnTo>
                    <a:pt x="0" y="319"/>
                  </a:lnTo>
                  <a:lnTo>
                    <a:pt x="87" y="0"/>
                  </a:lnTo>
                  <a:lnTo>
                    <a:pt x="337" y="144"/>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8" name="Freeform 57"/>
            <p:cNvSpPr>
              <a:spLocks/>
            </p:cNvSpPr>
            <p:nvPr/>
          </p:nvSpPr>
          <p:spPr bwMode="auto">
            <a:xfrm>
              <a:off x="5595938" y="4600575"/>
              <a:ext cx="530225" cy="736600"/>
            </a:xfrm>
            <a:custGeom>
              <a:avLst/>
              <a:gdLst>
                <a:gd name="T0" fmla="*/ 334 w 334"/>
                <a:gd name="T1" fmla="*/ 145 h 464"/>
                <a:gd name="T2" fmla="*/ 250 w 334"/>
                <a:gd name="T3" fmla="*/ 464 h 464"/>
                <a:gd name="T4" fmla="*/ 0 w 334"/>
                <a:gd name="T5" fmla="*/ 319 h 464"/>
                <a:gd name="T6" fmla="*/ 84 w 334"/>
                <a:gd name="T7" fmla="*/ 0 h 464"/>
                <a:gd name="T8" fmla="*/ 334 w 334"/>
                <a:gd name="T9" fmla="*/ 145 h 464"/>
              </a:gdLst>
              <a:ahLst/>
              <a:cxnLst>
                <a:cxn ang="0">
                  <a:pos x="T0" y="T1"/>
                </a:cxn>
                <a:cxn ang="0">
                  <a:pos x="T2" y="T3"/>
                </a:cxn>
                <a:cxn ang="0">
                  <a:pos x="T4" y="T5"/>
                </a:cxn>
                <a:cxn ang="0">
                  <a:pos x="T6" y="T7"/>
                </a:cxn>
                <a:cxn ang="0">
                  <a:pos x="T8" y="T9"/>
                </a:cxn>
              </a:cxnLst>
              <a:rect l="0" t="0" r="r" b="b"/>
              <a:pathLst>
                <a:path w="334" h="464">
                  <a:moveTo>
                    <a:pt x="334" y="145"/>
                  </a:moveTo>
                  <a:lnTo>
                    <a:pt x="250" y="464"/>
                  </a:lnTo>
                  <a:lnTo>
                    <a:pt x="0" y="319"/>
                  </a:lnTo>
                  <a:lnTo>
                    <a:pt x="84" y="0"/>
                  </a:lnTo>
                  <a:lnTo>
                    <a:pt x="334" y="145"/>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9" name="Freeform 58"/>
            <p:cNvSpPr>
              <a:spLocks/>
            </p:cNvSpPr>
            <p:nvPr/>
          </p:nvSpPr>
          <p:spPr bwMode="auto">
            <a:xfrm>
              <a:off x="5465763" y="3317875"/>
              <a:ext cx="533400" cy="735013"/>
            </a:xfrm>
            <a:custGeom>
              <a:avLst/>
              <a:gdLst>
                <a:gd name="T0" fmla="*/ 336 w 336"/>
                <a:gd name="T1" fmla="*/ 144 h 463"/>
                <a:gd name="T2" fmla="*/ 250 w 336"/>
                <a:gd name="T3" fmla="*/ 463 h 463"/>
                <a:gd name="T4" fmla="*/ 0 w 336"/>
                <a:gd name="T5" fmla="*/ 319 h 463"/>
                <a:gd name="T6" fmla="*/ 86 w 336"/>
                <a:gd name="T7" fmla="*/ 0 h 463"/>
                <a:gd name="T8" fmla="*/ 336 w 336"/>
                <a:gd name="T9" fmla="*/ 144 h 463"/>
              </a:gdLst>
              <a:ahLst/>
              <a:cxnLst>
                <a:cxn ang="0">
                  <a:pos x="T0" y="T1"/>
                </a:cxn>
                <a:cxn ang="0">
                  <a:pos x="T2" y="T3"/>
                </a:cxn>
                <a:cxn ang="0">
                  <a:pos x="T4" y="T5"/>
                </a:cxn>
                <a:cxn ang="0">
                  <a:pos x="T6" y="T7"/>
                </a:cxn>
                <a:cxn ang="0">
                  <a:pos x="T8" y="T9"/>
                </a:cxn>
              </a:cxnLst>
              <a:rect l="0" t="0" r="r" b="b"/>
              <a:pathLst>
                <a:path w="336" h="463">
                  <a:moveTo>
                    <a:pt x="336" y="144"/>
                  </a:moveTo>
                  <a:lnTo>
                    <a:pt x="250" y="463"/>
                  </a:lnTo>
                  <a:lnTo>
                    <a:pt x="0" y="319"/>
                  </a:lnTo>
                  <a:lnTo>
                    <a:pt x="86" y="0"/>
                  </a:lnTo>
                  <a:lnTo>
                    <a:pt x="336" y="144"/>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0" name="Freeform 59"/>
            <p:cNvSpPr>
              <a:spLocks/>
            </p:cNvSpPr>
            <p:nvPr/>
          </p:nvSpPr>
          <p:spPr bwMode="auto">
            <a:xfrm>
              <a:off x="5862638" y="5364163"/>
              <a:ext cx="533400" cy="735013"/>
            </a:xfrm>
            <a:custGeom>
              <a:avLst/>
              <a:gdLst>
                <a:gd name="T0" fmla="*/ 336 w 336"/>
                <a:gd name="T1" fmla="*/ 144 h 463"/>
                <a:gd name="T2" fmla="*/ 250 w 336"/>
                <a:gd name="T3" fmla="*/ 463 h 463"/>
                <a:gd name="T4" fmla="*/ 0 w 336"/>
                <a:gd name="T5" fmla="*/ 319 h 463"/>
                <a:gd name="T6" fmla="*/ 86 w 336"/>
                <a:gd name="T7" fmla="*/ 0 h 463"/>
                <a:gd name="T8" fmla="*/ 336 w 336"/>
                <a:gd name="T9" fmla="*/ 144 h 463"/>
              </a:gdLst>
              <a:ahLst/>
              <a:cxnLst>
                <a:cxn ang="0">
                  <a:pos x="T0" y="T1"/>
                </a:cxn>
                <a:cxn ang="0">
                  <a:pos x="T2" y="T3"/>
                </a:cxn>
                <a:cxn ang="0">
                  <a:pos x="T4" y="T5"/>
                </a:cxn>
                <a:cxn ang="0">
                  <a:pos x="T6" y="T7"/>
                </a:cxn>
                <a:cxn ang="0">
                  <a:pos x="T8" y="T9"/>
                </a:cxn>
              </a:cxnLst>
              <a:rect l="0" t="0" r="r" b="b"/>
              <a:pathLst>
                <a:path w="336" h="463">
                  <a:moveTo>
                    <a:pt x="336" y="144"/>
                  </a:moveTo>
                  <a:lnTo>
                    <a:pt x="250" y="463"/>
                  </a:lnTo>
                  <a:lnTo>
                    <a:pt x="0" y="319"/>
                  </a:lnTo>
                  <a:lnTo>
                    <a:pt x="86" y="0"/>
                  </a:lnTo>
                  <a:lnTo>
                    <a:pt x="336" y="144"/>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1" name="Freeform 60"/>
            <p:cNvSpPr>
              <a:spLocks/>
            </p:cNvSpPr>
            <p:nvPr/>
          </p:nvSpPr>
          <p:spPr bwMode="auto">
            <a:xfrm>
              <a:off x="6146801" y="4313238"/>
              <a:ext cx="530225" cy="735013"/>
            </a:xfrm>
            <a:custGeom>
              <a:avLst/>
              <a:gdLst>
                <a:gd name="T0" fmla="*/ 334 w 334"/>
                <a:gd name="T1" fmla="*/ 145 h 463"/>
                <a:gd name="T2" fmla="*/ 250 w 334"/>
                <a:gd name="T3" fmla="*/ 463 h 463"/>
                <a:gd name="T4" fmla="*/ 0 w 334"/>
                <a:gd name="T5" fmla="*/ 319 h 463"/>
                <a:gd name="T6" fmla="*/ 84 w 334"/>
                <a:gd name="T7" fmla="*/ 0 h 463"/>
                <a:gd name="T8" fmla="*/ 334 w 334"/>
                <a:gd name="T9" fmla="*/ 145 h 463"/>
              </a:gdLst>
              <a:ahLst/>
              <a:cxnLst>
                <a:cxn ang="0">
                  <a:pos x="T0" y="T1"/>
                </a:cxn>
                <a:cxn ang="0">
                  <a:pos x="T2" y="T3"/>
                </a:cxn>
                <a:cxn ang="0">
                  <a:pos x="T4" y="T5"/>
                </a:cxn>
                <a:cxn ang="0">
                  <a:pos x="T6" y="T7"/>
                </a:cxn>
                <a:cxn ang="0">
                  <a:pos x="T8" y="T9"/>
                </a:cxn>
              </a:cxnLst>
              <a:rect l="0" t="0" r="r" b="b"/>
              <a:pathLst>
                <a:path w="334" h="463">
                  <a:moveTo>
                    <a:pt x="334" y="145"/>
                  </a:moveTo>
                  <a:lnTo>
                    <a:pt x="250" y="463"/>
                  </a:lnTo>
                  <a:lnTo>
                    <a:pt x="0" y="319"/>
                  </a:lnTo>
                  <a:lnTo>
                    <a:pt x="84" y="0"/>
                  </a:lnTo>
                  <a:lnTo>
                    <a:pt x="334" y="145"/>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2" name="Freeform 61"/>
            <p:cNvSpPr>
              <a:spLocks/>
            </p:cNvSpPr>
            <p:nvPr/>
          </p:nvSpPr>
          <p:spPr bwMode="auto">
            <a:xfrm>
              <a:off x="6286501" y="3789363"/>
              <a:ext cx="530225" cy="736600"/>
            </a:xfrm>
            <a:custGeom>
              <a:avLst/>
              <a:gdLst>
                <a:gd name="T0" fmla="*/ 334 w 334"/>
                <a:gd name="T1" fmla="*/ 145 h 464"/>
                <a:gd name="T2" fmla="*/ 250 w 334"/>
                <a:gd name="T3" fmla="*/ 464 h 464"/>
                <a:gd name="T4" fmla="*/ 0 w 334"/>
                <a:gd name="T5" fmla="*/ 319 h 464"/>
                <a:gd name="T6" fmla="*/ 84 w 334"/>
                <a:gd name="T7" fmla="*/ 0 h 464"/>
                <a:gd name="T8" fmla="*/ 334 w 334"/>
                <a:gd name="T9" fmla="*/ 145 h 464"/>
              </a:gdLst>
              <a:ahLst/>
              <a:cxnLst>
                <a:cxn ang="0">
                  <a:pos x="T0" y="T1"/>
                </a:cxn>
                <a:cxn ang="0">
                  <a:pos x="T2" y="T3"/>
                </a:cxn>
                <a:cxn ang="0">
                  <a:pos x="T4" y="T5"/>
                </a:cxn>
                <a:cxn ang="0">
                  <a:pos x="T6" y="T7"/>
                </a:cxn>
                <a:cxn ang="0">
                  <a:pos x="T8" y="T9"/>
                </a:cxn>
              </a:cxnLst>
              <a:rect l="0" t="0" r="r" b="b"/>
              <a:pathLst>
                <a:path w="334" h="464">
                  <a:moveTo>
                    <a:pt x="334" y="145"/>
                  </a:moveTo>
                  <a:lnTo>
                    <a:pt x="250" y="464"/>
                  </a:lnTo>
                  <a:lnTo>
                    <a:pt x="0" y="319"/>
                  </a:lnTo>
                  <a:lnTo>
                    <a:pt x="84" y="0"/>
                  </a:lnTo>
                  <a:lnTo>
                    <a:pt x="334" y="145"/>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3" name="Freeform 62"/>
            <p:cNvSpPr>
              <a:spLocks/>
            </p:cNvSpPr>
            <p:nvPr/>
          </p:nvSpPr>
          <p:spPr bwMode="auto">
            <a:xfrm>
              <a:off x="6426201" y="3267075"/>
              <a:ext cx="534988" cy="735013"/>
            </a:xfrm>
            <a:custGeom>
              <a:avLst/>
              <a:gdLst>
                <a:gd name="T0" fmla="*/ 337 w 337"/>
                <a:gd name="T1" fmla="*/ 144 h 463"/>
                <a:gd name="T2" fmla="*/ 250 w 337"/>
                <a:gd name="T3" fmla="*/ 463 h 463"/>
                <a:gd name="T4" fmla="*/ 0 w 337"/>
                <a:gd name="T5" fmla="*/ 319 h 463"/>
                <a:gd name="T6" fmla="*/ 87 w 337"/>
                <a:gd name="T7" fmla="*/ 0 h 463"/>
                <a:gd name="T8" fmla="*/ 337 w 337"/>
                <a:gd name="T9" fmla="*/ 144 h 463"/>
              </a:gdLst>
              <a:ahLst/>
              <a:cxnLst>
                <a:cxn ang="0">
                  <a:pos x="T0" y="T1"/>
                </a:cxn>
                <a:cxn ang="0">
                  <a:pos x="T2" y="T3"/>
                </a:cxn>
                <a:cxn ang="0">
                  <a:pos x="T4" y="T5"/>
                </a:cxn>
                <a:cxn ang="0">
                  <a:pos x="T6" y="T7"/>
                </a:cxn>
                <a:cxn ang="0">
                  <a:pos x="T8" y="T9"/>
                </a:cxn>
              </a:cxnLst>
              <a:rect l="0" t="0" r="r" b="b"/>
              <a:pathLst>
                <a:path w="337" h="463">
                  <a:moveTo>
                    <a:pt x="337" y="144"/>
                  </a:moveTo>
                  <a:lnTo>
                    <a:pt x="250" y="463"/>
                  </a:lnTo>
                  <a:lnTo>
                    <a:pt x="0" y="319"/>
                  </a:lnTo>
                  <a:lnTo>
                    <a:pt x="87" y="0"/>
                  </a:lnTo>
                  <a:lnTo>
                    <a:pt x="337" y="144"/>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4" name="Freeform 63"/>
            <p:cNvSpPr>
              <a:spLocks/>
            </p:cNvSpPr>
            <p:nvPr/>
          </p:nvSpPr>
          <p:spPr bwMode="auto">
            <a:xfrm>
              <a:off x="3683001" y="2894013"/>
              <a:ext cx="533400" cy="735013"/>
            </a:xfrm>
            <a:custGeom>
              <a:avLst/>
              <a:gdLst>
                <a:gd name="T0" fmla="*/ 86 w 336"/>
                <a:gd name="T1" fmla="*/ 0 h 463"/>
                <a:gd name="T2" fmla="*/ 0 w 336"/>
                <a:gd name="T3" fmla="*/ 319 h 463"/>
                <a:gd name="T4" fmla="*/ 250 w 336"/>
                <a:gd name="T5" fmla="*/ 463 h 463"/>
                <a:gd name="T6" fmla="*/ 336 w 336"/>
                <a:gd name="T7" fmla="*/ 144 h 463"/>
                <a:gd name="T8" fmla="*/ 86 w 336"/>
                <a:gd name="T9" fmla="*/ 0 h 463"/>
              </a:gdLst>
              <a:ahLst/>
              <a:cxnLst>
                <a:cxn ang="0">
                  <a:pos x="T0" y="T1"/>
                </a:cxn>
                <a:cxn ang="0">
                  <a:pos x="T2" y="T3"/>
                </a:cxn>
                <a:cxn ang="0">
                  <a:pos x="T4" y="T5"/>
                </a:cxn>
                <a:cxn ang="0">
                  <a:pos x="T6" y="T7"/>
                </a:cxn>
                <a:cxn ang="0">
                  <a:pos x="T8" y="T9"/>
                </a:cxn>
              </a:cxnLst>
              <a:rect l="0" t="0" r="r" b="b"/>
              <a:pathLst>
                <a:path w="336" h="463">
                  <a:moveTo>
                    <a:pt x="86" y="0"/>
                  </a:moveTo>
                  <a:lnTo>
                    <a:pt x="0" y="319"/>
                  </a:lnTo>
                  <a:lnTo>
                    <a:pt x="250" y="463"/>
                  </a:lnTo>
                  <a:lnTo>
                    <a:pt x="336" y="144"/>
                  </a:lnTo>
                  <a:lnTo>
                    <a:pt x="86" y="0"/>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5" name="Freeform 64"/>
            <p:cNvSpPr>
              <a:spLocks/>
            </p:cNvSpPr>
            <p:nvPr/>
          </p:nvSpPr>
          <p:spPr bwMode="auto">
            <a:xfrm>
              <a:off x="3822701" y="2370138"/>
              <a:ext cx="534988" cy="735013"/>
            </a:xfrm>
            <a:custGeom>
              <a:avLst/>
              <a:gdLst>
                <a:gd name="T0" fmla="*/ 337 w 337"/>
                <a:gd name="T1" fmla="*/ 144 h 463"/>
                <a:gd name="T2" fmla="*/ 250 w 337"/>
                <a:gd name="T3" fmla="*/ 463 h 463"/>
                <a:gd name="T4" fmla="*/ 0 w 337"/>
                <a:gd name="T5" fmla="*/ 319 h 463"/>
                <a:gd name="T6" fmla="*/ 87 w 337"/>
                <a:gd name="T7" fmla="*/ 0 h 463"/>
                <a:gd name="T8" fmla="*/ 337 w 337"/>
                <a:gd name="T9" fmla="*/ 144 h 463"/>
              </a:gdLst>
              <a:ahLst/>
              <a:cxnLst>
                <a:cxn ang="0">
                  <a:pos x="T0" y="T1"/>
                </a:cxn>
                <a:cxn ang="0">
                  <a:pos x="T2" y="T3"/>
                </a:cxn>
                <a:cxn ang="0">
                  <a:pos x="T4" y="T5"/>
                </a:cxn>
                <a:cxn ang="0">
                  <a:pos x="T6" y="T7"/>
                </a:cxn>
                <a:cxn ang="0">
                  <a:pos x="T8" y="T9"/>
                </a:cxn>
              </a:cxnLst>
              <a:rect l="0" t="0" r="r" b="b"/>
              <a:pathLst>
                <a:path w="337" h="463">
                  <a:moveTo>
                    <a:pt x="337" y="144"/>
                  </a:moveTo>
                  <a:lnTo>
                    <a:pt x="250" y="463"/>
                  </a:lnTo>
                  <a:lnTo>
                    <a:pt x="0" y="319"/>
                  </a:lnTo>
                  <a:lnTo>
                    <a:pt x="87" y="0"/>
                  </a:lnTo>
                  <a:lnTo>
                    <a:pt x="337" y="144"/>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6" name="Freeform 65"/>
            <p:cNvSpPr>
              <a:spLocks/>
            </p:cNvSpPr>
            <p:nvPr/>
          </p:nvSpPr>
          <p:spPr bwMode="auto">
            <a:xfrm>
              <a:off x="4503738" y="3365500"/>
              <a:ext cx="533400" cy="739775"/>
            </a:xfrm>
            <a:custGeom>
              <a:avLst/>
              <a:gdLst>
                <a:gd name="T0" fmla="*/ 336 w 336"/>
                <a:gd name="T1" fmla="*/ 144 h 466"/>
                <a:gd name="T2" fmla="*/ 250 w 336"/>
                <a:gd name="T3" fmla="*/ 466 h 466"/>
                <a:gd name="T4" fmla="*/ 0 w 336"/>
                <a:gd name="T5" fmla="*/ 321 h 466"/>
                <a:gd name="T6" fmla="*/ 86 w 336"/>
                <a:gd name="T7" fmla="*/ 0 h 466"/>
                <a:gd name="T8" fmla="*/ 336 w 336"/>
                <a:gd name="T9" fmla="*/ 144 h 466"/>
              </a:gdLst>
              <a:ahLst/>
              <a:cxnLst>
                <a:cxn ang="0">
                  <a:pos x="T0" y="T1"/>
                </a:cxn>
                <a:cxn ang="0">
                  <a:pos x="T2" y="T3"/>
                </a:cxn>
                <a:cxn ang="0">
                  <a:pos x="T4" y="T5"/>
                </a:cxn>
                <a:cxn ang="0">
                  <a:pos x="T6" y="T7"/>
                </a:cxn>
                <a:cxn ang="0">
                  <a:pos x="T8" y="T9"/>
                </a:cxn>
              </a:cxnLst>
              <a:rect l="0" t="0" r="r" b="b"/>
              <a:pathLst>
                <a:path w="336" h="466">
                  <a:moveTo>
                    <a:pt x="336" y="144"/>
                  </a:moveTo>
                  <a:lnTo>
                    <a:pt x="250" y="466"/>
                  </a:lnTo>
                  <a:lnTo>
                    <a:pt x="0" y="321"/>
                  </a:lnTo>
                  <a:lnTo>
                    <a:pt x="86" y="0"/>
                  </a:lnTo>
                  <a:lnTo>
                    <a:pt x="336" y="144"/>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7" name="Freeform 66"/>
            <p:cNvSpPr>
              <a:spLocks/>
            </p:cNvSpPr>
            <p:nvPr/>
          </p:nvSpPr>
          <p:spPr bwMode="auto">
            <a:xfrm>
              <a:off x="4645026" y="2841625"/>
              <a:ext cx="533400" cy="736600"/>
            </a:xfrm>
            <a:custGeom>
              <a:avLst/>
              <a:gdLst>
                <a:gd name="T0" fmla="*/ 336 w 336"/>
                <a:gd name="T1" fmla="*/ 145 h 464"/>
                <a:gd name="T2" fmla="*/ 250 w 336"/>
                <a:gd name="T3" fmla="*/ 464 h 464"/>
                <a:gd name="T4" fmla="*/ 0 w 336"/>
                <a:gd name="T5" fmla="*/ 319 h 464"/>
                <a:gd name="T6" fmla="*/ 86 w 336"/>
                <a:gd name="T7" fmla="*/ 0 h 464"/>
                <a:gd name="T8" fmla="*/ 336 w 336"/>
                <a:gd name="T9" fmla="*/ 145 h 464"/>
              </a:gdLst>
              <a:ahLst/>
              <a:cxnLst>
                <a:cxn ang="0">
                  <a:pos x="T0" y="T1"/>
                </a:cxn>
                <a:cxn ang="0">
                  <a:pos x="T2" y="T3"/>
                </a:cxn>
                <a:cxn ang="0">
                  <a:pos x="T4" y="T5"/>
                </a:cxn>
                <a:cxn ang="0">
                  <a:pos x="T6" y="T7"/>
                </a:cxn>
                <a:cxn ang="0">
                  <a:pos x="T8" y="T9"/>
                </a:cxn>
              </a:cxnLst>
              <a:rect l="0" t="0" r="r" b="b"/>
              <a:pathLst>
                <a:path w="336" h="464">
                  <a:moveTo>
                    <a:pt x="336" y="145"/>
                  </a:moveTo>
                  <a:lnTo>
                    <a:pt x="250" y="464"/>
                  </a:lnTo>
                  <a:lnTo>
                    <a:pt x="0" y="319"/>
                  </a:lnTo>
                  <a:lnTo>
                    <a:pt x="86" y="0"/>
                  </a:lnTo>
                  <a:lnTo>
                    <a:pt x="336" y="145"/>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8" name="Freeform 67"/>
            <p:cNvSpPr>
              <a:spLocks/>
            </p:cNvSpPr>
            <p:nvPr/>
          </p:nvSpPr>
          <p:spPr bwMode="auto">
            <a:xfrm>
              <a:off x="5195888" y="2554288"/>
              <a:ext cx="533400" cy="736600"/>
            </a:xfrm>
            <a:custGeom>
              <a:avLst/>
              <a:gdLst>
                <a:gd name="T0" fmla="*/ 336 w 336"/>
                <a:gd name="T1" fmla="*/ 145 h 464"/>
                <a:gd name="T2" fmla="*/ 250 w 336"/>
                <a:gd name="T3" fmla="*/ 464 h 464"/>
                <a:gd name="T4" fmla="*/ 0 w 336"/>
                <a:gd name="T5" fmla="*/ 321 h 464"/>
                <a:gd name="T6" fmla="*/ 86 w 336"/>
                <a:gd name="T7" fmla="*/ 0 h 464"/>
                <a:gd name="T8" fmla="*/ 336 w 336"/>
                <a:gd name="T9" fmla="*/ 145 h 464"/>
              </a:gdLst>
              <a:ahLst/>
              <a:cxnLst>
                <a:cxn ang="0">
                  <a:pos x="T0" y="T1"/>
                </a:cxn>
                <a:cxn ang="0">
                  <a:pos x="T2" y="T3"/>
                </a:cxn>
                <a:cxn ang="0">
                  <a:pos x="T4" y="T5"/>
                </a:cxn>
                <a:cxn ang="0">
                  <a:pos x="T6" y="T7"/>
                </a:cxn>
                <a:cxn ang="0">
                  <a:pos x="T8" y="T9"/>
                </a:cxn>
              </a:cxnLst>
              <a:rect l="0" t="0" r="r" b="b"/>
              <a:pathLst>
                <a:path w="336" h="464">
                  <a:moveTo>
                    <a:pt x="336" y="145"/>
                  </a:moveTo>
                  <a:lnTo>
                    <a:pt x="250" y="464"/>
                  </a:lnTo>
                  <a:lnTo>
                    <a:pt x="0" y="321"/>
                  </a:lnTo>
                  <a:lnTo>
                    <a:pt x="86" y="0"/>
                  </a:lnTo>
                  <a:lnTo>
                    <a:pt x="336" y="145"/>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9" name="Freeform 68"/>
            <p:cNvSpPr>
              <a:spLocks/>
            </p:cNvSpPr>
            <p:nvPr/>
          </p:nvSpPr>
          <p:spPr bwMode="auto">
            <a:xfrm>
              <a:off x="5735638" y="4076700"/>
              <a:ext cx="530225" cy="736600"/>
            </a:xfrm>
            <a:custGeom>
              <a:avLst/>
              <a:gdLst>
                <a:gd name="T0" fmla="*/ 334 w 334"/>
                <a:gd name="T1" fmla="*/ 145 h 464"/>
                <a:gd name="T2" fmla="*/ 250 w 334"/>
                <a:gd name="T3" fmla="*/ 464 h 464"/>
                <a:gd name="T4" fmla="*/ 0 w 334"/>
                <a:gd name="T5" fmla="*/ 319 h 464"/>
                <a:gd name="T6" fmla="*/ 84 w 334"/>
                <a:gd name="T7" fmla="*/ 0 h 464"/>
                <a:gd name="T8" fmla="*/ 334 w 334"/>
                <a:gd name="T9" fmla="*/ 145 h 464"/>
              </a:gdLst>
              <a:ahLst/>
              <a:cxnLst>
                <a:cxn ang="0">
                  <a:pos x="T0" y="T1"/>
                </a:cxn>
                <a:cxn ang="0">
                  <a:pos x="T2" y="T3"/>
                </a:cxn>
                <a:cxn ang="0">
                  <a:pos x="T4" y="T5"/>
                </a:cxn>
                <a:cxn ang="0">
                  <a:pos x="T6" y="T7"/>
                </a:cxn>
                <a:cxn ang="0">
                  <a:pos x="T8" y="T9"/>
                </a:cxn>
              </a:cxnLst>
              <a:rect l="0" t="0" r="r" b="b"/>
              <a:pathLst>
                <a:path w="334" h="464">
                  <a:moveTo>
                    <a:pt x="334" y="145"/>
                  </a:moveTo>
                  <a:lnTo>
                    <a:pt x="250" y="464"/>
                  </a:lnTo>
                  <a:lnTo>
                    <a:pt x="0" y="319"/>
                  </a:lnTo>
                  <a:lnTo>
                    <a:pt x="84" y="0"/>
                  </a:lnTo>
                  <a:lnTo>
                    <a:pt x="334" y="145"/>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0" name="Freeform 69"/>
            <p:cNvSpPr>
              <a:spLocks/>
            </p:cNvSpPr>
            <p:nvPr/>
          </p:nvSpPr>
          <p:spPr bwMode="auto">
            <a:xfrm>
              <a:off x="5605463" y="2794000"/>
              <a:ext cx="533400" cy="736600"/>
            </a:xfrm>
            <a:custGeom>
              <a:avLst/>
              <a:gdLst>
                <a:gd name="T0" fmla="*/ 336 w 336"/>
                <a:gd name="T1" fmla="*/ 145 h 464"/>
                <a:gd name="T2" fmla="*/ 250 w 336"/>
                <a:gd name="T3" fmla="*/ 464 h 464"/>
                <a:gd name="T4" fmla="*/ 0 w 336"/>
                <a:gd name="T5" fmla="*/ 319 h 464"/>
                <a:gd name="T6" fmla="*/ 86 w 336"/>
                <a:gd name="T7" fmla="*/ 0 h 464"/>
                <a:gd name="T8" fmla="*/ 336 w 336"/>
                <a:gd name="T9" fmla="*/ 145 h 464"/>
              </a:gdLst>
              <a:ahLst/>
              <a:cxnLst>
                <a:cxn ang="0">
                  <a:pos x="T0" y="T1"/>
                </a:cxn>
                <a:cxn ang="0">
                  <a:pos x="T2" y="T3"/>
                </a:cxn>
                <a:cxn ang="0">
                  <a:pos x="T4" y="T5"/>
                </a:cxn>
                <a:cxn ang="0">
                  <a:pos x="T6" y="T7"/>
                </a:cxn>
                <a:cxn ang="0">
                  <a:pos x="T8" y="T9"/>
                </a:cxn>
              </a:cxnLst>
              <a:rect l="0" t="0" r="r" b="b"/>
              <a:pathLst>
                <a:path w="336" h="464">
                  <a:moveTo>
                    <a:pt x="336" y="145"/>
                  </a:moveTo>
                  <a:lnTo>
                    <a:pt x="250" y="464"/>
                  </a:lnTo>
                  <a:lnTo>
                    <a:pt x="0" y="319"/>
                  </a:lnTo>
                  <a:lnTo>
                    <a:pt x="86" y="0"/>
                  </a:lnTo>
                  <a:lnTo>
                    <a:pt x="336" y="145"/>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1" name="Freeform 70"/>
            <p:cNvSpPr>
              <a:spLocks/>
            </p:cNvSpPr>
            <p:nvPr/>
          </p:nvSpPr>
          <p:spPr bwMode="auto">
            <a:xfrm>
              <a:off x="6005513" y="4837113"/>
              <a:ext cx="530225" cy="738188"/>
            </a:xfrm>
            <a:custGeom>
              <a:avLst/>
              <a:gdLst>
                <a:gd name="T0" fmla="*/ 334 w 334"/>
                <a:gd name="T1" fmla="*/ 144 h 465"/>
                <a:gd name="T2" fmla="*/ 248 w 334"/>
                <a:gd name="T3" fmla="*/ 465 h 465"/>
                <a:gd name="T4" fmla="*/ 0 w 334"/>
                <a:gd name="T5" fmla="*/ 321 h 465"/>
                <a:gd name="T6" fmla="*/ 84 w 334"/>
                <a:gd name="T7" fmla="*/ 0 h 465"/>
                <a:gd name="T8" fmla="*/ 334 w 334"/>
                <a:gd name="T9" fmla="*/ 144 h 465"/>
              </a:gdLst>
              <a:ahLst/>
              <a:cxnLst>
                <a:cxn ang="0">
                  <a:pos x="T0" y="T1"/>
                </a:cxn>
                <a:cxn ang="0">
                  <a:pos x="T2" y="T3"/>
                </a:cxn>
                <a:cxn ang="0">
                  <a:pos x="T4" y="T5"/>
                </a:cxn>
                <a:cxn ang="0">
                  <a:pos x="T6" y="T7"/>
                </a:cxn>
                <a:cxn ang="0">
                  <a:pos x="T8" y="T9"/>
                </a:cxn>
              </a:cxnLst>
              <a:rect l="0" t="0" r="r" b="b"/>
              <a:pathLst>
                <a:path w="334" h="465">
                  <a:moveTo>
                    <a:pt x="334" y="144"/>
                  </a:moveTo>
                  <a:lnTo>
                    <a:pt x="248" y="465"/>
                  </a:lnTo>
                  <a:lnTo>
                    <a:pt x="0" y="321"/>
                  </a:lnTo>
                  <a:lnTo>
                    <a:pt x="84" y="0"/>
                  </a:lnTo>
                  <a:lnTo>
                    <a:pt x="334" y="144"/>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2" name="Freeform 71"/>
            <p:cNvSpPr>
              <a:spLocks/>
            </p:cNvSpPr>
            <p:nvPr/>
          </p:nvSpPr>
          <p:spPr bwMode="auto">
            <a:xfrm>
              <a:off x="5875338" y="3554413"/>
              <a:ext cx="534988" cy="735013"/>
            </a:xfrm>
            <a:custGeom>
              <a:avLst/>
              <a:gdLst>
                <a:gd name="T0" fmla="*/ 337 w 337"/>
                <a:gd name="T1" fmla="*/ 144 h 463"/>
                <a:gd name="T2" fmla="*/ 250 w 337"/>
                <a:gd name="T3" fmla="*/ 463 h 463"/>
                <a:gd name="T4" fmla="*/ 0 w 337"/>
                <a:gd name="T5" fmla="*/ 319 h 463"/>
                <a:gd name="T6" fmla="*/ 87 w 337"/>
                <a:gd name="T7" fmla="*/ 0 h 463"/>
                <a:gd name="T8" fmla="*/ 337 w 337"/>
                <a:gd name="T9" fmla="*/ 144 h 463"/>
              </a:gdLst>
              <a:ahLst/>
              <a:cxnLst>
                <a:cxn ang="0">
                  <a:pos x="T0" y="T1"/>
                </a:cxn>
                <a:cxn ang="0">
                  <a:pos x="T2" y="T3"/>
                </a:cxn>
                <a:cxn ang="0">
                  <a:pos x="T4" y="T5"/>
                </a:cxn>
                <a:cxn ang="0">
                  <a:pos x="T6" y="T7"/>
                </a:cxn>
                <a:cxn ang="0">
                  <a:pos x="T8" y="T9"/>
                </a:cxn>
              </a:cxnLst>
              <a:rect l="0" t="0" r="r" b="b"/>
              <a:pathLst>
                <a:path w="337" h="463">
                  <a:moveTo>
                    <a:pt x="337" y="144"/>
                  </a:moveTo>
                  <a:lnTo>
                    <a:pt x="250" y="463"/>
                  </a:lnTo>
                  <a:lnTo>
                    <a:pt x="0" y="319"/>
                  </a:lnTo>
                  <a:lnTo>
                    <a:pt x="87" y="0"/>
                  </a:lnTo>
                  <a:lnTo>
                    <a:pt x="337" y="144"/>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3" name="Freeform 72"/>
            <p:cNvSpPr>
              <a:spLocks/>
            </p:cNvSpPr>
            <p:nvPr/>
          </p:nvSpPr>
          <p:spPr bwMode="auto">
            <a:xfrm>
              <a:off x="6016626" y="3030538"/>
              <a:ext cx="533400" cy="735013"/>
            </a:xfrm>
            <a:custGeom>
              <a:avLst/>
              <a:gdLst>
                <a:gd name="T0" fmla="*/ 336 w 336"/>
                <a:gd name="T1" fmla="*/ 144 h 463"/>
                <a:gd name="T2" fmla="*/ 250 w 336"/>
                <a:gd name="T3" fmla="*/ 463 h 463"/>
                <a:gd name="T4" fmla="*/ 0 w 336"/>
                <a:gd name="T5" fmla="*/ 319 h 463"/>
                <a:gd name="T6" fmla="*/ 86 w 336"/>
                <a:gd name="T7" fmla="*/ 0 h 463"/>
                <a:gd name="T8" fmla="*/ 336 w 336"/>
                <a:gd name="T9" fmla="*/ 144 h 463"/>
              </a:gdLst>
              <a:ahLst/>
              <a:cxnLst>
                <a:cxn ang="0">
                  <a:pos x="T0" y="T1"/>
                </a:cxn>
                <a:cxn ang="0">
                  <a:pos x="T2" y="T3"/>
                </a:cxn>
                <a:cxn ang="0">
                  <a:pos x="T4" y="T5"/>
                </a:cxn>
                <a:cxn ang="0">
                  <a:pos x="T6" y="T7"/>
                </a:cxn>
                <a:cxn ang="0">
                  <a:pos x="T8" y="T9"/>
                </a:cxn>
              </a:cxnLst>
              <a:rect l="0" t="0" r="r" b="b"/>
              <a:pathLst>
                <a:path w="336" h="463">
                  <a:moveTo>
                    <a:pt x="336" y="144"/>
                  </a:moveTo>
                  <a:lnTo>
                    <a:pt x="250" y="463"/>
                  </a:lnTo>
                  <a:lnTo>
                    <a:pt x="0" y="319"/>
                  </a:lnTo>
                  <a:lnTo>
                    <a:pt x="86" y="0"/>
                  </a:lnTo>
                  <a:lnTo>
                    <a:pt x="336" y="144"/>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4" name="Freeform 73"/>
            <p:cNvSpPr>
              <a:spLocks noEditPoints="1"/>
            </p:cNvSpPr>
            <p:nvPr/>
          </p:nvSpPr>
          <p:spPr bwMode="auto">
            <a:xfrm>
              <a:off x="4189413" y="1722438"/>
              <a:ext cx="287338" cy="203200"/>
            </a:xfrm>
            <a:custGeom>
              <a:avLst/>
              <a:gdLst>
                <a:gd name="T0" fmla="*/ 30 w 84"/>
                <a:gd name="T1" fmla="*/ 24 h 59"/>
                <a:gd name="T2" fmla="*/ 22 w 84"/>
                <a:gd name="T3" fmla="*/ 29 h 59"/>
                <a:gd name="T4" fmla="*/ 18 w 84"/>
                <a:gd name="T5" fmla="*/ 17 h 59"/>
                <a:gd name="T6" fmla="*/ 26 w 84"/>
                <a:gd name="T7" fmla="*/ 12 h 59"/>
                <a:gd name="T8" fmla="*/ 23 w 84"/>
                <a:gd name="T9" fmla="*/ 26 h 59"/>
                <a:gd name="T10" fmla="*/ 25 w 84"/>
                <a:gd name="T11" fmla="*/ 15 h 59"/>
                <a:gd name="T12" fmla="*/ 21 w 84"/>
                <a:gd name="T13" fmla="*/ 19 h 59"/>
                <a:gd name="T14" fmla="*/ 23 w 84"/>
                <a:gd name="T15" fmla="*/ 26 h 59"/>
                <a:gd name="T16" fmla="*/ 7 w 84"/>
                <a:gd name="T17" fmla="*/ 16 h 59"/>
                <a:gd name="T18" fmla="*/ 4 w 84"/>
                <a:gd name="T19" fmla="*/ 0 h 59"/>
                <a:gd name="T20" fmla="*/ 2 w 84"/>
                <a:gd name="T21" fmla="*/ 17 h 59"/>
                <a:gd name="T22" fmla="*/ 5 w 84"/>
                <a:gd name="T23" fmla="*/ 4 h 59"/>
                <a:gd name="T24" fmla="*/ 5 w 84"/>
                <a:gd name="T25" fmla="*/ 19 h 59"/>
                <a:gd name="T26" fmla="*/ 14 w 84"/>
                <a:gd name="T27" fmla="*/ 9 h 59"/>
                <a:gd name="T28" fmla="*/ 13 w 84"/>
                <a:gd name="T29" fmla="*/ 13 h 59"/>
                <a:gd name="T30" fmla="*/ 11 w 84"/>
                <a:gd name="T31" fmla="*/ 22 h 59"/>
                <a:gd name="T32" fmla="*/ 18 w 84"/>
                <a:gd name="T33" fmla="*/ 7 h 59"/>
                <a:gd name="T34" fmla="*/ 81 w 84"/>
                <a:gd name="T35" fmla="*/ 44 h 59"/>
                <a:gd name="T36" fmla="*/ 76 w 84"/>
                <a:gd name="T37" fmla="*/ 41 h 59"/>
                <a:gd name="T38" fmla="*/ 74 w 84"/>
                <a:gd name="T39" fmla="*/ 52 h 59"/>
                <a:gd name="T40" fmla="*/ 75 w 84"/>
                <a:gd name="T41" fmla="*/ 59 h 59"/>
                <a:gd name="T42" fmla="*/ 84 w 84"/>
                <a:gd name="T43" fmla="*/ 46 h 59"/>
                <a:gd name="T44" fmla="*/ 68 w 84"/>
                <a:gd name="T45" fmla="*/ 37 h 59"/>
                <a:gd name="T46" fmla="*/ 66 w 84"/>
                <a:gd name="T47" fmla="*/ 54 h 59"/>
                <a:gd name="T48" fmla="*/ 61 w 84"/>
                <a:gd name="T49" fmla="*/ 47 h 59"/>
                <a:gd name="T50" fmla="*/ 56 w 84"/>
                <a:gd name="T51" fmla="*/ 48 h 59"/>
                <a:gd name="T52" fmla="*/ 68 w 84"/>
                <a:gd name="T53" fmla="*/ 37 h 59"/>
                <a:gd name="T54" fmla="*/ 66 w 84"/>
                <a:gd name="T55" fmla="*/ 46 h 59"/>
                <a:gd name="T56" fmla="*/ 66 w 84"/>
                <a:gd name="T57" fmla="*/ 38 h 59"/>
                <a:gd name="T58" fmla="*/ 57 w 84"/>
                <a:gd name="T59" fmla="*/ 33 h 59"/>
                <a:gd name="T60" fmla="*/ 54 w 84"/>
                <a:gd name="T61" fmla="*/ 45 h 59"/>
                <a:gd name="T62" fmla="*/ 45 w 84"/>
                <a:gd name="T63" fmla="*/ 42 h 59"/>
                <a:gd name="T64" fmla="*/ 53 w 84"/>
                <a:gd name="T65" fmla="*/ 28 h 59"/>
                <a:gd name="T66" fmla="*/ 49 w 84"/>
                <a:gd name="T67" fmla="*/ 41 h 59"/>
                <a:gd name="T68" fmla="*/ 52 w 84"/>
                <a:gd name="T69" fmla="*/ 31 h 59"/>
                <a:gd name="T70" fmla="*/ 48 w 84"/>
                <a:gd name="T71" fmla="*/ 40 h 59"/>
                <a:gd name="T72" fmla="*/ 44 w 84"/>
                <a:gd name="T73" fmla="*/ 22 h 59"/>
                <a:gd name="T74" fmla="*/ 40 w 84"/>
                <a:gd name="T75" fmla="*/ 35 h 59"/>
                <a:gd name="T76" fmla="*/ 38 w 84"/>
                <a:gd name="T77" fmla="*/ 19 h 59"/>
                <a:gd name="T78" fmla="*/ 30 w 84"/>
                <a:gd name="T79" fmla="*/ 33 h 59"/>
                <a:gd name="T80" fmla="*/ 35 w 84"/>
                <a:gd name="T81" fmla="*/ 27 h 59"/>
                <a:gd name="T82" fmla="*/ 36 w 84"/>
                <a:gd name="T83" fmla="*/ 23 h 59"/>
                <a:gd name="T84" fmla="*/ 42 w 84"/>
                <a:gd name="T85" fmla="*/ 40 h 59"/>
                <a:gd name="T86" fmla="*/ 44 w 84"/>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4" h="59">
                  <a:moveTo>
                    <a:pt x="30" y="17"/>
                  </a:moveTo>
                  <a:cubicBezTo>
                    <a:pt x="31" y="19"/>
                    <a:pt x="31" y="21"/>
                    <a:pt x="30" y="24"/>
                  </a:cubicBezTo>
                  <a:cubicBezTo>
                    <a:pt x="29" y="26"/>
                    <a:pt x="28" y="28"/>
                    <a:pt x="27" y="29"/>
                  </a:cubicBezTo>
                  <a:cubicBezTo>
                    <a:pt x="25" y="30"/>
                    <a:pt x="24" y="30"/>
                    <a:pt x="22" y="29"/>
                  </a:cubicBezTo>
                  <a:cubicBezTo>
                    <a:pt x="20" y="28"/>
                    <a:pt x="19" y="26"/>
                    <a:pt x="18" y="24"/>
                  </a:cubicBezTo>
                  <a:cubicBezTo>
                    <a:pt x="17" y="22"/>
                    <a:pt x="17" y="20"/>
                    <a:pt x="18" y="17"/>
                  </a:cubicBezTo>
                  <a:cubicBezTo>
                    <a:pt x="19" y="14"/>
                    <a:pt x="20" y="12"/>
                    <a:pt x="21" y="12"/>
                  </a:cubicBezTo>
                  <a:cubicBezTo>
                    <a:pt x="23" y="11"/>
                    <a:pt x="24" y="11"/>
                    <a:pt x="26" y="12"/>
                  </a:cubicBezTo>
                  <a:cubicBezTo>
                    <a:pt x="28" y="13"/>
                    <a:pt x="29" y="15"/>
                    <a:pt x="30" y="17"/>
                  </a:cubicBezTo>
                  <a:close/>
                  <a:moveTo>
                    <a:pt x="23" y="26"/>
                  </a:moveTo>
                  <a:cubicBezTo>
                    <a:pt x="25" y="27"/>
                    <a:pt x="26" y="26"/>
                    <a:pt x="27" y="22"/>
                  </a:cubicBezTo>
                  <a:cubicBezTo>
                    <a:pt x="28" y="19"/>
                    <a:pt x="28" y="16"/>
                    <a:pt x="25" y="15"/>
                  </a:cubicBezTo>
                  <a:cubicBezTo>
                    <a:pt x="24" y="14"/>
                    <a:pt x="23" y="14"/>
                    <a:pt x="23" y="15"/>
                  </a:cubicBezTo>
                  <a:cubicBezTo>
                    <a:pt x="22" y="15"/>
                    <a:pt x="21" y="17"/>
                    <a:pt x="21" y="19"/>
                  </a:cubicBezTo>
                  <a:cubicBezTo>
                    <a:pt x="20" y="20"/>
                    <a:pt x="20" y="22"/>
                    <a:pt x="21" y="23"/>
                  </a:cubicBezTo>
                  <a:cubicBezTo>
                    <a:pt x="21" y="24"/>
                    <a:pt x="21" y="25"/>
                    <a:pt x="23" y="26"/>
                  </a:cubicBezTo>
                  <a:moveTo>
                    <a:pt x="14" y="5"/>
                  </a:moveTo>
                  <a:cubicBezTo>
                    <a:pt x="7" y="16"/>
                    <a:pt x="7" y="16"/>
                    <a:pt x="7" y="16"/>
                  </a:cubicBezTo>
                  <a:cubicBezTo>
                    <a:pt x="8" y="2"/>
                    <a:pt x="8" y="2"/>
                    <a:pt x="8" y="2"/>
                  </a:cubicBezTo>
                  <a:cubicBezTo>
                    <a:pt x="4" y="0"/>
                    <a:pt x="4" y="0"/>
                    <a:pt x="4" y="0"/>
                  </a:cubicBezTo>
                  <a:cubicBezTo>
                    <a:pt x="0" y="16"/>
                    <a:pt x="0" y="16"/>
                    <a:pt x="0" y="16"/>
                  </a:cubicBezTo>
                  <a:cubicBezTo>
                    <a:pt x="2" y="17"/>
                    <a:pt x="2" y="17"/>
                    <a:pt x="2" y="17"/>
                  </a:cubicBezTo>
                  <a:cubicBezTo>
                    <a:pt x="4" y="10"/>
                    <a:pt x="4" y="10"/>
                    <a:pt x="4" y="10"/>
                  </a:cubicBezTo>
                  <a:cubicBezTo>
                    <a:pt x="4" y="9"/>
                    <a:pt x="5" y="7"/>
                    <a:pt x="5" y="4"/>
                  </a:cubicBezTo>
                  <a:cubicBezTo>
                    <a:pt x="5" y="4"/>
                    <a:pt x="5" y="4"/>
                    <a:pt x="5" y="4"/>
                  </a:cubicBezTo>
                  <a:cubicBezTo>
                    <a:pt x="5" y="19"/>
                    <a:pt x="5" y="19"/>
                    <a:pt x="5" y="19"/>
                  </a:cubicBezTo>
                  <a:cubicBezTo>
                    <a:pt x="7" y="20"/>
                    <a:pt x="7" y="20"/>
                    <a:pt x="7" y="20"/>
                  </a:cubicBezTo>
                  <a:cubicBezTo>
                    <a:pt x="14" y="9"/>
                    <a:pt x="14" y="9"/>
                    <a:pt x="14" y="9"/>
                  </a:cubicBezTo>
                  <a:cubicBezTo>
                    <a:pt x="14" y="9"/>
                    <a:pt x="14" y="9"/>
                    <a:pt x="14" y="9"/>
                  </a:cubicBezTo>
                  <a:cubicBezTo>
                    <a:pt x="14" y="11"/>
                    <a:pt x="13" y="13"/>
                    <a:pt x="13" y="13"/>
                  </a:cubicBezTo>
                  <a:cubicBezTo>
                    <a:pt x="13" y="14"/>
                    <a:pt x="13" y="14"/>
                    <a:pt x="13" y="14"/>
                  </a:cubicBezTo>
                  <a:cubicBezTo>
                    <a:pt x="11" y="22"/>
                    <a:pt x="11" y="22"/>
                    <a:pt x="11" y="22"/>
                  </a:cubicBezTo>
                  <a:cubicBezTo>
                    <a:pt x="13" y="23"/>
                    <a:pt x="13" y="23"/>
                    <a:pt x="13" y="23"/>
                  </a:cubicBezTo>
                  <a:cubicBezTo>
                    <a:pt x="18" y="7"/>
                    <a:pt x="18" y="7"/>
                    <a:pt x="18" y="7"/>
                  </a:cubicBezTo>
                  <a:lnTo>
                    <a:pt x="14" y="5"/>
                  </a:lnTo>
                  <a:close/>
                  <a:moveTo>
                    <a:pt x="81" y="44"/>
                  </a:moveTo>
                  <a:cubicBezTo>
                    <a:pt x="77" y="49"/>
                    <a:pt x="77" y="49"/>
                    <a:pt x="77" y="49"/>
                  </a:cubicBezTo>
                  <a:cubicBezTo>
                    <a:pt x="76" y="41"/>
                    <a:pt x="76" y="41"/>
                    <a:pt x="76" y="41"/>
                  </a:cubicBezTo>
                  <a:cubicBezTo>
                    <a:pt x="73" y="39"/>
                    <a:pt x="73" y="39"/>
                    <a:pt x="73" y="39"/>
                  </a:cubicBezTo>
                  <a:cubicBezTo>
                    <a:pt x="74" y="52"/>
                    <a:pt x="74" y="52"/>
                    <a:pt x="74" y="52"/>
                  </a:cubicBezTo>
                  <a:cubicBezTo>
                    <a:pt x="73" y="58"/>
                    <a:pt x="73" y="58"/>
                    <a:pt x="73" y="58"/>
                  </a:cubicBezTo>
                  <a:cubicBezTo>
                    <a:pt x="75" y="59"/>
                    <a:pt x="75" y="59"/>
                    <a:pt x="75" y="59"/>
                  </a:cubicBezTo>
                  <a:cubicBezTo>
                    <a:pt x="77" y="53"/>
                    <a:pt x="77" y="53"/>
                    <a:pt x="77" y="53"/>
                  </a:cubicBezTo>
                  <a:cubicBezTo>
                    <a:pt x="84" y="46"/>
                    <a:pt x="84" y="46"/>
                    <a:pt x="84" y="46"/>
                  </a:cubicBezTo>
                  <a:lnTo>
                    <a:pt x="81" y="44"/>
                  </a:lnTo>
                  <a:close/>
                  <a:moveTo>
                    <a:pt x="68" y="37"/>
                  </a:moveTo>
                  <a:cubicBezTo>
                    <a:pt x="69" y="55"/>
                    <a:pt x="69" y="55"/>
                    <a:pt x="69" y="55"/>
                  </a:cubicBezTo>
                  <a:cubicBezTo>
                    <a:pt x="66" y="54"/>
                    <a:pt x="66" y="54"/>
                    <a:pt x="66" y="54"/>
                  </a:cubicBezTo>
                  <a:cubicBezTo>
                    <a:pt x="66" y="49"/>
                    <a:pt x="66" y="49"/>
                    <a:pt x="66" y="49"/>
                  </a:cubicBezTo>
                  <a:cubicBezTo>
                    <a:pt x="61" y="47"/>
                    <a:pt x="61" y="47"/>
                    <a:pt x="61" y="47"/>
                  </a:cubicBezTo>
                  <a:cubicBezTo>
                    <a:pt x="59" y="50"/>
                    <a:pt x="59" y="50"/>
                    <a:pt x="59" y="50"/>
                  </a:cubicBezTo>
                  <a:cubicBezTo>
                    <a:pt x="56" y="48"/>
                    <a:pt x="56" y="48"/>
                    <a:pt x="56" y="48"/>
                  </a:cubicBezTo>
                  <a:cubicBezTo>
                    <a:pt x="65" y="35"/>
                    <a:pt x="65" y="35"/>
                    <a:pt x="65" y="35"/>
                  </a:cubicBezTo>
                  <a:lnTo>
                    <a:pt x="68" y="37"/>
                  </a:lnTo>
                  <a:close/>
                  <a:moveTo>
                    <a:pt x="63" y="44"/>
                  </a:moveTo>
                  <a:cubicBezTo>
                    <a:pt x="66" y="46"/>
                    <a:pt x="66" y="46"/>
                    <a:pt x="66" y="46"/>
                  </a:cubicBezTo>
                  <a:cubicBezTo>
                    <a:pt x="66" y="42"/>
                    <a:pt x="66" y="40"/>
                    <a:pt x="66" y="39"/>
                  </a:cubicBezTo>
                  <a:cubicBezTo>
                    <a:pt x="66" y="38"/>
                    <a:pt x="66" y="38"/>
                    <a:pt x="66" y="38"/>
                  </a:cubicBezTo>
                  <a:cubicBezTo>
                    <a:pt x="66" y="39"/>
                    <a:pt x="65" y="41"/>
                    <a:pt x="63" y="44"/>
                  </a:cubicBezTo>
                  <a:moveTo>
                    <a:pt x="57" y="33"/>
                  </a:moveTo>
                  <a:cubicBezTo>
                    <a:pt x="58" y="35"/>
                    <a:pt x="58" y="37"/>
                    <a:pt x="58" y="40"/>
                  </a:cubicBezTo>
                  <a:cubicBezTo>
                    <a:pt x="57" y="42"/>
                    <a:pt x="56" y="44"/>
                    <a:pt x="54" y="45"/>
                  </a:cubicBezTo>
                  <a:cubicBezTo>
                    <a:pt x="53" y="45"/>
                    <a:pt x="51" y="45"/>
                    <a:pt x="48" y="44"/>
                  </a:cubicBezTo>
                  <a:cubicBezTo>
                    <a:pt x="45" y="42"/>
                    <a:pt x="45" y="42"/>
                    <a:pt x="45" y="42"/>
                  </a:cubicBezTo>
                  <a:cubicBezTo>
                    <a:pt x="49" y="26"/>
                    <a:pt x="49" y="26"/>
                    <a:pt x="49" y="26"/>
                  </a:cubicBezTo>
                  <a:cubicBezTo>
                    <a:pt x="53" y="28"/>
                    <a:pt x="53" y="28"/>
                    <a:pt x="53" y="28"/>
                  </a:cubicBezTo>
                  <a:cubicBezTo>
                    <a:pt x="55" y="29"/>
                    <a:pt x="57" y="31"/>
                    <a:pt x="57" y="33"/>
                  </a:cubicBezTo>
                  <a:close/>
                  <a:moveTo>
                    <a:pt x="49" y="41"/>
                  </a:moveTo>
                  <a:cubicBezTo>
                    <a:pt x="52" y="43"/>
                    <a:pt x="54" y="42"/>
                    <a:pt x="55" y="38"/>
                  </a:cubicBezTo>
                  <a:cubicBezTo>
                    <a:pt x="56" y="35"/>
                    <a:pt x="55" y="32"/>
                    <a:pt x="52" y="31"/>
                  </a:cubicBezTo>
                  <a:cubicBezTo>
                    <a:pt x="51" y="30"/>
                    <a:pt x="51" y="30"/>
                    <a:pt x="51" y="30"/>
                  </a:cubicBezTo>
                  <a:cubicBezTo>
                    <a:pt x="48" y="40"/>
                    <a:pt x="48" y="40"/>
                    <a:pt x="48" y="40"/>
                  </a:cubicBezTo>
                  <a:cubicBezTo>
                    <a:pt x="49" y="41"/>
                    <a:pt x="49" y="41"/>
                    <a:pt x="49" y="41"/>
                  </a:cubicBezTo>
                  <a:moveTo>
                    <a:pt x="44" y="22"/>
                  </a:moveTo>
                  <a:cubicBezTo>
                    <a:pt x="42" y="30"/>
                    <a:pt x="42" y="30"/>
                    <a:pt x="42" y="30"/>
                  </a:cubicBezTo>
                  <a:cubicBezTo>
                    <a:pt x="41" y="31"/>
                    <a:pt x="41" y="32"/>
                    <a:pt x="40" y="35"/>
                  </a:cubicBezTo>
                  <a:cubicBezTo>
                    <a:pt x="40" y="34"/>
                    <a:pt x="40" y="34"/>
                    <a:pt x="40" y="34"/>
                  </a:cubicBezTo>
                  <a:cubicBezTo>
                    <a:pt x="38" y="19"/>
                    <a:pt x="38" y="19"/>
                    <a:pt x="38" y="19"/>
                  </a:cubicBezTo>
                  <a:cubicBezTo>
                    <a:pt x="35" y="17"/>
                    <a:pt x="35" y="17"/>
                    <a:pt x="35" y="17"/>
                  </a:cubicBezTo>
                  <a:cubicBezTo>
                    <a:pt x="30" y="33"/>
                    <a:pt x="30" y="33"/>
                    <a:pt x="30" y="33"/>
                  </a:cubicBezTo>
                  <a:cubicBezTo>
                    <a:pt x="33" y="35"/>
                    <a:pt x="33" y="35"/>
                    <a:pt x="33" y="35"/>
                  </a:cubicBezTo>
                  <a:cubicBezTo>
                    <a:pt x="35" y="27"/>
                    <a:pt x="35" y="27"/>
                    <a:pt x="35" y="27"/>
                  </a:cubicBezTo>
                  <a:cubicBezTo>
                    <a:pt x="35" y="26"/>
                    <a:pt x="36" y="25"/>
                    <a:pt x="36" y="23"/>
                  </a:cubicBezTo>
                  <a:cubicBezTo>
                    <a:pt x="36" y="23"/>
                    <a:pt x="36" y="23"/>
                    <a:pt x="36" y="23"/>
                  </a:cubicBezTo>
                  <a:cubicBezTo>
                    <a:pt x="38" y="38"/>
                    <a:pt x="38" y="38"/>
                    <a:pt x="38" y="38"/>
                  </a:cubicBezTo>
                  <a:cubicBezTo>
                    <a:pt x="42" y="40"/>
                    <a:pt x="42" y="40"/>
                    <a:pt x="42" y="40"/>
                  </a:cubicBezTo>
                  <a:cubicBezTo>
                    <a:pt x="46" y="24"/>
                    <a:pt x="46" y="24"/>
                    <a:pt x="46" y="24"/>
                  </a:cubicBezTo>
                  <a:lnTo>
                    <a:pt x="44" y="22"/>
                  </a:lnTo>
                  <a:close/>
                </a:path>
              </a:pathLst>
            </a:custGeom>
            <a:solidFill>
              <a:schemeClr val="bg2">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5" name="Freeform 74"/>
            <p:cNvSpPr>
              <a:spLocks/>
            </p:cNvSpPr>
            <p:nvPr/>
          </p:nvSpPr>
          <p:spPr bwMode="auto">
            <a:xfrm>
              <a:off x="4610101" y="1958975"/>
              <a:ext cx="34925" cy="65088"/>
            </a:xfrm>
            <a:custGeom>
              <a:avLst/>
              <a:gdLst>
                <a:gd name="T0" fmla="*/ 22 w 22"/>
                <a:gd name="T1" fmla="*/ 11 h 41"/>
                <a:gd name="T2" fmla="*/ 19 w 22"/>
                <a:gd name="T3" fmla="*/ 17 h 41"/>
                <a:gd name="T4" fmla="*/ 13 w 22"/>
                <a:gd name="T5" fmla="*/ 13 h 41"/>
                <a:gd name="T6" fmla="*/ 4 w 22"/>
                <a:gd name="T7" fmla="*/ 41 h 41"/>
                <a:gd name="T8" fmla="*/ 0 w 22"/>
                <a:gd name="T9" fmla="*/ 39 h 41"/>
                <a:gd name="T10" fmla="*/ 7 w 22"/>
                <a:gd name="T11" fmla="*/ 9 h 41"/>
                <a:gd name="T12" fmla="*/ 0 w 22"/>
                <a:gd name="T13" fmla="*/ 5 h 41"/>
                <a:gd name="T14" fmla="*/ 2 w 22"/>
                <a:gd name="T15" fmla="*/ 0 h 41"/>
                <a:gd name="T16" fmla="*/ 22 w 22"/>
                <a:gd name="T17"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1">
                  <a:moveTo>
                    <a:pt x="22" y="11"/>
                  </a:moveTo>
                  <a:lnTo>
                    <a:pt x="19" y="17"/>
                  </a:lnTo>
                  <a:lnTo>
                    <a:pt x="13" y="13"/>
                  </a:lnTo>
                  <a:lnTo>
                    <a:pt x="4" y="41"/>
                  </a:lnTo>
                  <a:lnTo>
                    <a:pt x="0" y="39"/>
                  </a:lnTo>
                  <a:lnTo>
                    <a:pt x="7" y="9"/>
                  </a:lnTo>
                  <a:lnTo>
                    <a:pt x="0" y="5"/>
                  </a:lnTo>
                  <a:lnTo>
                    <a:pt x="2" y="0"/>
                  </a:lnTo>
                  <a:lnTo>
                    <a:pt x="22" y="11"/>
                  </a:lnTo>
                  <a:close/>
                </a:path>
              </a:pathLst>
            </a:custGeom>
            <a:solidFill>
              <a:schemeClr val="bg2">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6" name="Freeform 75"/>
            <p:cNvSpPr>
              <a:spLocks/>
            </p:cNvSpPr>
            <p:nvPr/>
          </p:nvSpPr>
          <p:spPr bwMode="auto">
            <a:xfrm>
              <a:off x="4713288" y="2030413"/>
              <a:ext cx="44450" cy="61913"/>
            </a:xfrm>
            <a:custGeom>
              <a:avLst/>
              <a:gdLst>
                <a:gd name="T0" fmla="*/ 9 w 13"/>
                <a:gd name="T1" fmla="*/ 1 h 18"/>
                <a:gd name="T2" fmla="*/ 11 w 13"/>
                <a:gd name="T3" fmla="*/ 2 h 18"/>
                <a:gd name="T4" fmla="*/ 13 w 13"/>
                <a:gd name="T5" fmla="*/ 4 h 18"/>
                <a:gd name="T6" fmla="*/ 11 w 13"/>
                <a:gd name="T7" fmla="*/ 6 h 18"/>
                <a:gd name="T8" fmla="*/ 9 w 13"/>
                <a:gd name="T9" fmla="*/ 4 h 18"/>
                <a:gd name="T10" fmla="*/ 8 w 13"/>
                <a:gd name="T11" fmla="*/ 3 h 18"/>
                <a:gd name="T12" fmla="*/ 7 w 13"/>
                <a:gd name="T13" fmla="*/ 3 h 18"/>
                <a:gd name="T14" fmla="*/ 6 w 13"/>
                <a:gd name="T15" fmla="*/ 4 h 18"/>
                <a:gd name="T16" fmla="*/ 6 w 13"/>
                <a:gd name="T17" fmla="*/ 5 h 18"/>
                <a:gd name="T18" fmla="*/ 7 w 13"/>
                <a:gd name="T19" fmla="*/ 6 h 18"/>
                <a:gd name="T20" fmla="*/ 8 w 13"/>
                <a:gd name="T21" fmla="*/ 8 h 18"/>
                <a:gd name="T22" fmla="*/ 10 w 13"/>
                <a:gd name="T23" fmla="*/ 12 h 18"/>
                <a:gd name="T24" fmla="*/ 10 w 13"/>
                <a:gd name="T25" fmla="*/ 15 h 18"/>
                <a:gd name="T26" fmla="*/ 8 w 13"/>
                <a:gd name="T27" fmla="*/ 17 h 18"/>
                <a:gd name="T28" fmla="*/ 4 w 13"/>
                <a:gd name="T29" fmla="*/ 17 h 18"/>
                <a:gd name="T30" fmla="*/ 0 w 13"/>
                <a:gd name="T31" fmla="*/ 14 h 18"/>
                <a:gd name="T32" fmla="*/ 1 w 13"/>
                <a:gd name="T33" fmla="*/ 10 h 18"/>
                <a:gd name="T34" fmla="*/ 3 w 13"/>
                <a:gd name="T35" fmla="*/ 13 h 18"/>
                <a:gd name="T36" fmla="*/ 5 w 13"/>
                <a:gd name="T37" fmla="*/ 14 h 18"/>
                <a:gd name="T38" fmla="*/ 6 w 13"/>
                <a:gd name="T39" fmla="*/ 14 h 18"/>
                <a:gd name="T40" fmla="*/ 7 w 13"/>
                <a:gd name="T41" fmla="*/ 13 h 18"/>
                <a:gd name="T42" fmla="*/ 7 w 13"/>
                <a:gd name="T43" fmla="*/ 12 h 18"/>
                <a:gd name="T44" fmla="*/ 7 w 13"/>
                <a:gd name="T45" fmla="*/ 11 h 18"/>
                <a:gd name="T46" fmla="*/ 5 w 13"/>
                <a:gd name="T47" fmla="*/ 9 h 18"/>
                <a:gd name="T48" fmla="*/ 4 w 13"/>
                <a:gd name="T49" fmla="*/ 7 h 18"/>
                <a:gd name="T50" fmla="*/ 3 w 13"/>
                <a:gd name="T51" fmla="*/ 5 h 18"/>
                <a:gd name="T52" fmla="*/ 4 w 13"/>
                <a:gd name="T53" fmla="*/ 3 h 18"/>
                <a:gd name="T54" fmla="*/ 6 w 13"/>
                <a:gd name="T55" fmla="*/ 0 h 18"/>
                <a:gd name="T56" fmla="*/ 9 w 13"/>
                <a:gd name="T57"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8">
                  <a:moveTo>
                    <a:pt x="9" y="1"/>
                  </a:moveTo>
                  <a:cubicBezTo>
                    <a:pt x="10" y="1"/>
                    <a:pt x="10" y="1"/>
                    <a:pt x="11" y="2"/>
                  </a:cubicBezTo>
                  <a:cubicBezTo>
                    <a:pt x="11" y="2"/>
                    <a:pt x="12" y="3"/>
                    <a:pt x="13" y="4"/>
                  </a:cubicBezTo>
                  <a:cubicBezTo>
                    <a:pt x="11" y="6"/>
                    <a:pt x="11" y="6"/>
                    <a:pt x="11" y="6"/>
                  </a:cubicBezTo>
                  <a:cubicBezTo>
                    <a:pt x="10" y="5"/>
                    <a:pt x="10" y="5"/>
                    <a:pt x="9" y="4"/>
                  </a:cubicBezTo>
                  <a:cubicBezTo>
                    <a:pt x="9" y="4"/>
                    <a:pt x="9" y="4"/>
                    <a:pt x="8" y="3"/>
                  </a:cubicBezTo>
                  <a:cubicBezTo>
                    <a:pt x="8" y="3"/>
                    <a:pt x="7" y="3"/>
                    <a:pt x="7" y="3"/>
                  </a:cubicBezTo>
                  <a:cubicBezTo>
                    <a:pt x="7" y="3"/>
                    <a:pt x="6" y="4"/>
                    <a:pt x="6" y="4"/>
                  </a:cubicBezTo>
                  <a:cubicBezTo>
                    <a:pt x="6" y="5"/>
                    <a:pt x="6" y="5"/>
                    <a:pt x="6" y="5"/>
                  </a:cubicBezTo>
                  <a:cubicBezTo>
                    <a:pt x="7" y="6"/>
                    <a:pt x="7" y="6"/>
                    <a:pt x="7" y="6"/>
                  </a:cubicBezTo>
                  <a:cubicBezTo>
                    <a:pt x="7" y="6"/>
                    <a:pt x="7" y="7"/>
                    <a:pt x="8" y="8"/>
                  </a:cubicBezTo>
                  <a:cubicBezTo>
                    <a:pt x="9" y="9"/>
                    <a:pt x="10" y="11"/>
                    <a:pt x="10" y="12"/>
                  </a:cubicBezTo>
                  <a:cubicBezTo>
                    <a:pt x="10" y="13"/>
                    <a:pt x="10" y="14"/>
                    <a:pt x="10" y="15"/>
                  </a:cubicBezTo>
                  <a:cubicBezTo>
                    <a:pt x="9" y="16"/>
                    <a:pt x="9" y="17"/>
                    <a:pt x="8" y="17"/>
                  </a:cubicBezTo>
                  <a:cubicBezTo>
                    <a:pt x="7" y="18"/>
                    <a:pt x="5" y="17"/>
                    <a:pt x="4" y="17"/>
                  </a:cubicBezTo>
                  <a:cubicBezTo>
                    <a:pt x="2" y="16"/>
                    <a:pt x="1" y="15"/>
                    <a:pt x="0" y="14"/>
                  </a:cubicBezTo>
                  <a:cubicBezTo>
                    <a:pt x="1" y="10"/>
                    <a:pt x="1" y="10"/>
                    <a:pt x="1" y="10"/>
                  </a:cubicBezTo>
                  <a:cubicBezTo>
                    <a:pt x="2" y="11"/>
                    <a:pt x="3" y="12"/>
                    <a:pt x="3" y="13"/>
                  </a:cubicBezTo>
                  <a:cubicBezTo>
                    <a:pt x="4" y="13"/>
                    <a:pt x="4" y="14"/>
                    <a:pt x="5" y="14"/>
                  </a:cubicBezTo>
                  <a:cubicBezTo>
                    <a:pt x="5" y="14"/>
                    <a:pt x="6" y="14"/>
                    <a:pt x="6" y="14"/>
                  </a:cubicBezTo>
                  <a:cubicBezTo>
                    <a:pt x="7" y="14"/>
                    <a:pt x="7" y="14"/>
                    <a:pt x="7" y="13"/>
                  </a:cubicBezTo>
                  <a:cubicBezTo>
                    <a:pt x="7" y="12"/>
                    <a:pt x="7" y="12"/>
                    <a:pt x="7" y="12"/>
                  </a:cubicBezTo>
                  <a:cubicBezTo>
                    <a:pt x="7" y="11"/>
                    <a:pt x="7" y="11"/>
                    <a:pt x="7" y="11"/>
                  </a:cubicBezTo>
                  <a:cubicBezTo>
                    <a:pt x="6" y="11"/>
                    <a:pt x="6" y="10"/>
                    <a:pt x="5" y="9"/>
                  </a:cubicBezTo>
                  <a:cubicBezTo>
                    <a:pt x="5" y="8"/>
                    <a:pt x="4" y="7"/>
                    <a:pt x="4" y="7"/>
                  </a:cubicBezTo>
                  <a:cubicBezTo>
                    <a:pt x="4" y="6"/>
                    <a:pt x="3" y="6"/>
                    <a:pt x="3" y="5"/>
                  </a:cubicBezTo>
                  <a:cubicBezTo>
                    <a:pt x="3" y="4"/>
                    <a:pt x="3" y="3"/>
                    <a:pt x="4" y="3"/>
                  </a:cubicBezTo>
                  <a:cubicBezTo>
                    <a:pt x="4" y="1"/>
                    <a:pt x="5" y="0"/>
                    <a:pt x="6" y="0"/>
                  </a:cubicBezTo>
                  <a:cubicBezTo>
                    <a:pt x="7" y="0"/>
                    <a:pt x="8" y="0"/>
                    <a:pt x="9" y="1"/>
                  </a:cubicBezTo>
                  <a:close/>
                </a:path>
              </a:pathLst>
            </a:custGeom>
            <a:solidFill>
              <a:schemeClr val="bg2">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7" name="Freeform 76"/>
            <p:cNvSpPr>
              <a:spLocks noEditPoints="1"/>
            </p:cNvSpPr>
            <p:nvPr/>
          </p:nvSpPr>
          <p:spPr bwMode="auto">
            <a:xfrm>
              <a:off x="4749801" y="2044700"/>
              <a:ext cx="44450" cy="68263"/>
            </a:xfrm>
            <a:custGeom>
              <a:avLst/>
              <a:gdLst>
                <a:gd name="T0" fmla="*/ 12 w 13"/>
                <a:gd name="T1" fmla="*/ 7 h 20"/>
                <a:gd name="T2" fmla="*/ 12 w 13"/>
                <a:gd name="T3" fmla="*/ 14 h 20"/>
                <a:gd name="T4" fmla="*/ 9 w 13"/>
                <a:gd name="T5" fmla="*/ 19 h 20"/>
                <a:gd name="T6" fmla="*/ 3 w 13"/>
                <a:gd name="T7" fmla="*/ 18 h 20"/>
                <a:gd name="T8" fmla="*/ 0 w 13"/>
                <a:gd name="T9" fmla="*/ 16 h 20"/>
                <a:gd name="T10" fmla="*/ 4 w 13"/>
                <a:gd name="T11" fmla="*/ 0 h 20"/>
                <a:gd name="T12" fmla="*/ 8 w 13"/>
                <a:gd name="T13" fmla="*/ 3 h 20"/>
                <a:gd name="T14" fmla="*/ 12 w 13"/>
                <a:gd name="T15" fmla="*/ 7 h 20"/>
                <a:gd name="T16" fmla="*/ 4 w 13"/>
                <a:gd name="T17" fmla="*/ 16 h 20"/>
                <a:gd name="T18" fmla="*/ 10 w 13"/>
                <a:gd name="T19" fmla="*/ 13 h 20"/>
                <a:gd name="T20" fmla="*/ 7 w 13"/>
                <a:gd name="T21" fmla="*/ 5 h 20"/>
                <a:gd name="T22" fmla="*/ 6 w 13"/>
                <a:gd name="T23" fmla="*/ 5 h 20"/>
                <a:gd name="T24" fmla="*/ 3 w 13"/>
                <a:gd name="T25" fmla="*/ 15 h 20"/>
                <a:gd name="T26" fmla="*/ 4 w 13"/>
                <a:gd name="T27"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20">
                  <a:moveTo>
                    <a:pt x="12" y="7"/>
                  </a:moveTo>
                  <a:cubicBezTo>
                    <a:pt x="13" y="9"/>
                    <a:pt x="13" y="12"/>
                    <a:pt x="12" y="14"/>
                  </a:cubicBezTo>
                  <a:cubicBezTo>
                    <a:pt x="12" y="17"/>
                    <a:pt x="11" y="19"/>
                    <a:pt x="9" y="19"/>
                  </a:cubicBezTo>
                  <a:cubicBezTo>
                    <a:pt x="7" y="20"/>
                    <a:pt x="6" y="20"/>
                    <a:pt x="3" y="18"/>
                  </a:cubicBezTo>
                  <a:cubicBezTo>
                    <a:pt x="0" y="16"/>
                    <a:pt x="0" y="16"/>
                    <a:pt x="0" y="16"/>
                  </a:cubicBezTo>
                  <a:cubicBezTo>
                    <a:pt x="4" y="0"/>
                    <a:pt x="4" y="0"/>
                    <a:pt x="4" y="0"/>
                  </a:cubicBezTo>
                  <a:cubicBezTo>
                    <a:pt x="8" y="3"/>
                    <a:pt x="8" y="3"/>
                    <a:pt x="8" y="3"/>
                  </a:cubicBezTo>
                  <a:cubicBezTo>
                    <a:pt x="10" y="4"/>
                    <a:pt x="12" y="5"/>
                    <a:pt x="12" y="7"/>
                  </a:cubicBezTo>
                  <a:close/>
                  <a:moveTo>
                    <a:pt x="4" y="16"/>
                  </a:moveTo>
                  <a:cubicBezTo>
                    <a:pt x="7" y="17"/>
                    <a:pt x="9" y="16"/>
                    <a:pt x="10" y="13"/>
                  </a:cubicBezTo>
                  <a:cubicBezTo>
                    <a:pt x="11" y="9"/>
                    <a:pt x="10" y="7"/>
                    <a:pt x="7" y="5"/>
                  </a:cubicBezTo>
                  <a:cubicBezTo>
                    <a:pt x="6" y="5"/>
                    <a:pt x="6" y="5"/>
                    <a:pt x="6" y="5"/>
                  </a:cubicBezTo>
                  <a:cubicBezTo>
                    <a:pt x="3" y="15"/>
                    <a:pt x="3" y="15"/>
                    <a:pt x="3" y="15"/>
                  </a:cubicBezTo>
                  <a:cubicBezTo>
                    <a:pt x="4" y="16"/>
                    <a:pt x="4" y="16"/>
                    <a:pt x="4" y="16"/>
                  </a:cubicBezTo>
                </a:path>
              </a:pathLst>
            </a:custGeom>
            <a:solidFill>
              <a:schemeClr val="bg2">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8" name="Freeform 77"/>
            <p:cNvSpPr>
              <a:spLocks noEditPoints="1"/>
            </p:cNvSpPr>
            <p:nvPr/>
          </p:nvSpPr>
          <p:spPr bwMode="auto">
            <a:xfrm>
              <a:off x="4787901" y="2074863"/>
              <a:ext cx="41275" cy="73025"/>
            </a:xfrm>
            <a:custGeom>
              <a:avLst/>
              <a:gdLst>
                <a:gd name="T0" fmla="*/ 12 w 12"/>
                <a:gd name="T1" fmla="*/ 2 h 21"/>
                <a:gd name="T2" fmla="*/ 12 w 12"/>
                <a:gd name="T3" fmla="*/ 21 h 21"/>
                <a:gd name="T4" fmla="*/ 10 w 12"/>
                <a:gd name="T5" fmla="*/ 19 h 21"/>
                <a:gd name="T6" fmla="*/ 10 w 12"/>
                <a:gd name="T7" fmla="*/ 15 h 21"/>
                <a:gd name="T8" fmla="*/ 5 w 12"/>
                <a:gd name="T9" fmla="*/ 12 h 21"/>
                <a:gd name="T10" fmla="*/ 3 w 12"/>
                <a:gd name="T11" fmla="*/ 16 h 21"/>
                <a:gd name="T12" fmla="*/ 0 w 12"/>
                <a:gd name="T13" fmla="*/ 14 h 21"/>
                <a:gd name="T14" fmla="*/ 9 w 12"/>
                <a:gd name="T15" fmla="*/ 0 h 21"/>
                <a:gd name="T16" fmla="*/ 12 w 12"/>
                <a:gd name="T17" fmla="*/ 2 h 21"/>
                <a:gd name="T18" fmla="*/ 7 w 12"/>
                <a:gd name="T19" fmla="*/ 10 h 21"/>
                <a:gd name="T20" fmla="*/ 10 w 12"/>
                <a:gd name="T21" fmla="*/ 12 h 21"/>
                <a:gd name="T22" fmla="*/ 10 w 12"/>
                <a:gd name="T23" fmla="*/ 5 h 21"/>
                <a:gd name="T24" fmla="*/ 10 w 12"/>
                <a:gd name="T25" fmla="*/ 4 h 21"/>
                <a:gd name="T26" fmla="*/ 7 w 12"/>
                <a:gd name="T27"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21">
                  <a:moveTo>
                    <a:pt x="12" y="2"/>
                  </a:moveTo>
                  <a:cubicBezTo>
                    <a:pt x="12" y="21"/>
                    <a:pt x="12" y="21"/>
                    <a:pt x="12" y="21"/>
                  </a:cubicBezTo>
                  <a:cubicBezTo>
                    <a:pt x="10" y="19"/>
                    <a:pt x="10" y="19"/>
                    <a:pt x="10" y="19"/>
                  </a:cubicBezTo>
                  <a:cubicBezTo>
                    <a:pt x="10" y="15"/>
                    <a:pt x="10" y="15"/>
                    <a:pt x="10" y="15"/>
                  </a:cubicBezTo>
                  <a:cubicBezTo>
                    <a:pt x="5" y="12"/>
                    <a:pt x="5" y="12"/>
                    <a:pt x="5" y="12"/>
                  </a:cubicBezTo>
                  <a:cubicBezTo>
                    <a:pt x="3" y="16"/>
                    <a:pt x="3" y="16"/>
                    <a:pt x="3" y="16"/>
                  </a:cubicBezTo>
                  <a:cubicBezTo>
                    <a:pt x="0" y="14"/>
                    <a:pt x="0" y="14"/>
                    <a:pt x="0" y="14"/>
                  </a:cubicBezTo>
                  <a:cubicBezTo>
                    <a:pt x="9" y="0"/>
                    <a:pt x="9" y="0"/>
                    <a:pt x="9" y="0"/>
                  </a:cubicBezTo>
                  <a:lnTo>
                    <a:pt x="12" y="2"/>
                  </a:lnTo>
                  <a:close/>
                  <a:moveTo>
                    <a:pt x="7" y="10"/>
                  </a:moveTo>
                  <a:cubicBezTo>
                    <a:pt x="10" y="12"/>
                    <a:pt x="10" y="12"/>
                    <a:pt x="10" y="12"/>
                  </a:cubicBezTo>
                  <a:cubicBezTo>
                    <a:pt x="10" y="8"/>
                    <a:pt x="10" y="6"/>
                    <a:pt x="10" y="5"/>
                  </a:cubicBezTo>
                  <a:cubicBezTo>
                    <a:pt x="10" y="4"/>
                    <a:pt x="10" y="4"/>
                    <a:pt x="10" y="4"/>
                  </a:cubicBezTo>
                  <a:cubicBezTo>
                    <a:pt x="10" y="5"/>
                    <a:pt x="8" y="7"/>
                    <a:pt x="7" y="10"/>
                  </a:cubicBezTo>
                </a:path>
              </a:pathLst>
            </a:custGeom>
            <a:solidFill>
              <a:schemeClr val="bg2">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9" name="Freeform 78"/>
            <p:cNvSpPr>
              <a:spLocks/>
            </p:cNvSpPr>
            <p:nvPr/>
          </p:nvSpPr>
          <p:spPr bwMode="auto">
            <a:xfrm>
              <a:off x="4681538" y="2006600"/>
              <a:ext cx="41275" cy="68263"/>
            </a:xfrm>
            <a:custGeom>
              <a:avLst/>
              <a:gdLst>
                <a:gd name="T0" fmla="*/ 26 w 26"/>
                <a:gd name="T1" fmla="*/ 9 h 43"/>
                <a:gd name="T2" fmla="*/ 24 w 26"/>
                <a:gd name="T3" fmla="*/ 15 h 43"/>
                <a:gd name="T4" fmla="*/ 13 w 26"/>
                <a:gd name="T5" fmla="*/ 9 h 43"/>
                <a:gd name="T6" fmla="*/ 11 w 26"/>
                <a:gd name="T7" fmla="*/ 18 h 43"/>
                <a:gd name="T8" fmla="*/ 22 w 26"/>
                <a:gd name="T9" fmla="*/ 22 h 43"/>
                <a:gd name="T10" fmla="*/ 20 w 26"/>
                <a:gd name="T11" fmla="*/ 28 h 43"/>
                <a:gd name="T12" fmla="*/ 11 w 26"/>
                <a:gd name="T13" fmla="*/ 24 h 43"/>
                <a:gd name="T14" fmla="*/ 9 w 26"/>
                <a:gd name="T15" fmla="*/ 33 h 43"/>
                <a:gd name="T16" fmla="*/ 18 w 26"/>
                <a:gd name="T17" fmla="*/ 37 h 43"/>
                <a:gd name="T18" fmla="*/ 15 w 26"/>
                <a:gd name="T19" fmla="*/ 43 h 43"/>
                <a:gd name="T20" fmla="*/ 0 w 26"/>
                <a:gd name="T21" fmla="*/ 35 h 43"/>
                <a:gd name="T22" fmla="*/ 9 w 26"/>
                <a:gd name="T23" fmla="*/ 0 h 43"/>
                <a:gd name="T24" fmla="*/ 26 w 26"/>
                <a:gd name="T25"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43">
                  <a:moveTo>
                    <a:pt x="26" y="9"/>
                  </a:moveTo>
                  <a:lnTo>
                    <a:pt x="24" y="15"/>
                  </a:lnTo>
                  <a:lnTo>
                    <a:pt x="13" y="9"/>
                  </a:lnTo>
                  <a:lnTo>
                    <a:pt x="11" y="18"/>
                  </a:lnTo>
                  <a:lnTo>
                    <a:pt x="22" y="22"/>
                  </a:lnTo>
                  <a:lnTo>
                    <a:pt x="20" y="28"/>
                  </a:lnTo>
                  <a:lnTo>
                    <a:pt x="11" y="24"/>
                  </a:lnTo>
                  <a:lnTo>
                    <a:pt x="9" y="33"/>
                  </a:lnTo>
                  <a:lnTo>
                    <a:pt x="18" y="37"/>
                  </a:lnTo>
                  <a:lnTo>
                    <a:pt x="15" y="43"/>
                  </a:lnTo>
                  <a:lnTo>
                    <a:pt x="0" y="35"/>
                  </a:lnTo>
                  <a:lnTo>
                    <a:pt x="9" y="0"/>
                  </a:lnTo>
                  <a:lnTo>
                    <a:pt x="26" y="9"/>
                  </a:lnTo>
                  <a:close/>
                </a:path>
              </a:pathLst>
            </a:custGeom>
            <a:solidFill>
              <a:schemeClr val="bg2">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0" name="Freeform 79"/>
            <p:cNvSpPr>
              <a:spLocks/>
            </p:cNvSpPr>
            <p:nvPr/>
          </p:nvSpPr>
          <p:spPr bwMode="auto">
            <a:xfrm>
              <a:off x="4640263" y="1979613"/>
              <a:ext cx="44450" cy="68263"/>
            </a:xfrm>
            <a:custGeom>
              <a:avLst/>
              <a:gdLst>
                <a:gd name="T0" fmla="*/ 13 w 13"/>
                <a:gd name="T1" fmla="*/ 6 h 20"/>
                <a:gd name="T2" fmla="*/ 11 w 13"/>
                <a:gd name="T3" fmla="*/ 17 h 20"/>
                <a:gd name="T4" fmla="*/ 9 w 13"/>
                <a:gd name="T5" fmla="*/ 19 h 20"/>
                <a:gd name="T6" fmla="*/ 7 w 13"/>
                <a:gd name="T7" fmla="*/ 20 h 20"/>
                <a:gd name="T8" fmla="*/ 4 w 13"/>
                <a:gd name="T9" fmla="*/ 19 h 20"/>
                <a:gd name="T10" fmla="*/ 0 w 13"/>
                <a:gd name="T11" fmla="*/ 16 h 20"/>
                <a:gd name="T12" fmla="*/ 0 w 13"/>
                <a:gd name="T13" fmla="*/ 11 h 20"/>
                <a:gd name="T14" fmla="*/ 3 w 13"/>
                <a:gd name="T15" fmla="*/ 0 h 20"/>
                <a:gd name="T16" fmla="*/ 6 w 13"/>
                <a:gd name="T17" fmla="*/ 2 h 20"/>
                <a:gd name="T18" fmla="*/ 3 w 13"/>
                <a:gd name="T19" fmla="*/ 12 h 20"/>
                <a:gd name="T20" fmla="*/ 3 w 13"/>
                <a:gd name="T21" fmla="*/ 15 h 20"/>
                <a:gd name="T22" fmla="*/ 5 w 13"/>
                <a:gd name="T23" fmla="*/ 17 h 20"/>
                <a:gd name="T24" fmla="*/ 7 w 13"/>
                <a:gd name="T25" fmla="*/ 17 h 20"/>
                <a:gd name="T26" fmla="*/ 8 w 13"/>
                <a:gd name="T27" fmla="*/ 14 h 20"/>
                <a:gd name="T28" fmla="*/ 11 w 13"/>
                <a:gd name="T29" fmla="*/ 5 h 20"/>
                <a:gd name="T30" fmla="*/ 13 w 13"/>
                <a:gd name="T3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20">
                  <a:moveTo>
                    <a:pt x="13" y="6"/>
                  </a:moveTo>
                  <a:cubicBezTo>
                    <a:pt x="11" y="17"/>
                    <a:pt x="11" y="17"/>
                    <a:pt x="11" y="17"/>
                  </a:cubicBezTo>
                  <a:cubicBezTo>
                    <a:pt x="10" y="18"/>
                    <a:pt x="10" y="19"/>
                    <a:pt x="9" y="19"/>
                  </a:cubicBezTo>
                  <a:cubicBezTo>
                    <a:pt x="8" y="20"/>
                    <a:pt x="8" y="20"/>
                    <a:pt x="7" y="20"/>
                  </a:cubicBezTo>
                  <a:cubicBezTo>
                    <a:pt x="6" y="20"/>
                    <a:pt x="5" y="20"/>
                    <a:pt x="4" y="19"/>
                  </a:cubicBezTo>
                  <a:cubicBezTo>
                    <a:pt x="2" y="19"/>
                    <a:pt x="1" y="17"/>
                    <a:pt x="0" y="16"/>
                  </a:cubicBezTo>
                  <a:cubicBezTo>
                    <a:pt x="0" y="14"/>
                    <a:pt x="0" y="12"/>
                    <a:pt x="0" y="11"/>
                  </a:cubicBezTo>
                  <a:cubicBezTo>
                    <a:pt x="3" y="0"/>
                    <a:pt x="3" y="0"/>
                    <a:pt x="3" y="0"/>
                  </a:cubicBezTo>
                  <a:cubicBezTo>
                    <a:pt x="6" y="2"/>
                    <a:pt x="6" y="2"/>
                    <a:pt x="6" y="2"/>
                  </a:cubicBezTo>
                  <a:cubicBezTo>
                    <a:pt x="3" y="12"/>
                    <a:pt x="3" y="12"/>
                    <a:pt x="3" y="12"/>
                  </a:cubicBezTo>
                  <a:cubicBezTo>
                    <a:pt x="3" y="13"/>
                    <a:pt x="3" y="14"/>
                    <a:pt x="3" y="15"/>
                  </a:cubicBezTo>
                  <a:cubicBezTo>
                    <a:pt x="3" y="15"/>
                    <a:pt x="4" y="16"/>
                    <a:pt x="5" y="17"/>
                  </a:cubicBezTo>
                  <a:cubicBezTo>
                    <a:pt x="5" y="17"/>
                    <a:pt x="6" y="17"/>
                    <a:pt x="7" y="17"/>
                  </a:cubicBezTo>
                  <a:cubicBezTo>
                    <a:pt x="7" y="16"/>
                    <a:pt x="8" y="16"/>
                    <a:pt x="8" y="14"/>
                  </a:cubicBezTo>
                  <a:cubicBezTo>
                    <a:pt x="11" y="5"/>
                    <a:pt x="11" y="5"/>
                    <a:pt x="11" y="5"/>
                  </a:cubicBezTo>
                  <a:lnTo>
                    <a:pt x="13" y="6"/>
                  </a:lnTo>
                  <a:close/>
                </a:path>
              </a:pathLst>
            </a:custGeom>
            <a:solidFill>
              <a:schemeClr val="bg2">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1" name="Freeform 80"/>
            <p:cNvSpPr>
              <a:spLocks/>
            </p:cNvSpPr>
            <p:nvPr/>
          </p:nvSpPr>
          <p:spPr bwMode="auto">
            <a:xfrm>
              <a:off x="4846638" y="2092325"/>
              <a:ext cx="36513" cy="68263"/>
            </a:xfrm>
            <a:custGeom>
              <a:avLst/>
              <a:gdLst>
                <a:gd name="T0" fmla="*/ 23 w 23"/>
                <a:gd name="T1" fmla="*/ 13 h 43"/>
                <a:gd name="T2" fmla="*/ 8 w 23"/>
                <a:gd name="T3" fmla="*/ 30 h 43"/>
                <a:gd name="T4" fmla="*/ 4 w 23"/>
                <a:gd name="T5" fmla="*/ 43 h 43"/>
                <a:gd name="T6" fmla="*/ 0 w 23"/>
                <a:gd name="T7" fmla="*/ 41 h 43"/>
                <a:gd name="T8" fmla="*/ 2 w 23"/>
                <a:gd name="T9" fmla="*/ 26 h 43"/>
                <a:gd name="T10" fmla="*/ 0 w 23"/>
                <a:gd name="T11" fmla="*/ 0 h 43"/>
                <a:gd name="T12" fmla="*/ 6 w 23"/>
                <a:gd name="T13" fmla="*/ 5 h 43"/>
                <a:gd name="T14" fmla="*/ 8 w 23"/>
                <a:gd name="T15" fmla="*/ 22 h 43"/>
                <a:gd name="T16" fmla="*/ 17 w 23"/>
                <a:gd name="T17" fmla="*/ 11 h 43"/>
                <a:gd name="T18" fmla="*/ 23 w 23"/>
                <a:gd name="T19" fmla="*/ 1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43">
                  <a:moveTo>
                    <a:pt x="23" y="13"/>
                  </a:moveTo>
                  <a:lnTo>
                    <a:pt x="8" y="30"/>
                  </a:lnTo>
                  <a:lnTo>
                    <a:pt x="4" y="43"/>
                  </a:lnTo>
                  <a:lnTo>
                    <a:pt x="0" y="41"/>
                  </a:lnTo>
                  <a:lnTo>
                    <a:pt x="2" y="26"/>
                  </a:lnTo>
                  <a:lnTo>
                    <a:pt x="0" y="0"/>
                  </a:lnTo>
                  <a:lnTo>
                    <a:pt x="6" y="5"/>
                  </a:lnTo>
                  <a:lnTo>
                    <a:pt x="8" y="22"/>
                  </a:lnTo>
                  <a:lnTo>
                    <a:pt x="17" y="11"/>
                  </a:lnTo>
                  <a:lnTo>
                    <a:pt x="23" y="13"/>
                  </a:lnTo>
                  <a:close/>
                </a:path>
              </a:pathLst>
            </a:custGeom>
            <a:solidFill>
              <a:schemeClr val="bg2">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2" name="Freeform 81"/>
            <p:cNvSpPr>
              <a:spLocks noEditPoints="1"/>
            </p:cNvSpPr>
            <p:nvPr/>
          </p:nvSpPr>
          <p:spPr bwMode="auto">
            <a:xfrm>
              <a:off x="4965701" y="2165350"/>
              <a:ext cx="379413" cy="261938"/>
            </a:xfrm>
            <a:custGeom>
              <a:avLst/>
              <a:gdLst>
                <a:gd name="T0" fmla="*/ 7 w 111"/>
                <a:gd name="T1" fmla="*/ 22 h 77"/>
                <a:gd name="T2" fmla="*/ 8 w 111"/>
                <a:gd name="T3" fmla="*/ 9 h 77"/>
                <a:gd name="T4" fmla="*/ 3 w 111"/>
                <a:gd name="T5" fmla="*/ 19 h 77"/>
                <a:gd name="T6" fmla="*/ 3 w 111"/>
                <a:gd name="T7" fmla="*/ 1 h 77"/>
                <a:gd name="T8" fmla="*/ 3 w 111"/>
                <a:gd name="T9" fmla="*/ 14 h 77"/>
                <a:gd name="T10" fmla="*/ 11 w 111"/>
                <a:gd name="T11" fmla="*/ 5 h 77"/>
                <a:gd name="T12" fmla="*/ 9 w 111"/>
                <a:gd name="T13" fmla="*/ 20 h 77"/>
                <a:gd name="T14" fmla="*/ 15 w 111"/>
                <a:gd name="T15" fmla="*/ 8 h 77"/>
                <a:gd name="T16" fmla="*/ 15 w 111"/>
                <a:gd name="T17" fmla="*/ 27 h 77"/>
                <a:gd name="T18" fmla="*/ 19 w 111"/>
                <a:gd name="T19" fmla="*/ 25 h 77"/>
                <a:gd name="T20" fmla="*/ 25 w 111"/>
                <a:gd name="T21" fmla="*/ 21 h 77"/>
                <a:gd name="T22" fmla="*/ 26 w 111"/>
                <a:gd name="T23" fmla="*/ 17 h 77"/>
                <a:gd name="T24" fmla="*/ 33 w 111"/>
                <a:gd name="T25" fmla="*/ 18 h 77"/>
                <a:gd name="T26" fmla="*/ 29 w 111"/>
                <a:gd name="T27" fmla="*/ 34 h 77"/>
                <a:gd name="T28" fmla="*/ 38 w 111"/>
                <a:gd name="T29" fmla="*/ 23 h 77"/>
                <a:gd name="T30" fmla="*/ 28 w 111"/>
                <a:gd name="T31" fmla="*/ 31 h 77"/>
                <a:gd name="T32" fmla="*/ 35 w 111"/>
                <a:gd name="T33" fmla="*/ 29 h 77"/>
                <a:gd name="T34" fmla="*/ 52 w 111"/>
                <a:gd name="T35" fmla="*/ 48 h 77"/>
                <a:gd name="T36" fmla="*/ 56 w 111"/>
                <a:gd name="T37" fmla="*/ 47 h 77"/>
                <a:gd name="T38" fmla="*/ 62 w 111"/>
                <a:gd name="T39" fmla="*/ 42 h 77"/>
                <a:gd name="T40" fmla="*/ 63 w 111"/>
                <a:gd name="T41" fmla="*/ 39 h 77"/>
                <a:gd name="T42" fmla="*/ 51 w 111"/>
                <a:gd name="T43" fmla="*/ 29 h 77"/>
                <a:gd name="T44" fmla="*/ 48 w 111"/>
                <a:gd name="T45" fmla="*/ 41 h 77"/>
                <a:gd name="T46" fmla="*/ 38 w 111"/>
                <a:gd name="T47" fmla="*/ 40 h 77"/>
                <a:gd name="T48" fmla="*/ 44 w 111"/>
                <a:gd name="T49" fmla="*/ 29 h 77"/>
                <a:gd name="T50" fmla="*/ 49 w 111"/>
                <a:gd name="T51" fmla="*/ 46 h 77"/>
                <a:gd name="T52" fmla="*/ 67 w 111"/>
                <a:gd name="T53" fmla="*/ 39 h 77"/>
                <a:gd name="T54" fmla="*/ 65 w 111"/>
                <a:gd name="T55" fmla="*/ 46 h 77"/>
                <a:gd name="T56" fmla="*/ 68 w 111"/>
                <a:gd name="T57" fmla="*/ 51 h 77"/>
                <a:gd name="T58" fmla="*/ 66 w 111"/>
                <a:gd name="T59" fmla="*/ 53 h 77"/>
                <a:gd name="T60" fmla="*/ 62 w 111"/>
                <a:gd name="T61" fmla="*/ 53 h 77"/>
                <a:gd name="T62" fmla="*/ 71 w 111"/>
                <a:gd name="T63" fmla="*/ 54 h 77"/>
                <a:gd name="T64" fmla="*/ 68 w 111"/>
                <a:gd name="T65" fmla="*/ 45 h 77"/>
                <a:gd name="T66" fmla="*/ 68 w 111"/>
                <a:gd name="T67" fmla="*/ 42 h 77"/>
                <a:gd name="T68" fmla="*/ 72 w 111"/>
                <a:gd name="T69" fmla="*/ 45 h 77"/>
                <a:gd name="T70" fmla="*/ 70 w 111"/>
                <a:gd name="T71" fmla="*/ 40 h 77"/>
                <a:gd name="T72" fmla="*/ 84 w 111"/>
                <a:gd name="T73" fmla="*/ 66 h 77"/>
                <a:gd name="T74" fmla="*/ 93 w 111"/>
                <a:gd name="T75" fmla="*/ 67 h 77"/>
                <a:gd name="T76" fmla="*/ 96 w 111"/>
                <a:gd name="T77" fmla="*/ 54 h 77"/>
                <a:gd name="T78" fmla="*/ 93 w 111"/>
                <a:gd name="T79" fmla="*/ 56 h 77"/>
                <a:gd name="T80" fmla="*/ 90 w 111"/>
                <a:gd name="T81" fmla="*/ 62 h 77"/>
                <a:gd name="T82" fmla="*/ 72 w 111"/>
                <a:gd name="T83" fmla="*/ 60 h 77"/>
                <a:gd name="T84" fmla="*/ 85 w 111"/>
                <a:gd name="T85" fmla="*/ 57 h 77"/>
                <a:gd name="T86" fmla="*/ 77 w 111"/>
                <a:gd name="T87" fmla="*/ 59 h 77"/>
                <a:gd name="T88" fmla="*/ 80 w 111"/>
                <a:gd name="T89" fmla="*/ 49 h 77"/>
                <a:gd name="T90" fmla="*/ 108 w 111"/>
                <a:gd name="T91" fmla="*/ 62 h 77"/>
                <a:gd name="T92" fmla="*/ 100 w 111"/>
                <a:gd name="T93" fmla="*/ 57 h 77"/>
                <a:gd name="T94" fmla="*/ 103 w 111"/>
                <a:gd name="T95" fmla="*/ 77 h 77"/>
                <a:gd name="T96" fmla="*/ 108 w 111"/>
                <a:gd name="T97" fmla="*/ 6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77">
                  <a:moveTo>
                    <a:pt x="18" y="10"/>
                  </a:moveTo>
                  <a:cubicBezTo>
                    <a:pt x="10" y="24"/>
                    <a:pt x="10" y="24"/>
                    <a:pt x="10" y="24"/>
                  </a:cubicBezTo>
                  <a:cubicBezTo>
                    <a:pt x="7" y="22"/>
                    <a:pt x="7" y="22"/>
                    <a:pt x="7" y="22"/>
                  </a:cubicBezTo>
                  <a:cubicBezTo>
                    <a:pt x="8" y="13"/>
                    <a:pt x="8" y="13"/>
                    <a:pt x="8" y="13"/>
                  </a:cubicBezTo>
                  <a:cubicBezTo>
                    <a:pt x="8" y="12"/>
                    <a:pt x="8" y="12"/>
                    <a:pt x="8" y="11"/>
                  </a:cubicBezTo>
                  <a:cubicBezTo>
                    <a:pt x="8" y="10"/>
                    <a:pt x="8" y="9"/>
                    <a:pt x="8" y="9"/>
                  </a:cubicBezTo>
                  <a:cubicBezTo>
                    <a:pt x="8" y="9"/>
                    <a:pt x="8" y="9"/>
                    <a:pt x="7" y="10"/>
                  </a:cubicBezTo>
                  <a:cubicBezTo>
                    <a:pt x="7" y="11"/>
                    <a:pt x="7" y="12"/>
                    <a:pt x="7" y="12"/>
                  </a:cubicBezTo>
                  <a:cubicBezTo>
                    <a:pt x="3" y="19"/>
                    <a:pt x="3" y="19"/>
                    <a:pt x="3" y="19"/>
                  </a:cubicBezTo>
                  <a:cubicBezTo>
                    <a:pt x="0" y="18"/>
                    <a:pt x="0" y="18"/>
                    <a:pt x="0" y="18"/>
                  </a:cubicBezTo>
                  <a:cubicBezTo>
                    <a:pt x="1" y="0"/>
                    <a:pt x="1" y="0"/>
                    <a:pt x="1" y="0"/>
                  </a:cubicBezTo>
                  <a:cubicBezTo>
                    <a:pt x="3" y="1"/>
                    <a:pt x="3" y="1"/>
                    <a:pt x="3" y="1"/>
                  </a:cubicBezTo>
                  <a:cubicBezTo>
                    <a:pt x="3" y="11"/>
                    <a:pt x="3" y="11"/>
                    <a:pt x="3" y="11"/>
                  </a:cubicBezTo>
                  <a:cubicBezTo>
                    <a:pt x="2" y="13"/>
                    <a:pt x="2" y="14"/>
                    <a:pt x="2" y="16"/>
                  </a:cubicBezTo>
                  <a:cubicBezTo>
                    <a:pt x="2" y="15"/>
                    <a:pt x="2" y="15"/>
                    <a:pt x="3" y="14"/>
                  </a:cubicBezTo>
                  <a:cubicBezTo>
                    <a:pt x="3" y="13"/>
                    <a:pt x="4" y="12"/>
                    <a:pt x="4" y="12"/>
                  </a:cubicBezTo>
                  <a:cubicBezTo>
                    <a:pt x="8" y="4"/>
                    <a:pt x="8" y="4"/>
                    <a:pt x="8" y="4"/>
                  </a:cubicBezTo>
                  <a:cubicBezTo>
                    <a:pt x="11" y="5"/>
                    <a:pt x="11" y="5"/>
                    <a:pt x="11" y="5"/>
                  </a:cubicBezTo>
                  <a:cubicBezTo>
                    <a:pt x="10" y="15"/>
                    <a:pt x="10" y="15"/>
                    <a:pt x="10" y="15"/>
                  </a:cubicBezTo>
                  <a:cubicBezTo>
                    <a:pt x="10" y="16"/>
                    <a:pt x="10" y="17"/>
                    <a:pt x="10" y="17"/>
                  </a:cubicBezTo>
                  <a:cubicBezTo>
                    <a:pt x="10" y="18"/>
                    <a:pt x="10" y="19"/>
                    <a:pt x="9" y="20"/>
                  </a:cubicBezTo>
                  <a:cubicBezTo>
                    <a:pt x="10" y="19"/>
                    <a:pt x="10" y="19"/>
                    <a:pt x="10" y="18"/>
                  </a:cubicBezTo>
                  <a:cubicBezTo>
                    <a:pt x="11" y="17"/>
                    <a:pt x="11" y="16"/>
                    <a:pt x="11" y="16"/>
                  </a:cubicBezTo>
                  <a:cubicBezTo>
                    <a:pt x="15" y="8"/>
                    <a:pt x="15" y="8"/>
                    <a:pt x="15" y="8"/>
                  </a:cubicBezTo>
                  <a:lnTo>
                    <a:pt x="18" y="10"/>
                  </a:lnTo>
                  <a:close/>
                  <a:moveTo>
                    <a:pt x="19" y="10"/>
                  </a:moveTo>
                  <a:cubicBezTo>
                    <a:pt x="15" y="27"/>
                    <a:pt x="15" y="27"/>
                    <a:pt x="15" y="27"/>
                  </a:cubicBezTo>
                  <a:cubicBezTo>
                    <a:pt x="22" y="31"/>
                    <a:pt x="22" y="31"/>
                    <a:pt x="22" y="31"/>
                  </a:cubicBezTo>
                  <a:cubicBezTo>
                    <a:pt x="23" y="28"/>
                    <a:pt x="23" y="28"/>
                    <a:pt x="23" y="28"/>
                  </a:cubicBezTo>
                  <a:cubicBezTo>
                    <a:pt x="19" y="25"/>
                    <a:pt x="19" y="25"/>
                    <a:pt x="19" y="25"/>
                  </a:cubicBezTo>
                  <a:cubicBezTo>
                    <a:pt x="20" y="21"/>
                    <a:pt x="20" y="21"/>
                    <a:pt x="20" y="21"/>
                  </a:cubicBezTo>
                  <a:cubicBezTo>
                    <a:pt x="24" y="24"/>
                    <a:pt x="24" y="24"/>
                    <a:pt x="24" y="24"/>
                  </a:cubicBezTo>
                  <a:cubicBezTo>
                    <a:pt x="25" y="21"/>
                    <a:pt x="25" y="21"/>
                    <a:pt x="25" y="21"/>
                  </a:cubicBezTo>
                  <a:cubicBezTo>
                    <a:pt x="20" y="18"/>
                    <a:pt x="20" y="18"/>
                    <a:pt x="20" y="18"/>
                  </a:cubicBezTo>
                  <a:cubicBezTo>
                    <a:pt x="21" y="15"/>
                    <a:pt x="21" y="15"/>
                    <a:pt x="21" y="15"/>
                  </a:cubicBezTo>
                  <a:cubicBezTo>
                    <a:pt x="26" y="17"/>
                    <a:pt x="26" y="17"/>
                    <a:pt x="26" y="17"/>
                  </a:cubicBezTo>
                  <a:cubicBezTo>
                    <a:pt x="27" y="15"/>
                    <a:pt x="27" y="15"/>
                    <a:pt x="27" y="15"/>
                  </a:cubicBezTo>
                  <a:lnTo>
                    <a:pt x="19" y="10"/>
                  </a:lnTo>
                  <a:close/>
                  <a:moveTo>
                    <a:pt x="33" y="18"/>
                  </a:moveTo>
                  <a:cubicBezTo>
                    <a:pt x="29" y="16"/>
                    <a:pt x="29" y="16"/>
                    <a:pt x="29" y="16"/>
                  </a:cubicBezTo>
                  <a:cubicBezTo>
                    <a:pt x="25" y="32"/>
                    <a:pt x="25" y="32"/>
                    <a:pt x="25" y="32"/>
                  </a:cubicBezTo>
                  <a:cubicBezTo>
                    <a:pt x="29" y="34"/>
                    <a:pt x="29" y="34"/>
                    <a:pt x="29" y="34"/>
                  </a:cubicBezTo>
                  <a:cubicBezTo>
                    <a:pt x="31" y="36"/>
                    <a:pt x="33" y="36"/>
                    <a:pt x="34" y="35"/>
                  </a:cubicBezTo>
                  <a:cubicBezTo>
                    <a:pt x="36" y="34"/>
                    <a:pt x="37" y="33"/>
                    <a:pt x="38" y="30"/>
                  </a:cubicBezTo>
                  <a:cubicBezTo>
                    <a:pt x="38" y="28"/>
                    <a:pt x="38" y="25"/>
                    <a:pt x="38" y="23"/>
                  </a:cubicBezTo>
                  <a:cubicBezTo>
                    <a:pt x="37" y="21"/>
                    <a:pt x="35" y="20"/>
                    <a:pt x="33" y="18"/>
                  </a:cubicBezTo>
                  <a:close/>
                  <a:moveTo>
                    <a:pt x="30" y="32"/>
                  </a:moveTo>
                  <a:cubicBezTo>
                    <a:pt x="28" y="31"/>
                    <a:pt x="28" y="31"/>
                    <a:pt x="28" y="31"/>
                  </a:cubicBezTo>
                  <a:cubicBezTo>
                    <a:pt x="31" y="21"/>
                    <a:pt x="31" y="21"/>
                    <a:pt x="31" y="21"/>
                  </a:cubicBezTo>
                  <a:cubicBezTo>
                    <a:pt x="33" y="21"/>
                    <a:pt x="33" y="21"/>
                    <a:pt x="33" y="21"/>
                  </a:cubicBezTo>
                  <a:cubicBezTo>
                    <a:pt x="35" y="23"/>
                    <a:pt x="36" y="25"/>
                    <a:pt x="35" y="29"/>
                  </a:cubicBezTo>
                  <a:cubicBezTo>
                    <a:pt x="34" y="32"/>
                    <a:pt x="32" y="33"/>
                    <a:pt x="30" y="32"/>
                  </a:cubicBezTo>
                  <a:moveTo>
                    <a:pt x="57" y="32"/>
                  </a:moveTo>
                  <a:cubicBezTo>
                    <a:pt x="52" y="48"/>
                    <a:pt x="52" y="48"/>
                    <a:pt x="52" y="48"/>
                  </a:cubicBezTo>
                  <a:cubicBezTo>
                    <a:pt x="60" y="52"/>
                    <a:pt x="60" y="52"/>
                    <a:pt x="60" y="52"/>
                  </a:cubicBezTo>
                  <a:cubicBezTo>
                    <a:pt x="60" y="50"/>
                    <a:pt x="60" y="50"/>
                    <a:pt x="60" y="50"/>
                  </a:cubicBezTo>
                  <a:cubicBezTo>
                    <a:pt x="56" y="47"/>
                    <a:pt x="56" y="47"/>
                    <a:pt x="56" y="47"/>
                  </a:cubicBezTo>
                  <a:cubicBezTo>
                    <a:pt x="57" y="43"/>
                    <a:pt x="57" y="43"/>
                    <a:pt x="57" y="43"/>
                  </a:cubicBezTo>
                  <a:cubicBezTo>
                    <a:pt x="61" y="45"/>
                    <a:pt x="61" y="45"/>
                    <a:pt x="61" y="45"/>
                  </a:cubicBezTo>
                  <a:cubicBezTo>
                    <a:pt x="62" y="42"/>
                    <a:pt x="62" y="42"/>
                    <a:pt x="62" y="42"/>
                  </a:cubicBezTo>
                  <a:cubicBezTo>
                    <a:pt x="58" y="40"/>
                    <a:pt x="58" y="40"/>
                    <a:pt x="58" y="40"/>
                  </a:cubicBezTo>
                  <a:cubicBezTo>
                    <a:pt x="59" y="36"/>
                    <a:pt x="59" y="36"/>
                    <a:pt x="59" y="36"/>
                  </a:cubicBezTo>
                  <a:cubicBezTo>
                    <a:pt x="63" y="39"/>
                    <a:pt x="63" y="39"/>
                    <a:pt x="63" y="39"/>
                  </a:cubicBezTo>
                  <a:cubicBezTo>
                    <a:pt x="64" y="36"/>
                    <a:pt x="64" y="36"/>
                    <a:pt x="64" y="36"/>
                  </a:cubicBezTo>
                  <a:lnTo>
                    <a:pt x="57" y="32"/>
                  </a:lnTo>
                  <a:close/>
                  <a:moveTo>
                    <a:pt x="51" y="29"/>
                  </a:moveTo>
                  <a:cubicBezTo>
                    <a:pt x="49" y="36"/>
                    <a:pt x="49" y="36"/>
                    <a:pt x="49" y="36"/>
                  </a:cubicBezTo>
                  <a:cubicBezTo>
                    <a:pt x="49" y="37"/>
                    <a:pt x="49" y="39"/>
                    <a:pt x="48" y="41"/>
                  </a:cubicBezTo>
                  <a:cubicBezTo>
                    <a:pt x="48" y="41"/>
                    <a:pt x="48" y="41"/>
                    <a:pt x="48" y="41"/>
                  </a:cubicBezTo>
                  <a:cubicBezTo>
                    <a:pt x="46" y="26"/>
                    <a:pt x="46" y="26"/>
                    <a:pt x="46" y="26"/>
                  </a:cubicBezTo>
                  <a:cubicBezTo>
                    <a:pt x="42" y="24"/>
                    <a:pt x="42" y="24"/>
                    <a:pt x="42" y="24"/>
                  </a:cubicBezTo>
                  <a:cubicBezTo>
                    <a:pt x="38" y="40"/>
                    <a:pt x="38" y="40"/>
                    <a:pt x="38" y="40"/>
                  </a:cubicBezTo>
                  <a:cubicBezTo>
                    <a:pt x="40" y="41"/>
                    <a:pt x="40" y="41"/>
                    <a:pt x="40" y="41"/>
                  </a:cubicBezTo>
                  <a:cubicBezTo>
                    <a:pt x="43" y="34"/>
                    <a:pt x="43" y="34"/>
                    <a:pt x="43" y="34"/>
                  </a:cubicBezTo>
                  <a:cubicBezTo>
                    <a:pt x="43" y="33"/>
                    <a:pt x="43" y="31"/>
                    <a:pt x="44" y="29"/>
                  </a:cubicBezTo>
                  <a:cubicBezTo>
                    <a:pt x="44" y="29"/>
                    <a:pt x="44" y="29"/>
                    <a:pt x="44" y="29"/>
                  </a:cubicBezTo>
                  <a:cubicBezTo>
                    <a:pt x="46" y="44"/>
                    <a:pt x="46" y="44"/>
                    <a:pt x="46" y="44"/>
                  </a:cubicBezTo>
                  <a:cubicBezTo>
                    <a:pt x="49" y="46"/>
                    <a:pt x="49" y="46"/>
                    <a:pt x="49" y="46"/>
                  </a:cubicBezTo>
                  <a:cubicBezTo>
                    <a:pt x="54" y="30"/>
                    <a:pt x="54" y="30"/>
                    <a:pt x="54" y="30"/>
                  </a:cubicBezTo>
                  <a:lnTo>
                    <a:pt x="51" y="29"/>
                  </a:lnTo>
                  <a:close/>
                  <a:moveTo>
                    <a:pt x="67" y="39"/>
                  </a:moveTo>
                  <a:cubicBezTo>
                    <a:pt x="66" y="39"/>
                    <a:pt x="65" y="40"/>
                    <a:pt x="65" y="42"/>
                  </a:cubicBezTo>
                  <a:cubicBezTo>
                    <a:pt x="65" y="43"/>
                    <a:pt x="65" y="43"/>
                    <a:pt x="65" y="44"/>
                  </a:cubicBezTo>
                  <a:cubicBezTo>
                    <a:pt x="65" y="45"/>
                    <a:pt x="65" y="45"/>
                    <a:pt x="65" y="46"/>
                  </a:cubicBezTo>
                  <a:cubicBezTo>
                    <a:pt x="66" y="47"/>
                    <a:pt x="66" y="47"/>
                    <a:pt x="67" y="48"/>
                  </a:cubicBezTo>
                  <a:cubicBezTo>
                    <a:pt x="67" y="49"/>
                    <a:pt x="68" y="50"/>
                    <a:pt x="68" y="50"/>
                  </a:cubicBezTo>
                  <a:cubicBezTo>
                    <a:pt x="68" y="51"/>
                    <a:pt x="68" y="51"/>
                    <a:pt x="68" y="51"/>
                  </a:cubicBezTo>
                  <a:cubicBezTo>
                    <a:pt x="68" y="52"/>
                    <a:pt x="68" y="52"/>
                    <a:pt x="68" y="52"/>
                  </a:cubicBezTo>
                  <a:cubicBezTo>
                    <a:pt x="68" y="53"/>
                    <a:pt x="68" y="53"/>
                    <a:pt x="68" y="53"/>
                  </a:cubicBezTo>
                  <a:cubicBezTo>
                    <a:pt x="67" y="53"/>
                    <a:pt x="67" y="53"/>
                    <a:pt x="66" y="53"/>
                  </a:cubicBezTo>
                  <a:cubicBezTo>
                    <a:pt x="66" y="53"/>
                    <a:pt x="65" y="52"/>
                    <a:pt x="65" y="52"/>
                  </a:cubicBezTo>
                  <a:cubicBezTo>
                    <a:pt x="64" y="51"/>
                    <a:pt x="63" y="50"/>
                    <a:pt x="63" y="50"/>
                  </a:cubicBezTo>
                  <a:cubicBezTo>
                    <a:pt x="62" y="53"/>
                    <a:pt x="62" y="53"/>
                    <a:pt x="62" y="53"/>
                  </a:cubicBezTo>
                  <a:cubicBezTo>
                    <a:pt x="63" y="54"/>
                    <a:pt x="64" y="55"/>
                    <a:pt x="65" y="56"/>
                  </a:cubicBezTo>
                  <a:cubicBezTo>
                    <a:pt x="67" y="57"/>
                    <a:pt x="68" y="57"/>
                    <a:pt x="69" y="56"/>
                  </a:cubicBezTo>
                  <a:cubicBezTo>
                    <a:pt x="70" y="56"/>
                    <a:pt x="71" y="55"/>
                    <a:pt x="71" y="54"/>
                  </a:cubicBezTo>
                  <a:cubicBezTo>
                    <a:pt x="71" y="53"/>
                    <a:pt x="71" y="52"/>
                    <a:pt x="71" y="51"/>
                  </a:cubicBezTo>
                  <a:cubicBezTo>
                    <a:pt x="71" y="50"/>
                    <a:pt x="70" y="49"/>
                    <a:pt x="69" y="47"/>
                  </a:cubicBezTo>
                  <a:cubicBezTo>
                    <a:pt x="69" y="46"/>
                    <a:pt x="68" y="45"/>
                    <a:pt x="68" y="45"/>
                  </a:cubicBezTo>
                  <a:cubicBezTo>
                    <a:pt x="67" y="44"/>
                    <a:pt x="67" y="44"/>
                    <a:pt x="67" y="44"/>
                  </a:cubicBezTo>
                  <a:cubicBezTo>
                    <a:pt x="68" y="43"/>
                    <a:pt x="68" y="43"/>
                    <a:pt x="68" y="43"/>
                  </a:cubicBezTo>
                  <a:cubicBezTo>
                    <a:pt x="68" y="43"/>
                    <a:pt x="68" y="42"/>
                    <a:pt x="68" y="42"/>
                  </a:cubicBezTo>
                  <a:cubicBezTo>
                    <a:pt x="69" y="42"/>
                    <a:pt x="69" y="42"/>
                    <a:pt x="70" y="42"/>
                  </a:cubicBezTo>
                  <a:cubicBezTo>
                    <a:pt x="70" y="43"/>
                    <a:pt x="70" y="43"/>
                    <a:pt x="71" y="43"/>
                  </a:cubicBezTo>
                  <a:cubicBezTo>
                    <a:pt x="71" y="44"/>
                    <a:pt x="72" y="44"/>
                    <a:pt x="72" y="45"/>
                  </a:cubicBezTo>
                  <a:cubicBezTo>
                    <a:pt x="74" y="43"/>
                    <a:pt x="74" y="43"/>
                    <a:pt x="74" y="43"/>
                  </a:cubicBezTo>
                  <a:cubicBezTo>
                    <a:pt x="73" y="42"/>
                    <a:pt x="73" y="42"/>
                    <a:pt x="72" y="41"/>
                  </a:cubicBezTo>
                  <a:cubicBezTo>
                    <a:pt x="72" y="40"/>
                    <a:pt x="71" y="40"/>
                    <a:pt x="70" y="40"/>
                  </a:cubicBezTo>
                  <a:cubicBezTo>
                    <a:pt x="69" y="39"/>
                    <a:pt x="68" y="39"/>
                    <a:pt x="67" y="39"/>
                  </a:cubicBezTo>
                  <a:close/>
                  <a:moveTo>
                    <a:pt x="92" y="53"/>
                  </a:moveTo>
                  <a:cubicBezTo>
                    <a:pt x="84" y="66"/>
                    <a:pt x="84" y="66"/>
                    <a:pt x="84" y="66"/>
                  </a:cubicBezTo>
                  <a:cubicBezTo>
                    <a:pt x="87" y="68"/>
                    <a:pt x="87" y="68"/>
                    <a:pt x="87" y="68"/>
                  </a:cubicBezTo>
                  <a:cubicBezTo>
                    <a:pt x="88" y="65"/>
                    <a:pt x="88" y="65"/>
                    <a:pt x="88" y="65"/>
                  </a:cubicBezTo>
                  <a:cubicBezTo>
                    <a:pt x="93" y="67"/>
                    <a:pt x="93" y="67"/>
                    <a:pt x="93" y="67"/>
                  </a:cubicBezTo>
                  <a:cubicBezTo>
                    <a:pt x="93" y="72"/>
                    <a:pt x="93" y="72"/>
                    <a:pt x="93" y="72"/>
                  </a:cubicBezTo>
                  <a:cubicBezTo>
                    <a:pt x="96" y="73"/>
                    <a:pt x="96" y="73"/>
                    <a:pt x="96" y="73"/>
                  </a:cubicBezTo>
                  <a:cubicBezTo>
                    <a:pt x="96" y="54"/>
                    <a:pt x="96" y="54"/>
                    <a:pt x="96" y="54"/>
                  </a:cubicBezTo>
                  <a:lnTo>
                    <a:pt x="92" y="53"/>
                  </a:lnTo>
                  <a:close/>
                  <a:moveTo>
                    <a:pt x="90" y="62"/>
                  </a:moveTo>
                  <a:cubicBezTo>
                    <a:pt x="92" y="59"/>
                    <a:pt x="93" y="57"/>
                    <a:pt x="93" y="56"/>
                  </a:cubicBezTo>
                  <a:cubicBezTo>
                    <a:pt x="93" y="57"/>
                    <a:pt x="93" y="57"/>
                    <a:pt x="93" y="57"/>
                  </a:cubicBezTo>
                  <a:cubicBezTo>
                    <a:pt x="93" y="58"/>
                    <a:pt x="93" y="60"/>
                    <a:pt x="93" y="64"/>
                  </a:cubicBezTo>
                  <a:cubicBezTo>
                    <a:pt x="90" y="62"/>
                    <a:pt x="90" y="62"/>
                    <a:pt x="90" y="62"/>
                  </a:cubicBezTo>
                  <a:moveTo>
                    <a:pt x="80" y="46"/>
                  </a:moveTo>
                  <a:cubicBezTo>
                    <a:pt x="76" y="43"/>
                    <a:pt x="76" y="43"/>
                    <a:pt x="76" y="43"/>
                  </a:cubicBezTo>
                  <a:cubicBezTo>
                    <a:pt x="72" y="60"/>
                    <a:pt x="72" y="60"/>
                    <a:pt x="72" y="60"/>
                  </a:cubicBezTo>
                  <a:cubicBezTo>
                    <a:pt x="76" y="62"/>
                    <a:pt x="76" y="62"/>
                    <a:pt x="76" y="62"/>
                  </a:cubicBezTo>
                  <a:cubicBezTo>
                    <a:pt x="78" y="63"/>
                    <a:pt x="80" y="63"/>
                    <a:pt x="81" y="62"/>
                  </a:cubicBezTo>
                  <a:cubicBezTo>
                    <a:pt x="83" y="62"/>
                    <a:pt x="84" y="60"/>
                    <a:pt x="85" y="57"/>
                  </a:cubicBezTo>
                  <a:cubicBezTo>
                    <a:pt x="85" y="55"/>
                    <a:pt x="85" y="53"/>
                    <a:pt x="85" y="51"/>
                  </a:cubicBezTo>
                  <a:cubicBezTo>
                    <a:pt x="84" y="48"/>
                    <a:pt x="82" y="47"/>
                    <a:pt x="80" y="46"/>
                  </a:cubicBezTo>
                  <a:close/>
                  <a:moveTo>
                    <a:pt x="77" y="59"/>
                  </a:moveTo>
                  <a:cubicBezTo>
                    <a:pt x="76" y="58"/>
                    <a:pt x="76" y="58"/>
                    <a:pt x="76" y="58"/>
                  </a:cubicBezTo>
                  <a:cubicBezTo>
                    <a:pt x="78" y="48"/>
                    <a:pt x="78" y="48"/>
                    <a:pt x="78" y="48"/>
                  </a:cubicBezTo>
                  <a:cubicBezTo>
                    <a:pt x="80" y="49"/>
                    <a:pt x="80" y="49"/>
                    <a:pt x="80" y="49"/>
                  </a:cubicBezTo>
                  <a:cubicBezTo>
                    <a:pt x="82" y="50"/>
                    <a:pt x="83" y="52"/>
                    <a:pt x="82" y="56"/>
                  </a:cubicBezTo>
                  <a:cubicBezTo>
                    <a:pt x="81" y="59"/>
                    <a:pt x="79" y="60"/>
                    <a:pt x="77" y="59"/>
                  </a:cubicBezTo>
                  <a:moveTo>
                    <a:pt x="108" y="62"/>
                  </a:moveTo>
                  <a:cubicBezTo>
                    <a:pt x="104" y="67"/>
                    <a:pt x="104" y="67"/>
                    <a:pt x="104" y="67"/>
                  </a:cubicBezTo>
                  <a:cubicBezTo>
                    <a:pt x="103" y="59"/>
                    <a:pt x="103" y="59"/>
                    <a:pt x="103" y="59"/>
                  </a:cubicBezTo>
                  <a:cubicBezTo>
                    <a:pt x="100" y="57"/>
                    <a:pt x="100" y="57"/>
                    <a:pt x="100" y="57"/>
                  </a:cubicBezTo>
                  <a:cubicBezTo>
                    <a:pt x="102" y="69"/>
                    <a:pt x="102" y="69"/>
                    <a:pt x="102" y="69"/>
                  </a:cubicBezTo>
                  <a:cubicBezTo>
                    <a:pt x="100" y="76"/>
                    <a:pt x="100" y="76"/>
                    <a:pt x="100" y="76"/>
                  </a:cubicBezTo>
                  <a:cubicBezTo>
                    <a:pt x="103" y="77"/>
                    <a:pt x="103" y="77"/>
                    <a:pt x="103" y="77"/>
                  </a:cubicBezTo>
                  <a:cubicBezTo>
                    <a:pt x="104" y="71"/>
                    <a:pt x="104" y="71"/>
                    <a:pt x="104" y="71"/>
                  </a:cubicBezTo>
                  <a:cubicBezTo>
                    <a:pt x="111" y="63"/>
                    <a:pt x="111" y="63"/>
                    <a:pt x="111" y="63"/>
                  </a:cubicBezTo>
                  <a:lnTo>
                    <a:pt x="108" y="62"/>
                  </a:lnTo>
                  <a:close/>
                </a:path>
              </a:pathLst>
            </a:custGeom>
            <a:solidFill>
              <a:schemeClr val="bg2">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3" name="Freeform 82"/>
            <p:cNvSpPr>
              <a:spLocks noEditPoints="1"/>
            </p:cNvSpPr>
            <p:nvPr/>
          </p:nvSpPr>
          <p:spPr bwMode="auto">
            <a:xfrm>
              <a:off x="5403851" y="2417763"/>
              <a:ext cx="325438" cy="233363"/>
            </a:xfrm>
            <a:custGeom>
              <a:avLst/>
              <a:gdLst>
                <a:gd name="T0" fmla="*/ 10 w 95"/>
                <a:gd name="T1" fmla="*/ 8 h 68"/>
                <a:gd name="T2" fmla="*/ 3 w 95"/>
                <a:gd name="T3" fmla="*/ 19 h 68"/>
                <a:gd name="T4" fmla="*/ 3 w 95"/>
                <a:gd name="T5" fmla="*/ 4 h 68"/>
                <a:gd name="T6" fmla="*/ 1 w 95"/>
                <a:gd name="T7" fmla="*/ 0 h 68"/>
                <a:gd name="T8" fmla="*/ 20 w 95"/>
                <a:gd name="T9" fmla="*/ 11 h 68"/>
                <a:gd name="T10" fmla="*/ 13 w 95"/>
                <a:gd name="T11" fmla="*/ 14 h 68"/>
                <a:gd name="T12" fmla="*/ 12 w 95"/>
                <a:gd name="T13" fmla="*/ 6 h 68"/>
                <a:gd name="T14" fmla="*/ 11 w 95"/>
                <a:gd name="T15" fmla="*/ 24 h 68"/>
                <a:gd name="T16" fmla="*/ 17 w 95"/>
                <a:gd name="T17" fmla="*/ 20 h 68"/>
                <a:gd name="T18" fmla="*/ 18 w 95"/>
                <a:gd name="T19" fmla="*/ 28 h 68"/>
                <a:gd name="T20" fmla="*/ 20 w 95"/>
                <a:gd name="T21" fmla="*/ 11 h 68"/>
                <a:gd name="T22" fmla="*/ 31 w 95"/>
                <a:gd name="T23" fmla="*/ 28 h 68"/>
                <a:gd name="T24" fmla="*/ 27 w 95"/>
                <a:gd name="T25" fmla="*/ 30 h 68"/>
                <a:gd name="T26" fmla="*/ 26 w 95"/>
                <a:gd name="T27" fmla="*/ 25 h 68"/>
                <a:gd name="T28" fmla="*/ 26 w 95"/>
                <a:gd name="T29" fmla="*/ 14 h 68"/>
                <a:gd name="T30" fmla="*/ 23 w 95"/>
                <a:gd name="T31" fmla="*/ 30 h 68"/>
                <a:gd name="T32" fmla="*/ 29 w 95"/>
                <a:gd name="T33" fmla="*/ 34 h 68"/>
                <a:gd name="T34" fmla="*/ 33 w 95"/>
                <a:gd name="T35" fmla="*/ 30 h 68"/>
                <a:gd name="T36" fmla="*/ 33 w 95"/>
                <a:gd name="T37" fmla="*/ 18 h 68"/>
                <a:gd name="T38" fmla="*/ 47 w 95"/>
                <a:gd name="T39" fmla="*/ 32 h 68"/>
                <a:gd name="T40" fmla="*/ 43 w 95"/>
                <a:gd name="T41" fmla="*/ 24 h 68"/>
                <a:gd name="T42" fmla="*/ 35 w 95"/>
                <a:gd name="T43" fmla="*/ 38 h 68"/>
                <a:gd name="T44" fmla="*/ 39 w 95"/>
                <a:gd name="T45" fmla="*/ 33 h 68"/>
                <a:gd name="T46" fmla="*/ 42 w 95"/>
                <a:gd name="T47" fmla="*/ 42 h 68"/>
                <a:gd name="T48" fmla="*/ 43 w 95"/>
                <a:gd name="T49" fmla="*/ 35 h 68"/>
                <a:gd name="T50" fmla="*/ 43 w 95"/>
                <a:gd name="T51" fmla="*/ 31 h 68"/>
                <a:gd name="T52" fmla="*/ 40 w 95"/>
                <a:gd name="T53" fmla="*/ 30 h 68"/>
                <a:gd name="T54" fmla="*/ 42 w 95"/>
                <a:gd name="T55" fmla="*/ 27 h 68"/>
                <a:gd name="T56" fmla="*/ 44 w 95"/>
                <a:gd name="T57" fmla="*/ 30 h 68"/>
                <a:gd name="T58" fmla="*/ 51 w 95"/>
                <a:gd name="T59" fmla="*/ 30 h 68"/>
                <a:gd name="T60" fmla="*/ 49 w 95"/>
                <a:gd name="T61" fmla="*/ 35 h 68"/>
                <a:gd name="T62" fmla="*/ 51 w 95"/>
                <a:gd name="T63" fmla="*/ 39 h 68"/>
                <a:gd name="T64" fmla="*/ 52 w 95"/>
                <a:gd name="T65" fmla="*/ 42 h 68"/>
                <a:gd name="T66" fmla="*/ 52 w 95"/>
                <a:gd name="T67" fmla="*/ 44 h 68"/>
                <a:gd name="T68" fmla="*/ 49 w 95"/>
                <a:gd name="T69" fmla="*/ 43 h 68"/>
                <a:gd name="T70" fmla="*/ 46 w 95"/>
                <a:gd name="T71" fmla="*/ 43 h 68"/>
                <a:gd name="T72" fmla="*/ 53 w 95"/>
                <a:gd name="T73" fmla="*/ 47 h 68"/>
                <a:gd name="T74" fmla="*/ 55 w 95"/>
                <a:gd name="T75" fmla="*/ 41 h 68"/>
                <a:gd name="T76" fmla="*/ 52 w 95"/>
                <a:gd name="T77" fmla="*/ 36 h 68"/>
                <a:gd name="T78" fmla="*/ 52 w 95"/>
                <a:gd name="T79" fmla="*/ 34 h 68"/>
                <a:gd name="T80" fmla="*/ 54 w 95"/>
                <a:gd name="T81" fmla="*/ 33 h 68"/>
                <a:gd name="T82" fmla="*/ 56 w 95"/>
                <a:gd name="T83" fmla="*/ 36 h 68"/>
                <a:gd name="T84" fmla="*/ 56 w 95"/>
                <a:gd name="T85" fmla="*/ 32 h 68"/>
                <a:gd name="T86" fmla="*/ 51 w 95"/>
                <a:gd name="T87" fmla="*/ 30 h 68"/>
                <a:gd name="T88" fmla="*/ 88 w 95"/>
                <a:gd name="T89" fmla="*/ 58 h 68"/>
                <a:gd name="T90" fmla="*/ 84 w 95"/>
                <a:gd name="T91" fmla="*/ 48 h 68"/>
                <a:gd name="T92" fmla="*/ 84 w 95"/>
                <a:gd name="T93" fmla="*/ 66 h 68"/>
                <a:gd name="T94" fmla="*/ 88 w 95"/>
                <a:gd name="T95" fmla="*/ 62 h 68"/>
                <a:gd name="T96" fmla="*/ 92 w 95"/>
                <a:gd name="T97" fmla="*/ 53 h 68"/>
                <a:gd name="T98" fmla="*/ 68 w 95"/>
                <a:gd name="T99" fmla="*/ 57 h 68"/>
                <a:gd name="T100" fmla="*/ 73 w 95"/>
                <a:gd name="T101" fmla="*/ 55 h 68"/>
                <a:gd name="T102" fmla="*/ 77 w 95"/>
                <a:gd name="T103" fmla="*/ 62 h 68"/>
                <a:gd name="T104" fmla="*/ 80 w 95"/>
                <a:gd name="T105" fmla="*/ 45 h 68"/>
                <a:gd name="T106" fmla="*/ 74 w 95"/>
                <a:gd name="T107" fmla="*/ 53 h 68"/>
                <a:gd name="T108" fmla="*/ 77 w 95"/>
                <a:gd name="T109" fmla="*/ 48 h 68"/>
                <a:gd name="T110" fmla="*/ 74 w 95"/>
                <a:gd name="T111" fmla="*/ 53 h 68"/>
                <a:gd name="T112" fmla="*/ 61 w 95"/>
                <a:gd name="T113" fmla="*/ 34 h 68"/>
                <a:gd name="T114" fmla="*/ 60 w 95"/>
                <a:gd name="T115" fmla="*/ 52 h 68"/>
                <a:gd name="T116" fmla="*/ 69 w 95"/>
                <a:gd name="T117" fmla="*/ 48 h 68"/>
                <a:gd name="T118" fmla="*/ 65 w 95"/>
                <a:gd name="T119" fmla="*/ 36 h 68"/>
                <a:gd name="T120" fmla="*/ 60 w 95"/>
                <a:gd name="T121" fmla="*/ 49 h 68"/>
                <a:gd name="T122" fmla="*/ 64 w 95"/>
                <a:gd name="T123" fmla="*/ 39 h 68"/>
                <a:gd name="T124" fmla="*/ 61 w 95"/>
                <a:gd name="T125"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5" h="68">
                  <a:moveTo>
                    <a:pt x="10" y="5"/>
                  </a:moveTo>
                  <a:cubicBezTo>
                    <a:pt x="10" y="8"/>
                    <a:pt x="10" y="8"/>
                    <a:pt x="10" y="8"/>
                  </a:cubicBezTo>
                  <a:cubicBezTo>
                    <a:pt x="6" y="6"/>
                    <a:pt x="6" y="6"/>
                    <a:pt x="6" y="6"/>
                  </a:cubicBezTo>
                  <a:cubicBezTo>
                    <a:pt x="3" y="19"/>
                    <a:pt x="3" y="19"/>
                    <a:pt x="3" y="19"/>
                  </a:cubicBezTo>
                  <a:cubicBezTo>
                    <a:pt x="0" y="18"/>
                    <a:pt x="0" y="18"/>
                    <a:pt x="0" y="18"/>
                  </a:cubicBezTo>
                  <a:cubicBezTo>
                    <a:pt x="3" y="4"/>
                    <a:pt x="3" y="4"/>
                    <a:pt x="3" y="4"/>
                  </a:cubicBezTo>
                  <a:cubicBezTo>
                    <a:pt x="0" y="2"/>
                    <a:pt x="0" y="2"/>
                    <a:pt x="0" y="2"/>
                  </a:cubicBezTo>
                  <a:cubicBezTo>
                    <a:pt x="1" y="0"/>
                    <a:pt x="1" y="0"/>
                    <a:pt x="1" y="0"/>
                  </a:cubicBezTo>
                  <a:lnTo>
                    <a:pt x="10" y="5"/>
                  </a:lnTo>
                  <a:close/>
                  <a:moveTo>
                    <a:pt x="20" y="11"/>
                  </a:moveTo>
                  <a:cubicBezTo>
                    <a:pt x="18" y="17"/>
                    <a:pt x="18" y="17"/>
                    <a:pt x="18" y="17"/>
                  </a:cubicBezTo>
                  <a:cubicBezTo>
                    <a:pt x="13" y="14"/>
                    <a:pt x="13" y="14"/>
                    <a:pt x="13" y="14"/>
                  </a:cubicBezTo>
                  <a:cubicBezTo>
                    <a:pt x="15" y="8"/>
                    <a:pt x="15" y="8"/>
                    <a:pt x="15" y="8"/>
                  </a:cubicBezTo>
                  <a:cubicBezTo>
                    <a:pt x="12" y="6"/>
                    <a:pt x="12" y="6"/>
                    <a:pt x="12" y="6"/>
                  </a:cubicBezTo>
                  <a:cubicBezTo>
                    <a:pt x="8" y="22"/>
                    <a:pt x="8" y="22"/>
                    <a:pt x="8" y="22"/>
                  </a:cubicBezTo>
                  <a:cubicBezTo>
                    <a:pt x="11" y="24"/>
                    <a:pt x="11" y="24"/>
                    <a:pt x="11" y="24"/>
                  </a:cubicBezTo>
                  <a:cubicBezTo>
                    <a:pt x="12" y="17"/>
                    <a:pt x="12" y="17"/>
                    <a:pt x="12" y="17"/>
                  </a:cubicBezTo>
                  <a:cubicBezTo>
                    <a:pt x="17" y="20"/>
                    <a:pt x="17" y="20"/>
                    <a:pt x="17" y="20"/>
                  </a:cubicBezTo>
                  <a:cubicBezTo>
                    <a:pt x="16" y="27"/>
                    <a:pt x="16" y="27"/>
                    <a:pt x="16" y="27"/>
                  </a:cubicBezTo>
                  <a:cubicBezTo>
                    <a:pt x="18" y="28"/>
                    <a:pt x="18" y="28"/>
                    <a:pt x="18" y="28"/>
                  </a:cubicBezTo>
                  <a:cubicBezTo>
                    <a:pt x="23" y="12"/>
                    <a:pt x="23" y="12"/>
                    <a:pt x="23" y="12"/>
                  </a:cubicBezTo>
                  <a:lnTo>
                    <a:pt x="20" y="11"/>
                  </a:lnTo>
                  <a:close/>
                  <a:moveTo>
                    <a:pt x="33" y="18"/>
                  </a:moveTo>
                  <a:cubicBezTo>
                    <a:pt x="31" y="28"/>
                    <a:pt x="31" y="28"/>
                    <a:pt x="31" y="28"/>
                  </a:cubicBezTo>
                  <a:cubicBezTo>
                    <a:pt x="30" y="30"/>
                    <a:pt x="30" y="30"/>
                    <a:pt x="29" y="31"/>
                  </a:cubicBezTo>
                  <a:cubicBezTo>
                    <a:pt x="29" y="31"/>
                    <a:pt x="28" y="31"/>
                    <a:pt x="27" y="30"/>
                  </a:cubicBezTo>
                  <a:cubicBezTo>
                    <a:pt x="26" y="30"/>
                    <a:pt x="26" y="29"/>
                    <a:pt x="26" y="28"/>
                  </a:cubicBezTo>
                  <a:cubicBezTo>
                    <a:pt x="25" y="28"/>
                    <a:pt x="25" y="27"/>
                    <a:pt x="26" y="25"/>
                  </a:cubicBezTo>
                  <a:cubicBezTo>
                    <a:pt x="28" y="16"/>
                    <a:pt x="28" y="16"/>
                    <a:pt x="28" y="16"/>
                  </a:cubicBezTo>
                  <a:cubicBezTo>
                    <a:pt x="26" y="14"/>
                    <a:pt x="26" y="14"/>
                    <a:pt x="26" y="14"/>
                  </a:cubicBezTo>
                  <a:cubicBezTo>
                    <a:pt x="23" y="24"/>
                    <a:pt x="23" y="24"/>
                    <a:pt x="23" y="24"/>
                  </a:cubicBezTo>
                  <a:cubicBezTo>
                    <a:pt x="22" y="26"/>
                    <a:pt x="22" y="28"/>
                    <a:pt x="23" y="30"/>
                  </a:cubicBezTo>
                  <a:cubicBezTo>
                    <a:pt x="24" y="31"/>
                    <a:pt x="25" y="32"/>
                    <a:pt x="26" y="33"/>
                  </a:cubicBezTo>
                  <a:cubicBezTo>
                    <a:pt x="28" y="34"/>
                    <a:pt x="28" y="34"/>
                    <a:pt x="29" y="34"/>
                  </a:cubicBezTo>
                  <a:cubicBezTo>
                    <a:pt x="30" y="34"/>
                    <a:pt x="31" y="34"/>
                    <a:pt x="32" y="33"/>
                  </a:cubicBezTo>
                  <a:cubicBezTo>
                    <a:pt x="32" y="33"/>
                    <a:pt x="33" y="32"/>
                    <a:pt x="33" y="30"/>
                  </a:cubicBezTo>
                  <a:cubicBezTo>
                    <a:pt x="36" y="20"/>
                    <a:pt x="36" y="20"/>
                    <a:pt x="36" y="20"/>
                  </a:cubicBezTo>
                  <a:lnTo>
                    <a:pt x="33" y="18"/>
                  </a:lnTo>
                  <a:close/>
                  <a:moveTo>
                    <a:pt x="45" y="34"/>
                  </a:moveTo>
                  <a:cubicBezTo>
                    <a:pt x="46" y="33"/>
                    <a:pt x="46" y="33"/>
                    <a:pt x="47" y="32"/>
                  </a:cubicBezTo>
                  <a:cubicBezTo>
                    <a:pt x="47" y="30"/>
                    <a:pt x="47" y="29"/>
                    <a:pt x="46" y="27"/>
                  </a:cubicBezTo>
                  <a:cubicBezTo>
                    <a:pt x="46" y="26"/>
                    <a:pt x="45" y="25"/>
                    <a:pt x="43" y="24"/>
                  </a:cubicBezTo>
                  <a:cubicBezTo>
                    <a:pt x="39" y="22"/>
                    <a:pt x="39" y="22"/>
                    <a:pt x="39" y="22"/>
                  </a:cubicBezTo>
                  <a:cubicBezTo>
                    <a:pt x="35" y="38"/>
                    <a:pt x="35" y="38"/>
                    <a:pt x="35" y="38"/>
                  </a:cubicBezTo>
                  <a:cubicBezTo>
                    <a:pt x="37" y="39"/>
                    <a:pt x="37" y="39"/>
                    <a:pt x="37" y="39"/>
                  </a:cubicBezTo>
                  <a:cubicBezTo>
                    <a:pt x="39" y="33"/>
                    <a:pt x="39" y="33"/>
                    <a:pt x="39" y="33"/>
                  </a:cubicBezTo>
                  <a:cubicBezTo>
                    <a:pt x="41" y="34"/>
                    <a:pt x="41" y="34"/>
                    <a:pt x="41" y="34"/>
                  </a:cubicBezTo>
                  <a:cubicBezTo>
                    <a:pt x="42" y="42"/>
                    <a:pt x="42" y="42"/>
                    <a:pt x="42" y="42"/>
                  </a:cubicBezTo>
                  <a:cubicBezTo>
                    <a:pt x="45" y="44"/>
                    <a:pt x="45" y="44"/>
                    <a:pt x="45" y="44"/>
                  </a:cubicBezTo>
                  <a:cubicBezTo>
                    <a:pt x="45" y="42"/>
                    <a:pt x="44" y="39"/>
                    <a:pt x="43" y="35"/>
                  </a:cubicBezTo>
                  <a:cubicBezTo>
                    <a:pt x="44" y="35"/>
                    <a:pt x="45" y="34"/>
                    <a:pt x="45" y="34"/>
                  </a:cubicBezTo>
                  <a:close/>
                  <a:moveTo>
                    <a:pt x="43" y="31"/>
                  </a:moveTo>
                  <a:cubicBezTo>
                    <a:pt x="42" y="32"/>
                    <a:pt x="42" y="31"/>
                    <a:pt x="41" y="31"/>
                  </a:cubicBezTo>
                  <a:cubicBezTo>
                    <a:pt x="40" y="30"/>
                    <a:pt x="40" y="30"/>
                    <a:pt x="40" y="30"/>
                  </a:cubicBezTo>
                  <a:cubicBezTo>
                    <a:pt x="41" y="26"/>
                    <a:pt x="41" y="26"/>
                    <a:pt x="41" y="26"/>
                  </a:cubicBezTo>
                  <a:cubicBezTo>
                    <a:pt x="42" y="27"/>
                    <a:pt x="42" y="27"/>
                    <a:pt x="42" y="27"/>
                  </a:cubicBezTo>
                  <a:cubicBezTo>
                    <a:pt x="43" y="27"/>
                    <a:pt x="43" y="28"/>
                    <a:pt x="44" y="28"/>
                  </a:cubicBezTo>
                  <a:cubicBezTo>
                    <a:pt x="44" y="29"/>
                    <a:pt x="44" y="29"/>
                    <a:pt x="44" y="30"/>
                  </a:cubicBezTo>
                  <a:cubicBezTo>
                    <a:pt x="44" y="31"/>
                    <a:pt x="43" y="31"/>
                    <a:pt x="43" y="31"/>
                  </a:cubicBezTo>
                  <a:moveTo>
                    <a:pt x="51" y="30"/>
                  </a:moveTo>
                  <a:cubicBezTo>
                    <a:pt x="50" y="30"/>
                    <a:pt x="49" y="31"/>
                    <a:pt x="49" y="32"/>
                  </a:cubicBezTo>
                  <a:cubicBezTo>
                    <a:pt x="49" y="33"/>
                    <a:pt x="49" y="34"/>
                    <a:pt x="49" y="35"/>
                  </a:cubicBezTo>
                  <a:cubicBezTo>
                    <a:pt x="49" y="35"/>
                    <a:pt x="49" y="36"/>
                    <a:pt x="49" y="37"/>
                  </a:cubicBezTo>
                  <a:cubicBezTo>
                    <a:pt x="50" y="37"/>
                    <a:pt x="50" y="38"/>
                    <a:pt x="51" y="39"/>
                  </a:cubicBezTo>
                  <a:cubicBezTo>
                    <a:pt x="51" y="40"/>
                    <a:pt x="52" y="41"/>
                    <a:pt x="52" y="41"/>
                  </a:cubicBezTo>
                  <a:cubicBezTo>
                    <a:pt x="52" y="42"/>
                    <a:pt x="52" y="42"/>
                    <a:pt x="52" y="42"/>
                  </a:cubicBezTo>
                  <a:cubicBezTo>
                    <a:pt x="52" y="43"/>
                    <a:pt x="52" y="43"/>
                    <a:pt x="52" y="43"/>
                  </a:cubicBezTo>
                  <a:cubicBezTo>
                    <a:pt x="52" y="44"/>
                    <a:pt x="52" y="44"/>
                    <a:pt x="52" y="44"/>
                  </a:cubicBezTo>
                  <a:cubicBezTo>
                    <a:pt x="51" y="44"/>
                    <a:pt x="51" y="44"/>
                    <a:pt x="50" y="44"/>
                  </a:cubicBezTo>
                  <a:cubicBezTo>
                    <a:pt x="50" y="43"/>
                    <a:pt x="49" y="43"/>
                    <a:pt x="49" y="43"/>
                  </a:cubicBezTo>
                  <a:cubicBezTo>
                    <a:pt x="48" y="42"/>
                    <a:pt x="48" y="41"/>
                    <a:pt x="47" y="40"/>
                  </a:cubicBezTo>
                  <a:cubicBezTo>
                    <a:pt x="46" y="43"/>
                    <a:pt x="46" y="43"/>
                    <a:pt x="46" y="43"/>
                  </a:cubicBezTo>
                  <a:cubicBezTo>
                    <a:pt x="47" y="45"/>
                    <a:pt x="48" y="46"/>
                    <a:pt x="49" y="46"/>
                  </a:cubicBezTo>
                  <a:cubicBezTo>
                    <a:pt x="51" y="47"/>
                    <a:pt x="52" y="48"/>
                    <a:pt x="53" y="47"/>
                  </a:cubicBezTo>
                  <a:cubicBezTo>
                    <a:pt x="54" y="47"/>
                    <a:pt x="55" y="46"/>
                    <a:pt x="55" y="44"/>
                  </a:cubicBezTo>
                  <a:cubicBezTo>
                    <a:pt x="55" y="43"/>
                    <a:pt x="55" y="42"/>
                    <a:pt x="55" y="41"/>
                  </a:cubicBezTo>
                  <a:cubicBezTo>
                    <a:pt x="55" y="40"/>
                    <a:pt x="54" y="39"/>
                    <a:pt x="53" y="38"/>
                  </a:cubicBezTo>
                  <a:cubicBezTo>
                    <a:pt x="53" y="37"/>
                    <a:pt x="52" y="36"/>
                    <a:pt x="52" y="36"/>
                  </a:cubicBezTo>
                  <a:cubicBezTo>
                    <a:pt x="52" y="35"/>
                    <a:pt x="52" y="35"/>
                    <a:pt x="52" y="35"/>
                  </a:cubicBezTo>
                  <a:cubicBezTo>
                    <a:pt x="52" y="34"/>
                    <a:pt x="52" y="34"/>
                    <a:pt x="52" y="34"/>
                  </a:cubicBezTo>
                  <a:cubicBezTo>
                    <a:pt x="52" y="33"/>
                    <a:pt x="52" y="33"/>
                    <a:pt x="52" y="33"/>
                  </a:cubicBezTo>
                  <a:cubicBezTo>
                    <a:pt x="53" y="33"/>
                    <a:pt x="53" y="33"/>
                    <a:pt x="54" y="33"/>
                  </a:cubicBezTo>
                  <a:cubicBezTo>
                    <a:pt x="54" y="33"/>
                    <a:pt x="55" y="34"/>
                    <a:pt x="55" y="34"/>
                  </a:cubicBezTo>
                  <a:cubicBezTo>
                    <a:pt x="55" y="35"/>
                    <a:pt x="56" y="35"/>
                    <a:pt x="56" y="36"/>
                  </a:cubicBezTo>
                  <a:cubicBezTo>
                    <a:pt x="58" y="34"/>
                    <a:pt x="58" y="34"/>
                    <a:pt x="58" y="34"/>
                  </a:cubicBezTo>
                  <a:cubicBezTo>
                    <a:pt x="57" y="33"/>
                    <a:pt x="57" y="32"/>
                    <a:pt x="56" y="32"/>
                  </a:cubicBezTo>
                  <a:cubicBezTo>
                    <a:pt x="56" y="31"/>
                    <a:pt x="55" y="31"/>
                    <a:pt x="55" y="30"/>
                  </a:cubicBezTo>
                  <a:cubicBezTo>
                    <a:pt x="53" y="30"/>
                    <a:pt x="52" y="29"/>
                    <a:pt x="51" y="30"/>
                  </a:cubicBezTo>
                  <a:close/>
                  <a:moveTo>
                    <a:pt x="92" y="53"/>
                  </a:moveTo>
                  <a:cubicBezTo>
                    <a:pt x="88" y="58"/>
                    <a:pt x="88" y="58"/>
                    <a:pt x="88" y="58"/>
                  </a:cubicBezTo>
                  <a:cubicBezTo>
                    <a:pt x="87" y="50"/>
                    <a:pt x="87" y="50"/>
                    <a:pt x="87" y="50"/>
                  </a:cubicBezTo>
                  <a:cubicBezTo>
                    <a:pt x="84" y="48"/>
                    <a:pt x="84" y="48"/>
                    <a:pt x="84" y="48"/>
                  </a:cubicBezTo>
                  <a:cubicBezTo>
                    <a:pt x="86" y="60"/>
                    <a:pt x="86" y="60"/>
                    <a:pt x="86" y="60"/>
                  </a:cubicBezTo>
                  <a:cubicBezTo>
                    <a:pt x="84" y="66"/>
                    <a:pt x="84" y="66"/>
                    <a:pt x="84" y="66"/>
                  </a:cubicBezTo>
                  <a:cubicBezTo>
                    <a:pt x="87" y="68"/>
                    <a:pt x="87" y="68"/>
                    <a:pt x="87" y="68"/>
                  </a:cubicBezTo>
                  <a:cubicBezTo>
                    <a:pt x="88" y="62"/>
                    <a:pt x="88" y="62"/>
                    <a:pt x="88" y="62"/>
                  </a:cubicBezTo>
                  <a:cubicBezTo>
                    <a:pt x="95" y="54"/>
                    <a:pt x="95" y="54"/>
                    <a:pt x="95" y="54"/>
                  </a:cubicBezTo>
                  <a:lnTo>
                    <a:pt x="92" y="53"/>
                  </a:lnTo>
                  <a:close/>
                  <a:moveTo>
                    <a:pt x="77" y="43"/>
                  </a:moveTo>
                  <a:cubicBezTo>
                    <a:pt x="68" y="57"/>
                    <a:pt x="68" y="57"/>
                    <a:pt x="68" y="57"/>
                  </a:cubicBezTo>
                  <a:cubicBezTo>
                    <a:pt x="71" y="59"/>
                    <a:pt x="71" y="59"/>
                    <a:pt x="71" y="59"/>
                  </a:cubicBezTo>
                  <a:cubicBezTo>
                    <a:pt x="73" y="55"/>
                    <a:pt x="73" y="55"/>
                    <a:pt x="73" y="55"/>
                  </a:cubicBezTo>
                  <a:cubicBezTo>
                    <a:pt x="77" y="58"/>
                    <a:pt x="77" y="58"/>
                    <a:pt x="77" y="58"/>
                  </a:cubicBezTo>
                  <a:cubicBezTo>
                    <a:pt x="77" y="62"/>
                    <a:pt x="77" y="62"/>
                    <a:pt x="77" y="62"/>
                  </a:cubicBezTo>
                  <a:cubicBezTo>
                    <a:pt x="80" y="64"/>
                    <a:pt x="80" y="64"/>
                    <a:pt x="80" y="64"/>
                  </a:cubicBezTo>
                  <a:cubicBezTo>
                    <a:pt x="80" y="45"/>
                    <a:pt x="80" y="45"/>
                    <a:pt x="80" y="45"/>
                  </a:cubicBezTo>
                  <a:lnTo>
                    <a:pt x="77" y="43"/>
                  </a:lnTo>
                  <a:close/>
                  <a:moveTo>
                    <a:pt x="74" y="53"/>
                  </a:moveTo>
                  <a:cubicBezTo>
                    <a:pt x="76" y="50"/>
                    <a:pt x="77" y="48"/>
                    <a:pt x="78" y="47"/>
                  </a:cubicBezTo>
                  <a:cubicBezTo>
                    <a:pt x="77" y="48"/>
                    <a:pt x="77" y="48"/>
                    <a:pt x="77" y="48"/>
                  </a:cubicBezTo>
                  <a:cubicBezTo>
                    <a:pt x="77" y="48"/>
                    <a:pt x="77" y="51"/>
                    <a:pt x="77" y="55"/>
                  </a:cubicBezTo>
                  <a:cubicBezTo>
                    <a:pt x="74" y="53"/>
                    <a:pt x="74" y="53"/>
                    <a:pt x="74" y="53"/>
                  </a:cubicBezTo>
                  <a:moveTo>
                    <a:pt x="65" y="36"/>
                  </a:moveTo>
                  <a:cubicBezTo>
                    <a:pt x="61" y="34"/>
                    <a:pt x="61" y="34"/>
                    <a:pt x="61" y="34"/>
                  </a:cubicBezTo>
                  <a:cubicBezTo>
                    <a:pt x="56" y="50"/>
                    <a:pt x="56" y="50"/>
                    <a:pt x="56" y="50"/>
                  </a:cubicBezTo>
                  <a:cubicBezTo>
                    <a:pt x="60" y="52"/>
                    <a:pt x="60" y="52"/>
                    <a:pt x="60" y="52"/>
                  </a:cubicBezTo>
                  <a:cubicBezTo>
                    <a:pt x="62" y="54"/>
                    <a:pt x="64" y="54"/>
                    <a:pt x="65" y="53"/>
                  </a:cubicBezTo>
                  <a:cubicBezTo>
                    <a:pt x="67" y="52"/>
                    <a:pt x="68" y="51"/>
                    <a:pt x="69" y="48"/>
                  </a:cubicBezTo>
                  <a:cubicBezTo>
                    <a:pt x="70" y="46"/>
                    <a:pt x="70" y="43"/>
                    <a:pt x="69" y="41"/>
                  </a:cubicBezTo>
                  <a:cubicBezTo>
                    <a:pt x="68" y="39"/>
                    <a:pt x="67" y="38"/>
                    <a:pt x="65" y="36"/>
                  </a:cubicBezTo>
                  <a:close/>
                  <a:moveTo>
                    <a:pt x="61" y="50"/>
                  </a:moveTo>
                  <a:cubicBezTo>
                    <a:pt x="60" y="49"/>
                    <a:pt x="60" y="49"/>
                    <a:pt x="60" y="49"/>
                  </a:cubicBezTo>
                  <a:cubicBezTo>
                    <a:pt x="62" y="39"/>
                    <a:pt x="62" y="39"/>
                    <a:pt x="62" y="39"/>
                  </a:cubicBezTo>
                  <a:cubicBezTo>
                    <a:pt x="64" y="39"/>
                    <a:pt x="64" y="39"/>
                    <a:pt x="64" y="39"/>
                  </a:cubicBezTo>
                  <a:cubicBezTo>
                    <a:pt x="66" y="41"/>
                    <a:pt x="67" y="43"/>
                    <a:pt x="66" y="47"/>
                  </a:cubicBezTo>
                  <a:cubicBezTo>
                    <a:pt x="65" y="50"/>
                    <a:pt x="63" y="51"/>
                    <a:pt x="61" y="50"/>
                  </a:cubicBezTo>
                </a:path>
              </a:pathLst>
            </a:custGeom>
            <a:solidFill>
              <a:schemeClr val="bg2">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4" name="Freeform 83"/>
            <p:cNvSpPr>
              <a:spLocks noEditPoints="1"/>
            </p:cNvSpPr>
            <p:nvPr/>
          </p:nvSpPr>
          <p:spPr bwMode="auto">
            <a:xfrm>
              <a:off x="5859463" y="2687638"/>
              <a:ext cx="228600" cy="168275"/>
            </a:xfrm>
            <a:custGeom>
              <a:avLst/>
              <a:gdLst>
                <a:gd name="T0" fmla="*/ 60 w 67"/>
                <a:gd name="T1" fmla="*/ 43 h 49"/>
                <a:gd name="T2" fmla="*/ 55 w 67"/>
                <a:gd name="T3" fmla="*/ 48 h 49"/>
                <a:gd name="T4" fmla="*/ 55 w 67"/>
                <a:gd name="T5" fmla="*/ 29 h 49"/>
                <a:gd name="T6" fmla="*/ 59 w 67"/>
                <a:gd name="T7" fmla="*/ 39 h 49"/>
                <a:gd name="T8" fmla="*/ 67 w 67"/>
                <a:gd name="T9" fmla="*/ 35 h 49"/>
                <a:gd name="T10" fmla="*/ 39 w 67"/>
                <a:gd name="T11" fmla="*/ 38 h 49"/>
                <a:gd name="T12" fmla="*/ 44 w 67"/>
                <a:gd name="T13" fmla="*/ 36 h 49"/>
                <a:gd name="T14" fmla="*/ 48 w 67"/>
                <a:gd name="T15" fmla="*/ 43 h 49"/>
                <a:gd name="T16" fmla="*/ 51 w 67"/>
                <a:gd name="T17" fmla="*/ 26 h 49"/>
                <a:gd name="T18" fmla="*/ 45 w 67"/>
                <a:gd name="T19" fmla="*/ 34 h 49"/>
                <a:gd name="T20" fmla="*/ 49 w 67"/>
                <a:gd name="T21" fmla="*/ 29 h 49"/>
                <a:gd name="T22" fmla="*/ 45 w 67"/>
                <a:gd name="T23" fmla="*/ 34 h 49"/>
                <a:gd name="T24" fmla="*/ 32 w 67"/>
                <a:gd name="T25" fmla="*/ 15 h 49"/>
                <a:gd name="T26" fmla="*/ 31 w 67"/>
                <a:gd name="T27" fmla="*/ 33 h 49"/>
                <a:gd name="T28" fmla="*/ 40 w 67"/>
                <a:gd name="T29" fmla="*/ 29 h 49"/>
                <a:gd name="T30" fmla="*/ 36 w 67"/>
                <a:gd name="T31" fmla="*/ 18 h 49"/>
                <a:gd name="T32" fmla="*/ 31 w 67"/>
                <a:gd name="T33" fmla="*/ 30 h 49"/>
                <a:gd name="T34" fmla="*/ 35 w 67"/>
                <a:gd name="T35" fmla="*/ 20 h 49"/>
                <a:gd name="T36" fmla="*/ 32 w 67"/>
                <a:gd name="T37" fmla="*/ 31 h 49"/>
                <a:gd name="T38" fmla="*/ 22 w 67"/>
                <a:gd name="T39" fmla="*/ 28 h 49"/>
                <a:gd name="T40" fmla="*/ 29 w 67"/>
                <a:gd name="T41" fmla="*/ 13 h 49"/>
                <a:gd name="T42" fmla="*/ 20 w 67"/>
                <a:gd name="T43" fmla="*/ 17 h 49"/>
                <a:gd name="T44" fmla="*/ 21 w 67"/>
                <a:gd name="T45" fmla="*/ 11 h 49"/>
                <a:gd name="T46" fmla="*/ 14 w 67"/>
                <a:gd name="T47" fmla="*/ 5 h 49"/>
                <a:gd name="T48" fmla="*/ 13 w 67"/>
                <a:gd name="T49" fmla="*/ 23 h 49"/>
                <a:gd name="T50" fmla="*/ 16 w 67"/>
                <a:gd name="T51" fmla="*/ 17 h 49"/>
                <a:gd name="T52" fmla="*/ 20 w 67"/>
                <a:gd name="T53" fmla="*/ 27 h 49"/>
                <a:gd name="T54" fmla="*/ 20 w 67"/>
                <a:gd name="T55" fmla="*/ 17 h 49"/>
                <a:gd name="T56" fmla="*/ 16 w 67"/>
                <a:gd name="T57" fmla="*/ 14 h 49"/>
                <a:gd name="T58" fmla="*/ 16 w 67"/>
                <a:gd name="T59" fmla="*/ 10 h 49"/>
                <a:gd name="T60" fmla="*/ 19 w 67"/>
                <a:gd name="T61" fmla="*/ 12 h 49"/>
                <a:gd name="T62" fmla="*/ 18 w 67"/>
                <a:gd name="T63" fmla="*/ 15 h 49"/>
                <a:gd name="T64" fmla="*/ 0 w 67"/>
                <a:gd name="T65" fmla="*/ 16 h 49"/>
                <a:gd name="T66" fmla="*/ 5 w 67"/>
                <a:gd name="T67" fmla="*/ 11 h 49"/>
                <a:gd name="T68" fmla="*/ 10 w 67"/>
                <a:gd name="T69" fmla="*/ 11 h 49"/>
                <a:gd name="T70" fmla="*/ 6 w 67"/>
                <a:gd name="T71" fmla="*/ 4 h 49"/>
                <a:gd name="T72" fmla="*/ 12 w 67"/>
                <a:gd name="T73" fmla="*/ 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 h="49">
                  <a:moveTo>
                    <a:pt x="67" y="35"/>
                  </a:moveTo>
                  <a:cubicBezTo>
                    <a:pt x="60" y="43"/>
                    <a:pt x="60" y="43"/>
                    <a:pt x="60" y="43"/>
                  </a:cubicBezTo>
                  <a:cubicBezTo>
                    <a:pt x="58" y="49"/>
                    <a:pt x="58" y="49"/>
                    <a:pt x="58" y="49"/>
                  </a:cubicBezTo>
                  <a:cubicBezTo>
                    <a:pt x="55" y="48"/>
                    <a:pt x="55" y="48"/>
                    <a:pt x="55" y="48"/>
                  </a:cubicBezTo>
                  <a:cubicBezTo>
                    <a:pt x="57" y="41"/>
                    <a:pt x="57" y="41"/>
                    <a:pt x="57" y="41"/>
                  </a:cubicBezTo>
                  <a:cubicBezTo>
                    <a:pt x="55" y="29"/>
                    <a:pt x="55" y="29"/>
                    <a:pt x="55" y="29"/>
                  </a:cubicBezTo>
                  <a:cubicBezTo>
                    <a:pt x="58" y="31"/>
                    <a:pt x="58" y="31"/>
                    <a:pt x="58" y="31"/>
                  </a:cubicBezTo>
                  <a:cubicBezTo>
                    <a:pt x="59" y="39"/>
                    <a:pt x="59" y="39"/>
                    <a:pt x="59" y="39"/>
                  </a:cubicBezTo>
                  <a:cubicBezTo>
                    <a:pt x="64" y="34"/>
                    <a:pt x="64" y="34"/>
                    <a:pt x="64" y="34"/>
                  </a:cubicBezTo>
                  <a:lnTo>
                    <a:pt x="67" y="35"/>
                  </a:lnTo>
                  <a:close/>
                  <a:moveTo>
                    <a:pt x="48" y="24"/>
                  </a:moveTo>
                  <a:cubicBezTo>
                    <a:pt x="39" y="38"/>
                    <a:pt x="39" y="38"/>
                    <a:pt x="39" y="38"/>
                  </a:cubicBezTo>
                  <a:cubicBezTo>
                    <a:pt x="42" y="40"/>
                    <a:pt x="42" y="40"/>
                    <a:pt x="42" y="40"/>
                  </a:cubicBezTo>
                  <a:cubicBezTo>
                    <a:pt x="44" y="36"/>
                    <a:pt x="44" y="36"/>
                    <a:pt x="44" y="36"/>
                  </a:cubicBezTo>
                  <a:cubicBezTo>
                    <a:pt x="48" y="39"/>
                    <a:pt x="48" y="39"/>
                    <a:pt x="48" y="39"/>
                  </a:cubicBezTo>
                  <a:cubicBezTo>
                    <a:pt x="48" y="43"/>
                    <a:pt x="48" y="43"/>
                    <a:pt x="48" y="43"/>
                  </a:cubicBezTo>
                  <a:cubicBezTo>
                    <a:pt x="51" y="45"/>
                    <a:pt x="51" y="45"/>
                    <a:pt x="51" y="45"/>
                  </a:cubicBezTo>
                  <a:cubicBezTo>
                    <a:pt x="51" y="26"/>
                    <a:pt x="51" y="26"/>
                    <a:pt x="51" y="26"/>
                  </a:cubicBezTo>
                  <a:lnTo>
                    <a:pt x="48" y="24"/>
                  </a:lnTo>
                  <a:close/>
                  <a:moveTo>
                    <a:pt x="45" y="34"/>
                  </a:moveTo>
                  <a:cubicBezTo>
                    <a:pt x="47" y="31"/>
                    <a:pt x="48" y="29"/>
                    <a:pt x="49" y="28"/>
                  </a:cubicBezTo>
                  <a:cubicBezTo>
                    <a:pt x="49" y="29"/>
                    <a:pt x="49" y="29"/>
                    <a:pt x="49" y="29"/>
                  </a:cubicBezTo>
                  <a:cubicBezTo>
                    <a:pt x="49" y="30"/>
                    <a:pt x="49" y="32"/>
                    <a:pt x="49" y="36"/>
                  </a:cubicBezTo>
                  <a:cubicBezTo>
                    <a:pt x="45" y="34"/>
                    <a:pt x="45" y="34"/>
                    <a:pt x="45" y="34"/>
                  </a:cubicBezTo>
                  <a:moveTo>
                    <a:pt x="36" y="18"/>
                  </a:moveTo>
                  <a:cubicBezTo>
                    <a:pt x="32" y="15"/>
                    <a:pt x="32" y="15"/>
                    <a:pt x="32" y="15"/>
                  </a:cubicBezTo>
                  <a:cubicBezTo>
                    <a:pt x="27" y="31"/>
                    <a:pt x="27" y="31"/>
                    <a:pt x="27" y="31"/>
                  </a:cubicBezTo>
                  <a:cubicBezTo>
                    <a:pt x="31" y="33"/>
                    <a:pt x="31" y="33"/>
                    <a:pt x="31" y="33"/>
                  </a:cubicBezTo>
                  <a:cubicBezTo>
                    <a:pt x="33" y="35"/>
                    <a:pt x="35" y="35"/>
                    <a:pt x="37" y="34"/>
                  </a:cubicBezTo>
                  <a:cubicBezTo>
                    <a:pt x="38" y="34"/>
                    <a:pt x="39" y="32"/>
                    <a:pt x="40" y="29"/>
                  </a:cubicBezTo>
                  <a:cubicBezTo>
                    <a:pt x="41" y="27"/>
                    <a:pt x="41" y="24"/>
                    <a:pt x="40" y="22"/>
                  </a:cubicBezTo>
                  <a:cubicBezTo>
                    <a:pt x="39" y="20"/>
                    <a:pt x="38" y="19"/>
                    <a:pt x="36" y="18"/>
                  </a:cubicBezTo>
                  <a:close/>
                  <a:moveTo>
                    <a:pt x="32" y="31"/>
                  </a:moveTo>
                  <a:cubicBezTo>
                    <a:pt x="31" y="30"/>
                    <a:pt x="31" y="30"/>
                    <a:pt x="31" y="30"/>
                  </a:cubicBezTo>
                  <a:cubicBezTo>
                    <a:pt x="34" y="20"/>
                    <a:pt x="34" y="20"/>
                    <a:pt x="34" y="20"/>
                  </a:cubicBezTo>
                  <a:cubicBezTo>
                    <a:pt x="35" y="20"/>
                    <a:pt x="35" y="20"/>
                    <a:pt x="35" y="20"/>
                  </a:cubicBezTo>
                  <a:cubicBezTo>
                    <a:pt x="38" y="22"/>
                    <a:pt x="38" y="24"/>
                    <a:pt x="37" y="28"/>
                  </a:cubicBezTo>
                  <a:cubicBezTo>
                    <a:pt x="36" y="31"/>
                    <a:pt x="35" y="32"/>
                    <a:pt x="32" y="31"/>
                  </a:cubicBezTo>
                  <a:moveTo>
                    <a:pt x="26" y="12"/>
                  </a:moveTo>
                  <a:cubicBezTo>
                    <a:pt x="22" y="28"/>
                    <a:pt x="22" y="28"/>
                    <a:pt x="22" y="28"/>
                  </a:cubicBezTo>
                  <a:cubicBezTo>
                    <a:pt x="24" y="30"/>
                    <a:pt x="24" y="30"/>
                    <a:pt x="24" y="30"/>
                  </a:cubicBezTo>
                  <a:cubicBezTo>
                    <a:pt x="29" y="13"/>
                    <a:pt x="29" y="13"/>
                    <a:pt x="29" y="13"/>
                  </a:cubicBezTo>
                  <a:lnTo>
                    <a:pt x="26" y="12"/>
                  </a:lnTo>
                  <a:close/>
                  <a:moveTo>
                    <a:pt x="20" y="17"/>
                  </a:moveTo>
                  <a:cubicBezTo>
                    <a:pt x="21" y="17"/>
                    <a:pt x="21" y="16"/>
                    <a:pt x="22" y="15"/>
                  </a:cubicBezTo>
                  <a:cubicBezTo>
                    <a:pt x="22" y="13"/>
                    <a:pt x="22" y="12"/>
                    <a:pt x="21" y="11"/>
                  </a:cubicBezTo>
                  <a:cubicBezTo>
                    <a:pt x="21" y="9"/>
                    <a:pt x="20" y="8"/>
                    <a:pt x="18" y="7"/>
                  </a:cubicBezTo>
                  <a:cubicBezTo>
                    <a:pt x="14" y="5"/>
                    <a:pt x="14" y="5"/>
                    <a:pt x="14" y="5"/>
                  </a:cubicBezTo>
                  <a:cubicBezTo>
                    <a:pt x="10" y="21"/>
                    <a:pt x="10" y="21"/>
                    <a:pt x="10" y="21"/>
                  </a:cubicBezTo>
                  <a:cubicBezTo>
                    <a:pt x="13" y="23"/>
                    <a:pt x="13" y="23"/>
                    <a:pt x="13" y="23"/>
                  </a:cubicBezTo>
                  <a:cubicBezTo>
                    <a:pt x="14" y="17"/>
                    <a:pt x="14" y="17"/>
                    <a:pt x="14" y="17"/>
                  </a:cubicBezTo>
                  <a:cubicBezTo>
                    <a:pt x="16" y="17"/>
                    <a:pt x="16" y="17"/>
                    <a:pt x="16" y="17"/>
                  </a:cubicBezTo>
                  <a:cubicBezTo>
                    <a:pt x="17" y="25"/>
                    <a:pt x="17" y="25"/>
                    <a:pt x="17" y="25"/>
                  </a:cubicBezTo>
                  <a:cubicBezTo>
                    <a:pt x="20" y="27"/>
                    <a:pt x="20" y="27"/>
                    <a:pt x="20" y="27"/>
                  </a:cubicBezTo>
                  <a:cubicBezTo>
                    <a:pt x="20" y="26"/>
                    <a:pt x="19" y="23"/>
                    <a:pt x="18" y="18"/>
                  </a:cubicBezTo>
                  <a:cubicBezTo>
                    <a:pt x="19" y="18"/>
                    <a:pt x="20" y="18"/>
                    <a:pt x="20" y="17"/>
                  </a:cubicBezTo>
                  <a:close/>
                  <a:moveTo>
                    <a:pt x="18" y="15"/>
                  </a:moveTo>
                  <a:cubicBezTo>
                    <a:pt x="17" y="15"/>
                    <a:pt x="17" y="15"/>
                    <a:pt x="16" y="14"/>
                  </a:cubicBezTo>
                  <a:cubicBezTo>
                    <a:pt x="15" y="14"/>
                    <a:pt x="15" y="14"/>
                    <a:pt x="15" y="14"/>
                  </a:cubicBezTo>
                  <a:cubicBezTo>
                    <a:pt x="16" y="10"/>
                    <a:pt x="16" y="10"/>
                    <a:pt x="16" y="10"/>
                  </a:cubicBezTo>
                  <a:cubicBezTo>
                    <a:pt x="17" y="10"/>
                    <a:pt x="17" y="10"/>
                    <a:pt x="17" y="10"/>
                  </a:cubicBezTo>
                  <a:cubicBezTo>
                    <a:pt x="18" y="11"/>
                    <a:pt x="18" y="11"/>
                    <a:pt x="19" y="12"/>
                  </a:cubicBezTo>
                  <a:cubicBezTo>
                    <a:pt x="19" y="12"/>
                    <a:pt x="19" y="13"/>
                    <a:pt x="19" y="14"/>
                  </a:cubicBezTo>
                  <a:cubicBezTo>
                    <a:pt x="19" y="14"/>
                    <a:pt x="18" y="15"/>
                    <a:pt x="18" y="15"/>
                  </a:cubicBezTo>
                  <a:moveTo>
                    <a:pt x="5" y="0"/>
                  </a:moveTo>
                  <a:cubicBezTo>
                    <a:pt x="0" y="16"/>
                    <a:pt x="0" y="16"/>
                    <a:pt x="0" y="16"/>
                  </a:cubicBezTo>
                  <a:cubicBezTo>
                    <a:pt x="3" y="17"/>
                    <a:pt x="3" y="17"/>
                    <a:pt x="3" y="17"/>
                  </a:cubicBezTo>
                  <a:cubicBezTo>
                    <a:pt x="5" y="11"/>
                    <a:pt x="5" y="11"/>
                    <a:pt x="5" y="11"/>
                  </a:cubicBezTo>
                  <a:cubicBezTo>
                    <a:pt x="9" y="13"/>
                    <a:pt x="9" y="13"/>
                    <a:pt x="9" y="13"/>
                  </a:cubicBezTo>
                  <a:cubicBezTo>
                    <a:pt x="10" y="11"/>
                    <a:pt x="10" y="11"/>
                    <a:pt x="10" y="11"/>
                  </a:cubicBezTo>
                  <a:cubicBezTo>
                    <a:pt x="5" y="8"/>
                    <a:pt x="5" y="8"/>
                    <a:pt x="5" y="8"/>
                  </a:cubicBezTo>
                  <a:cubicBezTo>
                    <a:pt x="6" y="4"/>
                    <a:pt x="6" y="4"/>
                    <a:pt x="6" y="4"/>
                  </a:cubicBezTo>
                  <a:cubicBezTo>
                    <a:pt x="11" y="7"/>
                    <a:pt x="11" y="7"/>
                    <a:pt x="11" y="7"/>
                  </a:cubicBezTo>
                  <a:cubicBezTo>
                    <a:pt x="12" y="4"/>
                    <a:pt x="12" y="4"/>
                    <a:pt x="12" y="4"/>
                  </a:cubicBezTo>
                  <a:lnTo>
                    <a:pt x="5" y="0"/>
                  </a:lnTo>
                  <a:close/>
                </a:path>
              </a:pathLst>
            </a:custGeom>
            <a:solidFill>
              <a:schemeClr val="bg2">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5" name="Freeform 84"/>
            <p:cNvSpPr>
              <a:spLocks noEditPoints="1"/>
            </p:cNvSpPr>
            <p:nvPr/>
          </p:nvSpPr>
          <p:spPr bwMode="auto">
            <a:xfrm>
              <a:off x="6218238" y="2897188"/>
              <a:ext cx="328613" cy="225425"/>
            </a:xfrm>
            <a:custGeom>
              <a:avLst/>
              <a:gdLst>
                <a:gd name="T0" fmla="*/ 44 w 96"/>
                <a:gd name="T1" fmla="*/ 34 h 66"/>
                <a:gd name="T2" fmla="*/ 40 w 96"/>
                <a:gd name="T3" fmla="*/ 38 h 66"/>
                <a:gd name="T4" fmla="*/ 34 w 96"/>
                <a:gd name="T5" fmla="*/ 33 h 66"/>
                <a:gd name="T6" fmla="*/ 37 w 96"/>
                <a:gd name="T7" fmla="*/ 18 h 66"/>
                <a:gd name="T8" fmla="*/ 37 w 96"/>
                <a:gd name="T9" fmla="*/ 29 h 66"/>
                <a:gd name="T10" fmla="*/ 38 w 96"/>
                <a:gd name="T11" fmla="*/ 34 h 66"/>
                <a:gd name="T12" fmla="*/ 42 w 96"/>
                <a:gd name="T13" fmla="*/ 32 h 66"/>
                <a:gd name="T14" fmla="*/ 47 w 96"/>
                <a:gd name="T15" fmla="*/ 24 h 66"/>
                <a:gd name="T16" fmla="*/ 24 w 96"/>
                <a:gd name="T17" fmla="*/ 14 h 66"/>
                <a:gd name="T18" fmla="*/ 24 w 96"/>
                <a:gd name="T19" fmla="*/ 29 h 66"/>
                <a:gd name="T20" fmla="*/ 30 w 96"/>
                <a:gd name="T21" fmla="*/ 17 h 66"/>
                <a:gd name="T22" fmla="*/ 35 w 96"/>
                <a:gd name="T23" fmla="*/ 17 h 66"/>
                <a:gd name="T24" fmla="*/ 17 w 96"/>
                <a:gd name="T25" fmla="*/ 6 h 66"/>
                <a:gd name="T26" fmla="*/ 11 w 96"/>
                <a:gd name="T27" fmla="*/ 22 h 66"/>
                <a:gd name="T28" fmla="*/ 18 w 96"/>
                <a:gd name="T29" fmla="*/ 21 h 66"/>
                <a:gd name="T30" fmla="*/ 20 w 96"/>
                <a:gd name="T31" fmla="*/ 27 h 66"/>
                <a:gd name="T32" fmla="*/ 17 w 96"/>
                <a:gd name="T33" fmla="*/ 6 h 66"/>
                <a:gd name="T34" fmla="*/ 18 w 96"/>
                <a:gd name="T35" fmla="*/ 10 h 66"/>
                <a:gd name="T36" fmla="*/ 18 w 96"/>
                <a:gd name="T37" fmla="*/ 18 h 66"/>
                <a:gd name="T38" fmla="*/ 5 w 96"/>
                <a:gd name="T39" fmla="*/ 0 h 66"/>
                <a:gd name="T40" fmla="*/ 2 w 96"/>
                <a:gd name="T41" fmla="*/ 5 h 66"/>
                <a:gd name="T42" fmla="*/ 4 w 96"/>
                <a:gd name="T43" fmla="*/ 10 h 66"/>
                <a:gd name="T44" fmla="*/ 6 w 96"/>
                <a:gd name="T45" fmla="*/ 13 h 66"/>
                <a:gd name="T46" fmla="*/ 5 w 96"/>
                <a:gd name="T47" fmla="*/ 15 h 66"/>
                <a:gd name="T48" fmla="*/ 2 w 96"/>
                <a:gd name="T49" fmla="*/ 13 h 66"/>
                <a:gd name="T50" fmla="*/ 0 w 96"/>
                <a:gd name="T51" fmla="*/ 14 h 66"/>
                <a:gd name="T52" fmla="*/ 7 w 96"/>
                <a:gd name="T53" fmla="*/ 18 h 66"/>
                <a:gd name="T54" fmla="*/ 9 w 96"/>
                <a:gd name="T55" fmla="*/ 12 h 66"/>
                <a:gd name="T56" fmla="*/ 6 w 96"/>
                <a:gd name="T57" fmla="*/ 6 h 66"/>
                <a:gd name="T58" fmla="*/ 5 w 96"/>
                <a:gd name="T59" fmla="*/ 5 h 66"/>
                <a:gd name="T60" fmla="*/ 7 w 96"/>
                <a:gd name="T61" fmla="*/ 4 h 66"/>
                <a:gd name="T62" fmla="*/ 10 w 96"/>
                <a:gd name="T63" fmla="*/ 6 h 66"/>
                <a:gd name="T64" fmla="*/ 10 w 96"/>
                <a:gd name="T65" fmla="*/ 2 h 66"/>
                <a:gd name="T66" fmla="*/ 5 w 96"/>
                <a:gd name="T67" fmla="*/ 0 h 66"/>
                <a:gd name="T68" fmla="*/ 89 w 96"/>
                <a:gd name="T69" fmla="*/ 56 h 66"/>
                <a:gd name="T70" fmla="*/ 85 w 96"/>
                <a:gd name="T71" fmla="*/ 46 h 66"/>
                <a:gd name="T72" fmla="*/ 85 w 96"/>
                <a:gd name="T73" fmla="*/ 64 h 66"/>
                <a:gd name="T74" fmla="*/ 90 w 96"/>
                <a:gd name="T75" fmla="*/ 60 h 66"/>
                <a:gd name="T76" fmla="*/ 94 w 96"/>
                <a:gd name="T77" fmla="*/ 51 h 66"/>
                <a:gd name="T78" fmla="*/ 69 w 96"/>
                <a:gd name="T79" fmla="*/ 55 h 66"/>
                <a:gd name="T80" fmla="*/ 74 w 96"/>
                <a:gd name="T81" fmla="*/ 53 h 66"/>
                <a:gd name="T82" fmla="*/ 78 w 96"/>
                <a:gd name="T83" fmla="*/ 60 h 66"/>
                <a:gd name="T84" fmla="*/ 81 w 96"/>
                <a:gd name="T85" fmla="*/ 43 h 66"/>
                <a:gd name="T86" fmla="*/ 75 w 96"/>
                <a:gd name="T87" fmla="*/ 51 h 66"/>
                <a:gd name="T88" fmla="*/ 79 w 96"/>
                <a:gd name="T89" fmla="*/ 46 h 66"/>
                <a:gd name="T90" fmla="*/ 75 w 96"/>
                <a:gd name="T91" fmla="*/ 51 h 66"/>
                <a:gd name="T92" fmla="*/ 62 w 96"/>
                <a:gd name="T93" fmla="*/ 32 h 66"/>
                <a:gd name="T94" fmla="*/ 61 w 96"/>
                <a:gd name="T95" fmla="*/ 50 h 66"/>
                <a:gd name="T96" fmla="*/ 70 w 96"/>
                <a:gd name="T97" fmla="*/ 46 h 66"/>
                <a:gd name="T98" fmla="*/ 66 w 96"/>
                <a:gd name="T99" fmla="*/ 34 h 66"/>
                <a:gd name="T100" fmla="*/ 61 w 96"/>
                <a:gd name="T101" fmla="*/ 47 h 66"/>
                <a:gd name="T102" fmla="*/ 65 w 96"/>
                <a:gd name="T103" fmla="*/ 37 h 66"/>
                <a:gd name="T104" fmla="*/ 62 w 96"/>
                <a:gd name="T105" fmla="*/ 48 h 66"/>
                <a:gd name="T106" fmla="*/ 57 w 96"/>
                <a:gd name="T107" fmla="*/ 35 h 66"/>
                <a:gd name="T108" fmla="*/ 54 w 96"/>
                <a:gd name="T109" fmla="*/ 28 h 66"/>
                <a:gd name="T110" fmla="*/ 46 w 96"/>
                <a:gd name="T111" fmla="*/ 42 h 66"/>
                <a:gd name="T112" fmla="*/ 50 w 96"/>
                <a:gd name="T113" fmla="*/ 37 h 66"/>
                <a:gd name="T114" fmla="*/ 53 w 96"/>
                <a:gd name="T115" fmla="*/ 46 h 66"/>
                <a:gd name="T116" fmla="*/ 54 w 96"/>
                <a:gd name="T117" fmla="*/ 38 h 66"/>
                <a:gd name="T118" fmla="*/ 54 w 96"/>
                <a:gd name="T119" fmla="*/ 35 h 66"/>
                <a:gd name="T120" fmla="*/ 51 w 96"/>
                <a:gd name="T121" fmla="*/ 34 h 66"/>
                <a:gd name="T122" fmla="*/ 53 w 96"/>
                <a:gd name="T123" fmla="*/ 30 h 66"/>
                <a:gd name="T124" fmla="*/ 55 w 96"/>
                <a:gd name="T125" fmla="*/ 3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6" h="66">
                  <a:moveTo>
                    <a:pt x="47" y="24"/>
                  </a:moveTo>
                  <a:cubicBezTo>
                    <a:pt x="44" y="34"/>
                    <a:pt x="44" y="34"/>
                    <a:pt x="44" y="34"/>
                  </a:cubicBezTo>
                  <a:cubicBezTo>
                    <a:pt x="44" y="35"/>
                    <a:pt x="43" y="36"/>
                    <a:pt x="43" y="37"/>
                  </a:cubicBezTo>
                  <a:cubicBezTo>
                    <a:pt x="42" y="37"/>
                    <a:pt x="41" y="38"/>
                    <a:pt x="40" y="38"/>
                  </a:cubicBezTo>
                  <a:cubicBezTo>
                    <a:pt x="39" y="38"/>
                    <a:pt x="38" y="38"/>
                    <a:pt x="37" y="37"/>
                  </a:cubicBezTo>
                  <a:cubicBezTo>
                    <a:pt x="36" y="36"/>
                    <a:pt x="35" y="35"/>
                    <a:pt x="34" y="33"/>
                  </a:cubicBezTo>
                  <a:cubicBezTo>
                    <a:pt x="33" y="32"/>
                    <a:pt x="33" y="30"/>
                    <a:pt x="34" y="28"/>
                  </a:cubicBezTo>
                  <a:cubicBezTo>
                    <a:pt x="37" y="18"/>
                    <a:pt x="37" y="18"/>
                    <a:pt x="37" y="18"/>
                  </a:cubicBezTo>
                  <a:cubicBezTo>
                    <a:pt x="39" y="19"/>
                    <a:pt x="39" y="19"/>
                    <a:pt x="39" y="19"/>
                  </a:cubicBezTo>
                  <a:cubicBezTo>
                    <a:pt x="37" y="29"/>
                    <a:pt x="37" y="29"/>
                    <a:pt x="37" y="29"/>
                  </a:cubicBezTo>
                  <a:cubicBezTo>
                    <a:pt x="36" y="30"/>
                    <a:pt x="36" y="31"/>
                    <a:pt x="36" y="32"/>
                  </a:cubicBezTo>
                  <a:cubicBezTo>
                    <a:pt x="37" y="33"/>
                    <a:pt x="37" y="34"/>
                    <a:pt x="38" y="34"/>
                  </a:cubicBezTo>
                  <a:cubicBezTo>
                    <a:pt x="39" y="35"/>
                    <a:pt x="40" y="35"/>
                    <a:pt x="40" y="34"/>
                  </a:cubicBezTo>
                  <a:cubicBezTo>
                    <a:pt x="41" y="34"/>
                    <a:pt x="41" y="33"/>
                    <a:pt x="42" y="32"/>
                  </a:cubicBezTo>
                  <a:cubicBezTo>
                    <a:pt x="44" y="22"/>
                    <a:pt x="44" y="22"/>
                    <a:pt x="44" y="22"/>
                  </a:cubicBezTo>
                  <a:lnTo>
                    <a:pt x="47" y="24"/>
                  </a:lnTo>
                  <a:close/>
                  <a:moveTo>
                    <a:pt x="25" y="11"/>
                  </a:moveTo>
                  <a:cubicBezTo>
                    <a:pt x="24" y="14"/>
                    <a:pt x="24" y="14"/>
                    <a:pt x="24" y="14"/>
                  </a:cubicBezTo>
                  <a:cubicBezTo>
                    <a:pt x="28" y="16"/>
                    <a:pt x="28" y="16"/>
                    <a:pt x="28" y="16"/>
                  </a:cubicBezTo>
                  <a:cubicBezTo>
                    <a:pt x="24" y="29"/>
                    <a:pt x="24" y="29"/>
                    <a:pt x="24" y="29"/>
                  </a:cubicBezTo>
                  <a:cubicBezTo>
                    <a:pt x="27" y="31"/>
                    <a:pt x="27" y="31"/>
                    <a:pt x="27" y="31"/>
                  </a:cubicBezTo>
                  <a:cubicBezTo>
                    <a:pt x="30" y="17"/>
                    <a:pt x="30" y="17"/>
                    <a:pt x="30" y="17"/>
                  </a:cubicBezTo>
                  <a:cubicBezTo>
                    <a:pt x="34" y="19"/>
                    <a:pt x="34" y="19"/>
                    <a:pt x="34" y="19"/>
                  </a:cubicBezTo>
                  <a:cubicBezTo>
                    <a:pt x="35" y="17"/>
                    <a:pt x="35" y="17"/>
                    <a:pt x="35" y="17"/>
                  </a:cubicBezTo>
                  <a:lnTo>
                    <a:pt x="25" y="11"/>
                  </a:lnTo>
                  <a:close/>
                  <a:moveTo>
                    <a:pt x="17" y="6"/>
                  </a:moveTo>
                  <a:cubicBezTo>
                    <a:pt x="8" y="20"/>
                    <a:pt x="8" y="20"/>
                    <a:pt x="8" y="20"/>
                  </a:cubicBezTo>
                  <a:cubicBezTo>
                    <a:pt x="11" y="22"/>
                    <a:pt x="11" y="22"/>
                    <a:pt x="11" y="22"/>
                  </a:cubicBezTo>
                  <a:cubicBezTo>
                    <a:pt x="13" y="18"/>
                    <a:pt x="13" y="18"/>
                    <a:pt x="13" y="18"/>
                  </a:cubicBezTo>
                  <a:cubicBezTo>
                    <a:pt x="18" y="21"/>
                    <a:pt x="18" y="21"/>
                    <a:pt x="18" y="21"/>
                  </a:cubicBezTo>
                  <a:cubicBezTo>
                    <a:pt x="18" y="25"/>
                    <a:pt x="18" y="25"/>
                    <a:pt x="18" y="25"/>
                  </a:cubicBezTo>
                  <a:cubicBezTo>
                    <a:pt x="20" y="27"/>
                    <a:pt x="20" y="27"/>
                    <a:pt x="20" y="27"/>
                  </a:cubicBezTo>
                  <a:cubicBezTo>
                    <a:pt x="20" y="8"/>
                    <a:pt x="20" y="8"/>
                    <a:pt x="20" y="8"/>
                  </a:cubicBezTo>
                  <a:lnTo>
                    <a:pt x="17" y="6"/>
                  </a:lnTo>
                  <a:close/>
                  <a:moveTo>
                    <a:pt x="15" y="16"/>
                  </a:moveTo>
                  <a:cubicBezTo>
                    <a:pt x="16" y="13"/>
                    <a:pt x="18" y="11"/>
                    <a:pt x="18" y="10"/>
                  </a:cubicBezTo>
                  <a:cubicBezTo>
                    <a:pt x="18" y="11"/>
                    <a:pt x="18" y="11"/>
                    <a:pt x="18" y="11"/>
                  </a:cubicBezTo>
                  <a:cubicBezTo>
                    <a:pt x="18" y="12"/>
                    <a:pt x="18" y="14"/>
                    <a:pt x="18" y="18"/>
                  </a:cubicBezTo>
                  <a:cubicBezTo>
                    <a:pt x="15" y="16"/>
                    <a:pt x="15" y="16"/>
                    <a:pt x="15" y="16"/>
                  </a:cubicBezTo>
                  <a:moveTo>
                    <a:pt x="5" y="0"/>
                  </a:moveTo>
                  <a:cubicBezTo>
                    <a:pt x="4" y="1"/>
                    <a:pt x="3" y="2"/>
                    <a:pt x="3" y="3"/>
                  </a:cubicBezTo>
                  <a:cubicBezTo>
                    <a:pt x="2" y="4"/>
                    <a:pt x="2" y="5"/>
                    <a:pt x="2" y="5"/>
                  </a:cubicBezTo>
                  <a:cubicBezTo>
                    <a:pt x="2" y="6"/>
                    <a:pt x="3" y="7"/>
                    <a:pt x="3" y="7"/>
                  </a:cubicBezTo>
                  <a:cubicBezTo>
                    <a:pt x="3" y="8"/>
                    <a:pt x="4" y="9"/>
                    <a:pt x="4" y="10"/>
                  </a:cubicBezTo>
                  <a:cubicBezTo>
                    <a:pt x="5" y="11"/>
                    <a:pt x="5" y="11"/>
                    <a:pt x="6" y="12"/>
                  </a:cubicBezTo>
                  <a:cubicBezTo>
                    <a:pt x="6" y="13"/>
                    <a:pt x="6" y="13"/>
                    <a:pt x="6" y="13"/>
                  </a:cubicBezTo>
                  <a:cubicBezTo>
                    <a:pt x="6" y="14"/>
                    <a:pt x="6" y="14"/>
                    <a:pt x="6" y="14"/>
                  </a:cubicBezTo>
                  <a:cubicBezTo>
                    <a:pt x="6" y="14"/>
                    <a:pt x="6" y="15"/>
                    <a:pt x="5" y="15"/>
                  </a:cubicBezTo>
                  <a:cubicBezTo>
                    <a:pt x="5" y="15"/>
                    <a:pt x="4" y="15"/>
                    <a:pt x="4" y="14"/>
                  </a:cubicBezTo>
                  <a:cubicBezTo>
                    <a:pt x="3" y="14"/>
                    <a:pt x="3" y="14"/>
                    <a:pt x="2" y="13"/>
                  </a:cubicBezTo>
                  <a:cubicBezTo>
                    <a:pt x="2" y="13"/>
                    <a:pt x="1" y="12"/>
                    <a:pt x="0" y="11"/>
                  </a:cubicBezTo>
                  <a:cubicBezTo>
                    <a:pt x="0" y="14"/>
                    <a:pt x="0" y="14"/>
                    <a:pt x="0" y="14"/>
                  </a:cubicBezTo>
                  <a:cubicBezTo>
                    <a:pt x="0" y="15"/>
                    <a:pt x="2" y="16"/>
                    <a:pt x="3" y="17"/>
                  </a:cubicBezTo>
                  <a:cubicBezTo>
                    <a:pt x="4" y="18"/>
                    <a:pt x="6" y="18"/>
                    <a:pt x="7" y="18"/>
                  </a:cubicBezTo>
                  <a:cubicBezTo>
                    <a:pt x="8" y="17"/>
                    <a:pt x="8" y="17"/>
                    <a:pt x="9" y="15"/>
                  </a:cubicBezTo>
                  <a:cubicBezTo>
                    <a:pt x="9" y="14"/>
                    <a:pt x="9" y="13"/>
                    <a:pt x="9" y="12"/>
                  </a:cubicBezTo>
                  <a:cubicBezTo>
                    <a:pt x="9" y="11"/>
                    <a:pt x="8" y="10"/>
                    <a:pt x="7" y="8"/>
                  </a:cubicBezTo>
                  <a:cubicBezTo>
                    <a:pt x="6" y="7"/>
                    <a:pt x="6" y="7"/>
                    <a:pt x="6" y="6"/>
                  </a:cubicBezTo>
                  <a:cubicBezTo>
                    <a:pt x="5" y="5"/>
                    <a:pt x="5" y="5"/>
                    <a:pt x="5" y="5"/>
                  </a:cubicBezTo>
                  <a:cubicBezTo>
                    <a:pt x="5" y="5"/>
                    <a:pt x="5" y="5"/>
                    <a:pt x="5" y="5"/>
                  </a:cubicBezTo>
                  <a:cubicBezTo>
                    <a:pt x="5" y="4"/>
                    <a:pt x="6" y="4"/>
                    <a:pt x="6" y="4"/>
                  </a:cubicBezTo>
                  <a:cubicBezTo>
                    <a:pt x="6" y="3"/>
                    <a:pt x="7" y="4"/>
                    <a:pt x="7" y="4"/>
                  </a:cubicBezTo>
                  <a:cubicBezTo>
                    <a:pt x="8" y="4"/>
                    <a:pt x="8" y="4"/>
                    <a:pt x="9" y="5"/>
                  </a:cubicBezTo>
                  <a:cubicBezTo>
                    <a:pt x="9" y="5"/>
                    <a:pt x="9" y="6"/>
                    <a:pt x="10" y="6"/>
                  </a:cubicBezTo>
                  <a:cubicBezTo>
                    <a:pt x="12" y="4"/>
                    <a:pt x="12" y="4"/>
                    <a:pt x="12" y="4"/>
                  </a:cubicBezTo>
                  <a:cubicBezTo>
                    <a:pt x="11" y="4"/>
                    <a:pt x="10" y="3"/>
                    <a:pt x="10" y="2"/>
                  </a:cubicBezTo>
                  <a:cubicBezTo>
                    <a:pt x="9" y="2"/>
                    <a:pt x="9" y="1"/>
                    <a:pt x="8" y="1"/>
                  </a:cubicBezTo>
                  <a:cubicBezTo>
                    <a:pt x="7" y="0"/>
                    <a:pt x="6" y="0"/>
                    <a:pt x="5" y="0"/>
                  </a:cubicBezTo>
                  <a:close/>
                  <a:moveTo>
                    <a:pt x="94" y="51"/>
                  </a:moveTo>
                  <a:cubicBezTo>
                    <a:pt x="89" y="56"/>
                    <a:pt x="89" y="56"/>
                    <a:pt x="89" y="56"/>
                  </a:cubicBezTo>
                  <a:cubicBezTo>
                    <a:pt x="88" y="48"/>
                    <a:pt x="88" y="48"/>
                    <a:pt x="88" y="48"/>
                  </a:cubicBezTo>
                  <a:cubicBezTo>
                    <a:pt x="85" y="46"/>
                    <a:pt x="85" y="46"/>
                    <a:pt x="85" y="46"/>
                  </a:cubicBezTo>
                  <a:cubicBezTo>
                    <a:pt x="87" y="58"/>
                    <a:pt x="87" y="58"/>
                    <a:pt x="87" y="58"/>
                  </a:cubicBezTo>
                  <a:cubicBezTo>
                    <a:pt x="85" y="64"/>
                    <a:pt x="85" y="64"/>
                    <a:pt x="85" y="64"/>
                  </a:cubicBezTo>
                  <a:cubicBezTo>
                    <a:pt x="88" y="66"/>
                    <a:pt x="88" y="66"/>
                    <a:pt x="88" y="66"/>
                  </a:cubicBezTo>
                  <a:cubicBezTo>
                    <a:pt x="90" y="60"/>
                    <a:pt x="90" y="60"/>
                    <a:pt x="90" y="60"/>
                  </a:cubicBezTo>
                  <a:cubicBezTo>
                    <a:pt x="96" y="52"/>
                    <a:pt x="96" y="52"/>
                    <a:pt x="96" y="52"/>
                  </a:cubicBezTo>
                  <a:lnTo>
                    <a:pt x="94" y="51"/>
                  </a:lnTo>
                  <a:close/>
                  <a:moveTo>
                    <a:pt x="78" y="41"/>
                  </a:moveTo>
                  <a:cubicBezTo>
                    <a:pt x="69" y="55"/>
                    <a:pt x="69" y="55"/>
                    <a:pt x="69" y="55"/>
                  </a:cubicBezTo>
                  <a:cubicBezTo>
                    <a:pt x="72" y="57"/>
                    <a:pt x="72" y="57"/>
                    <a:pt x="72" y="57"/>
                  </a:cubicBezTo>
                  <a:cubicBezTo>
                    <a:pt x="74" y="53"/>
                    <a:pt x="74" y="53"/>
                    <a:pt x="74" y="53"/>
                  </a:cubicBezTo>
                  <a:cubicBezTo>
                    <a:pt x="78" y="56"/>
                    <a:pt x="78" y="56"/>
                    <a:pt x="78" y="56"/>
                  </a:cubicBezTo>
                  <a:cubicBezTo>
                    <a:pt x="78" y="60"/>
                    <a:pt x="78" y="60"/>
                    <a:pt x="78" y="60"/>
                  </a:cubicBezTo>
                  <a:cubicBezTo>
                    <a:pt x="81" y="62"/>
                    <a:pt x="81" y="62"/>
                    <a:pt x="81" y="62"/>
                  </a:cubicBezTo>
                  <a:cubicBezTo>
                    <a:pt x="81" y="43"/>
                    <a:pt x="81" y="43"/>
                    <a:pt x="81" y="43"/>
                  </a:cubicBezTo>
                  <a:lnTo>
                    <a:pt x="78" y="41"/>
                  </a:lnTo>
                  <a:close/>
                  <a:moveTo>
                    <a:pt x="75" y="51"/>
                  </a:moveTo>
                  <a:cubicBezTo>
                    <a:pt x="77" y="48"/>
                    <a:pt x="78" y="46"/>
                    <a:pt x="79" y="45"/>
                  </a:cubicBezTo>
                  <a:cubicBezTo>
                    <a:pt x="79" y="46"/>
                    <a:pt x="79" y="46"/>
                    <a:pt x="79" y="46"/>
                  </a:cubicBezTo>
                  <a:cubicBezTo>
                    <a:pt x="79" y="47"/>
                    <a:pt x="78" y="49"/>
                    <a:pt x="78" y="53"/>
                  </a:cubicBezTo>
                  <a:cubicBezTo>
                    <a:pt x="75" y="51"/>
                    <a:pt x="75" y="51"/>
                    <a:pt x="75" y="51"/>
                  </a:cubicBezTo>
                  <a:moveTo>
                    <a:pt x="66" y="34"/>
                  </a:moveTo>
                  <a:cubicBezTo>
                    <a:pt x="62" y="32"/>
                    <a:pt x="62" y="32"/>
                    <a:pt x="62" y="32"/>
                  </a:cubicBezTo>
                  <a:cubicBezTo>
                    <a:pt x="57" y="48"/>
                    <a:pt x="57" y="48"/>
                    <a:pt x="57" y="48"/>
                  </a:cubicBezTo>
                  <a:cubicBezTo>
                    <a:pt x="61" y="50"/>
                    <a:pt x="61" y="50"/>
                    <a:pt x="61" y="50"/>
                  </a:cubicBezTo>
                  <a:cubicBezTo>
                    <a:pt x="63" y="52"/>
                    <a:pt x="65" y="52"/>
                    <a:pt x="67" y="51"/>
                  </a:cubicBezTo>
                  <a:cubicBezTo>
                    <a:pt x="68" y="50"/>
                    <a:pt x="69" y="49"/>
                    <a:pt x="70" y="46"/>
                  </a:cubicBezTo>
                  <a:cubicBezTo>
                    <a:pt x="71" y="44"/>
                    <a:pt x="71" y="41"/>
                    <a:pt x="70" y="39"/>
                  </a:cubicBezTo>
                  <a:cubicBezTo>
                    <a:pt x="69" y="37"/>
                    <a:pt x="68" y="36"/>
                    <a:pt x="66" y="34"/>
                  </a:cubicBezTo>
                  <a:close/>
                  <a:moveTo>
                    <a:pt x="62" y="48"/>
                  </a:moveTo>
                  <a:cubicBezTo>
                    <a:pt x="61" y="47"/>
                    <a:pt x="61" y="47"/>
                    <a:pt x="61" y="47"/>
                  </a:cubicBezTo>
                  <a:cubicBezTo>
                    <a:pt x="64" y="37"/>
                    <a:pt x="64" y="37"/>
                    <a:pt x="64" y="37"/>
                  </a:cubicBezTo>
                  <a:cubicBezTo>
                    <a:pt x="65" y="37"/>
                    <a:pt x="65" y="37"/>
                    <a:pt x="65" y="37"/>
                  </a:cubicBezTo>
                  <a:cubicBezTo>
                    <a:pt x="67" y="39"/>
                    <a:pt x="68" y="41"/>
                    <a:pt x="67" y="45"/>
                  </a:cubicBezTo>
                  <a:cubicBezTo>
                    <a:pt x="66" y="48"/>
                    <a:pt x="64" y="49"/>
                    <a:pt x="62" y="48"/>
                  </a:cubicBezTo>
                  <a:moveTo>
                    <a:pt x="56" y="37"/>
                  </a:moveTo>
                  <a:cubicBezTo>
                    <a:pt x="57" y="37"/>
                    <a:pt x="57" y="36"/>
                    <a:pt x="57" y="35"/>
                  </a:cubicBezTo>
                  <a:cubicBezTo>
                    <a:pt x="58" y="34"/>
                    <a:pt x="58" y="32"/>
                    <a:pt x="57" y="31"/>
                  </a:cubicBezTo>
                  <a:cubicBezTo>
                    <a:pt x="57" y="30"/>
                    <a:pt x="55" y="29"/>
                    <a:pt x="54" y="28"/>
                  </a:cubicBezTo>
                  <a:cubicBezTo>
                    <a:pt x="50" y="25"/>
                    <a:pt x="50" y="25"/>
                    <a:pt x="50" y="25"/>
                  </a:cubicBezTo>
                  <a:cubicBezTo>
                    <a:pt x="46" y="42"/>
                    <a:pt x="46" y="42"/>
                    <a:pt x="46" y="42"/>
                  </a:cubicBezTo>
                  <a:cubicBezTo>
                    <a:pt x="48" y="43"/>
                    <a:pt x="48" y="43"/>
                    <a:pt x="48" y="43"/>
                  </a:cubicBezTo>
                  <a:cubicBezTo>
                    <a:pt x="50" y="37"/>
                    <a:pt x="50" y="37"/>
                    <a:pt x="50" y="37"/>
                  </a:cubicBezTo>
                  <a:cubicBezTo>
                    <a:pt x="51" y="38"/>
                    <a:pt x="51" y="38"/>
                    <a:pt x="51" y="38"/>
                  </a:cubicBezTo>
                  <a:cubicBezTo>
                    <a:pt x="53" y="46"/>
                    <a:pt x="53" y="46"/>
                    <a:pt x="53" y="46"/>
                  </a:cubicBezTo>
                  <a:cubicBezTo>
                    <a:pt x="56" y="47"/>
                    <a:pt x="56" y="47"/>
                    <a:pt x="56" y="47"/>
                  </a:cubicBezTo>
                  <a:cubicBezTo>
                    <a:pt x="55" y="46"/>
                    <a:pt x="55" y="43"/>
                    <a:pt x="54" y="38"/>
                  </a:cubicBezTo>
                  <a:cubicBezTo>
                    <a:pt x="55" y="38"/>
                    <a:pt x="56" y="38"/>
                    <a:pt x="56" y="37"/>
                  </a:cubicBezTo>
                  <a:close/>
                  <a:moveTo>
                    <a:pt x="54" y="35"/>
                  </a:moveTo>
                  <a:cubicBezTo>
                    <a:pt x="53" y="35"/>
                    <a:pt x="52" y="35"/>
                    <a:pt x="52" y="35"/>
                  </a:cubicBezTo>
                  <a:cubicBezTo>
                    <a:pt x="51" y="34"/>
                    <a:pt x="51" y="34"/>
                    <a:pt x="51" y="34"/>
                  </a:cubicBezTo>
                  <a:cubicBezTo>
                    <a:pt x="52" y="30"/>
                    <a:pt x="52" y="30"/>
                    <a:pt x="52" y="30"/>
                  </a:cubicBezTo>
                  <a:cubicBezTo>
                    <a:pt x="53" y="30"/>
                    <a:pt x="53" y="30"/>
                    <a:pt x="53" y="30"/>
                  </a:cubicBezTo>
                  <a:cubicBezTo>
                    <a:pt x="54" y="31"/>
                    <a:pt x="54" y="31"/>
                    <a:pt x="54" y="32"/>
                  </a:cubicBezTo>
                  <a:cubicBezTo>
                    <a:pt x="55" y="32"/>
                    <a:pt x="55" y="33"/>
                    <a:pt x="55" y="34"/>
                  </a:cubicBezTo>
                  <a:cubicBezTo>
                    <a:pt x="54" y="35"/>
                    <a:pt x="54" y="35"/>
                    <a:pt x="54" y="35"/>
                  </a:cubicBezTo>
                </a:path>
              </a:pathLst>
            </a:custGeom>
            <a:solidFill>
              <a:schemeClr val="bg2">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6" name="Freeform 85"/>
            <p:cNvSpPr>
              <a:spLocks noEditPoints="1"/>
            </p:cNvSpPr>
            <p:nvPr/>
          </p:nvSpPr>
          <p:spPr bwMode="auto">
            <a:xfrm>
              <a:off x="6659563" y="3152775"/>
              <a:ext cx="263525" cy="185738"/>
            </a:xfrm>
            <a:custGeom>
              <a:avLst/>
              <a:gdLst>
                <a:gd name="T0" fmla="*/ 51 w 77"/>
                <a:gd name="T1" fmla="*/ 35 h 54"/>
                <a:gd name="T2" fmla="*/ 42 w 77"/>
                <a:gd name="T3" fmla="*/ 39 h 54"/>
                <a:gd name="T4" fmla="*/ 43 w 77"/>
                <a:gd name="T5" fmla="*/ 21 h 54"/>
                <a:gd name="T6" fmla="*/ 51 w 77"/>
                <a:gd name="T7" fmla="*/ 28 h 54"/>
                <a:gd name="T8" fmla="*/ 48 w 77"/>
                <a:gd name="T9" fmla="*/ 33 h 54"/>
                <a:gd name="T10" fmla="*/ 45 w 77"/>
                <a:gd name="T11" fmla="*/ 25 h 54"/>
                <a:gd name="T12" fmla="*/ 43 w 77"/>
                <a:gd name="T13" fmla="*/ 36 h 54"/>
                <a:gd name="T14" fmla="*/ 35 w 77"/>
                <a:gd name="T15" fmla="*/ 25 h 54"/>
                <a:gd name="T16" fmla="*/ 34 w 77"/>
                <a:gd name="T17" fmla="*/ 30 h 54"/>
                <a:gd name="T18" fmla="*/ 28 w 77"/>
                <a:gd name="T19" fmla="*/ 12 h 54"/>
                <a:gd name="T20" fmla="*/ 26 w 77"/>
                <a:gd name="T21" fmla="*/ 30 h 54"/>
                <a:gd name="T22" fmla="*/ 29 w 77"/>
                <a:gd name="T23" fmla="*/ 18 h 54"/>
                <a:gd name="T24" fmla="*/ 32 w 77"/>
                <a:gd name="T25" fmla="*/ 33 h 54"/>
                <a:gd name="T26" fmla="*/ 40 w 77"/>
                <a:gd name="T27" fmla="*/ 19 h 54"/>
                <a:gd name="T28" fmla="*/ 23 w 77"/>
                <a:gd name="T29" fmla="*/ 9 h 54"/>
                <a:gd name="T30" fmla="*/ 19 w 77"/>
                <a:gd name="T31" fmla="*/ 21 h 54"/>
                <a:gd name="T32" fmla="*/ 15 w 77"/>
                <a:gd name="T33" fmla="*/ 19 h 54"/>
                <a:gd name="T34" fmla="*/ 17 w 77"/>
                <a:gd name="T35" fmla="*/ 6 h 54"/>
                <a:gd name="T36" fmla="*/ 12 w 77"/>
                <a:gd name="T37" fmla="*/ 15 h 54"/>
                <a:gd name="T38" fmla="*/ 16 w 77"/>
                <a:gd name="T39" fmla="*/ 24 h 54"/>
                <a:gd name="T40" fmla="*/ 21 w 77"/>
                <a:gd name="T41" fmla="*/ 24 h 54"/>
                <a:gd name="T42" fmla="*/ 25 w 77"/>
                <a:gd name="T43" fmla="*/ 11 h 54"/>
                <a:gd name="T44" fmla="*/ 5 w 77"/>
                <a:gd name="T45" fmla="*/ 0 h 54"/>
                <a:gd name="T46" fmla="*/ 3 w 77"/>
                <a:gd name="T47" fmla="*/ 5 h 54"/>
                <a:gd name="T48" fmla="*/ 5 w 77"/>
                <a:gd name="T49" fmla="*/ 10 h 54"/>
                <a:gd name="T50" fmla="*/ 7 w 77"/>
                <a:gd name="T51" fmla="*/ 13 h 54"/>
                <a:gd name="T52" fmla="*/ 6 w 77"/>
                <a:gd name="T53" fmla="*/ 15 h 54"/>
                <a:gd name="T54" fmla="*/ 3 w 77"/>
                <a:gd name="T55" fmla="*/ 13 h 54"/>
                <a:gd name="T56" fmla="*/ 0 w 77"/>
                <a:gd name="T57" fmla="*/ 14 h 54"/>
                <a:gd name="T58" fmla="*/ 7 w 77"/>
                <a:gd name="T59" fmla="*/ 18 h 54"/>
                <a:gd name="T60" fmla="*/ 10 w 77"/>
                <a:gd name="T61" fmla="*/ 12 h 54"/>
                <a:gd name="T62" fmla="*/ 6 w 77"/>
                <a:gd name="T63" fmla="*/ 6 h 54"/>
                <a:gd name="T64" fmla="*/ 6 w 77"/>
                <a:gd name="T65" fmla="*/ 4 h 54"/>
                <a:gd name="T66" fmla="*/ 8 w 77"/>
                <a:gd name="T67" fmla="*/ 4 h 54"/>
                <a:gd name="T68" fmla="*/ 11 w 77"/>
                <a:gd name="T69" fmla="*/ 6 h 54"/>
                <a:gd name="T70" fmla="*/ 11 w 77"/>
                <a:gd name="T71" fmla="*/ 2 h 54"/>
                <a:gd name="T72" fmla="*/ 5 w 77"/>
                <a:gd name="T73" fmla="*/ 0 h 54"/>
                <a:gd name="T74" fmla="*/ 70 w 77"/>
                <a:gd name="T75" fmla="*/ 44 h 54"/>
                <a:gd name="T76" fmla="*/ 66 w 77"/>
                <a:gd name="T77" fmla="*/ 34 h 54"/>
                <a:gd name="T78" fmla="*/ 66 w 77"/>
                <a:gd name="T79" fmla="*/ 53 h 54"/>
                <a:gd name="T80" fmla="*/ 71 w 77"/>
                <a:gd name="T81" fmla="*/ 48 h 54"/>
                <a:gd name="T82" fmla="*/ 75 w 77"/>
                <a:gd name="T83" fmla="*/ 39 h 54"/>
                <a:gd name="T84" fmla="*/ 62 w 77"/>
                <a:gd name="T85" fmla="*/ 51 h 54"/>
                <a:gd name="T86" fmla="*/ 59 w 77"/>
                <a:gd name="T87" fmla="*/ 44 h 54"/>
                <a:gd name="T88" fmla="*/ 53 w 77"/>
                <a:gd name="T89" fmla="*/ 45 h 54"/>
                <a:gd name="T90" fmla="*/ 59 w 77"/>
                <a:gd name="T91" fmla="*/ 30 h 54"/>
                <a:gd name="T92" fmla="*/ 56 w 77"/>
                <a:gd name="T93" fmla="*/ 39 h 54"/>
                <a:gd name="T94" fmla="*/ 60 w 77"/>
                <a:gd name="T95" fmla="*/ 35 h 54"/>
                <a:gd name="T96" fmla="*/ 56 w 77"/>
                <a:gd name="T97" fmla="*/ 3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7" h="54">
                  <a:moveTo>
                    <a:pt x="51" y="28"/>
                  </a:moveTo>
                  <a:cubicBezTo>
                    <a:pt x="52" y="30"/>
                    <a:pt x="52" y="32"/>
                    <a:pt x="51" y="35"/>
                  </a:cubicBezTo>
                  <a:cubicBezTo>
                    <a:pt x="50" y="37"/>
                    <a:pt x="49" y="39"/>
                    <a:pt x="48" y="40"/>
                  </a:cubicBezTo>
                  <a:cubicBezTo>
                    <a:pt x="46" y="40"/>
                    <a:pt x="44" y="40"/>
                    <a:pt x="42" y="39"/>
                  </a:cubicBezTo>
                  <a:cubicBezTo>
                    <a:pt x="38" y="37"/>
                    <a:pt x="38" y="37"/>
                    <a:pt x="38" y="37"/>
                  </a:cubicBezTo>
                  <a:cubicBezTo>
                    <a:pt x="43" y="21"/>
                    <a:pt x="43" y="21"/>
                    <a:pt x="43" y="21"/>
                  </a:cubicBezTo>
                  <a:cubicBezTo>
                    <a:pt x="47" y="23"/>
                    <a:pt x="47" y="23"/>
                    <a:pt x="47" y="23"/>
                  </a:cubicBezTo>
                  <a:cubicBezTo>
                    <a:pt x="49" y="24"/>
                    <a:pt x="50" y="26"/>
                    <a:pt x="51" y="28"/>
                  </a:cubicBezTo>
                  <a:close/>
                  <a:moveTo>
                    <a:pt x="43" y="36"/>
                  </a:moveTo>
                  <a:cubicBezTo>
                    <a:pt x="46" y="38"/>
                    <a:pt x="47" y="37"/>
                    <a:pt x="48" y="33"/>
                  </a:cubicBezTo>
                  <a:cubicBezTo>
                    <a:pt x="49" y="30"/>
                    <a:pt x="48" y="27"/>
                    <a:pt x="46" y="26"/>
                  </a:cubicBezTo>
                  <a:cubicBezTo>
                    <a:pt x="45" y="25"/>
                    <a:pt x="45" y="25"/>
                    <a:pt x="45" y="25"/>
                  </a:cubicBezTo>
                  <a:cubicBezTo>
                    <a:pt x="42" y="36"/>
                    <a:pt x="42" y="36"/>
                    <a:pt x="42" y="36"/>
                  </a:cubicBezTo>
                  <a:cubicBezTo>
                    <a:pt x="43" y="36"/>
                    <a:pt x="43" y="36"/>
                    <a:pt x="43" y="36"/>
                  </a:cubicBezTo>
                  <a:moveTo>
                    <a:pt x="37" y="17"/>
                  </a:moveTo>
                  <a:cubicBezTo>
                    <a:pt x="35" y="25"/>
                    <a:pt x="35" y="25"/>
                    <a:pt x="35" y="25"/>
                  </a:cubicBezTo>
                  <a:cubicBezTo>
                    <a:pt x="35" y="26"/>
                    <a:pt x="34" y="27"/>
                    <a:pt x="34" y="30"/>
                  </a:cubicBezTo>
                  <a:cubicBezTo>
                    <a:pt x="34" y="30"/>
                    <a:pt x="34" y="30"/>
                    <a:pt x="34" y="30"/>
                  </a:cubicBezTo>
                  <a:cubicBezTo>
                    <a:pt x="32" y="14"/>
                    <a:pt x="32" y="14"/>
                    <a:pt x="32" y="14"/>
                  </a:cubicBezTo>
                  <a:cubicBezTo>
                    <a:pt x="28" y="12"/>
                    <a:pt x="28" y="12"/>
                    <a:pt x="28" y="12"/>
                  </a:cubicBezTo>
                  <a:cubicBezTo>
                    <a:pt x="24" y="29"/>
                    <a:pt x="24" y="29"/>
                    <a:pt x="24" y="29"/>
                  </a:cubicBezTo>
                  <a:cubicBezTo>
                    <a:pt x="26" y="30"/>
                    <a:pt x="26" y="30"/>
                    <a:pt x="26" y="30"/>
                  </a:cubicBezTo>
                  <a:cubicBezTo>
                    <a:pt x="28" y="22"/>
                    <a:pt x="28" y="22"/>
                    <a:pt x="28" y="22"/>
                  </a:cubicBezTo>
                  <a:cubicBezTo>
                    <a:pt x="29" y="21"/>
                    <a:pt x="29" y="20"/>
                    <a:pt x="29" y="18"/>
                  </a:cubicBezTo>
                  <a:cubicBezTo>
                    <a:pt x="30" y="18"/>
                    <a:pt x="30" y="18"/>
                    <a:pt x="30" y="18"/>
                  </a:cubicBezTo>
                  <a:cubicBezTo>
                    <a:pt x="32" y="33"/>
                    <a:pt x="32" y="33"/>
                    <a:pt x="32" y="33"/>
                  </a:cubicBezTo>
                  <a:cubicBezTo>
                    <a:pt x="35" y="35"/>
                    <a:pt x="35" y="35"/>
                    <a:pt x="35" y="35"/>
                  </a:cubicBezTo>
                  <a:cubicBezTo>
                    <a:pt x="40" y="19"/>
                    <a:pt x="40" y="19"/>
                    <a:pt x="40" y="19"/>
                  </a:cubicBezTo>
                  <a:lnTo>
                    <a:pt x="37" y="17"/>
                  </a:lnTo>
                  <a:close/>
                  <a:moveTo>
                    <a:pt x="23" y="9"/>
                  </a:moveTo>
                  <a:cubicBezTo>
                    <a:pt x="20" y="19"/>
                    <a:pt x="20" y="19"/>
                    <a:pt x="20" y="19"/>
                  </a:cubicBezTo>
                  <a:cubicBezTo>
                    <a:pt x="20" y="20"/>
                    <a:pt x="19" y="21"/>
                    <a:pt x="19" y="21"/>
                  </a:cubicBezTo>
                  <a:cubicBezTo>
                    <a:pt x="18" y="22"/>
                    <a:pt x="17" y="22"/>
                    <a:pt x="16" y="21"/>
                  </a:cubicBezTo>
                  <a:cubicBezTo>
                    <a:pt x="16" y="21"/>
                    <a:pt x="15" y="20"/>
                    <a:pt x="15" y="19"/>
                  </a:cubicBezTo>
                  <a:cubicBezTo>
                    <a:pt x="14" y="18"/>
                    <a:pt x="15" y="17"/>
                    <a:pt x="15" y="16"/>
                  </a:cubicBezTo>
                  <a:cubicBezTo>
                    <a:pt x="17" y="6"/>
                    <a:pt x="17" y="6"/>
                    <a:pt x="17" y="6"/>
                  </a:cubicBezTo>
                  <a:cubicBezTo>
                    <a:pt x="15" y="5"/>
                    <a:pt x="15" y="5"/>
                    <a:pt x="15" y="5"/>
                  </a:cubicBezTo>
                  <a:cubicBezTo>
                    <a:pt x="12" y="15"/>
                    <a:pt x="12" y="15"/>
                    <a:pt x="12" y="15"/>
                  </a:cubicBezTo>
                  <a:cubicBezTo>
                    <a:pt x="12" y="17"/>
                    <a:pt x="12" y="19"/>
                    <a:pt x="12" y="20"/>
                  </a:cubicBezTo>
                  <a:cubicBezTo>
                    <a:pt x="13" y="22"/>
                    <a:pt x="14" y="23"/>
                    <a:pt x="16" y="24"/>
                  </a:cubicBezTo>
                  <a:cubicBezTo>
                    <a:pt x="17" y="25"/>
                    <a:pt x="18" y="25"/>
                    <a:pt x="19" y="25"/>
                  </a:cubicBezTo>
                  <a:cubicBezTo>
                    <a:pt x="20" y="25"/>
                    <a:pt x="20" y="24"/>
                    <a:pt x="21" y="24"/>
                  </a:cubicBezTo>
                  <a:cubicBezTo>
                    <a:pt x="22" y="23"/>
                    <a:pt x="22" y="22"/>
                    <a:pt x="22" y="21"/>
                  </a:cubicBezTo>
                  <a:cubicBezTo>
                    <a:pt x="25" y="11"/>
                    <a:pt x="25" y="11"/>
                    <a:pt x="25" y="11"/>
                  </a:cubicBezTo>
                  <a:lnTo>
                    <a:pt x="23" y="9"/>
                  </a:lnTo>
                  <a:close/>
                  <a:moveTo>
                    <a:pt x="5" y="0"/>
                  </a:moveTo>
                  <a:cubicBezTo>
                    <a:pt x="4" y="1"/>
                    <a:pt x="4" y="2"/>
                    <a:pt x="3" y="3"/>
                  </a:cubicBezTo>
                  <a:cubicBezTo>
                    <a:pt x="3" y="4"/>
                    <a:pt x="3" y="5"/>
                    <a:pt x="3" y="5"/>
                  </a:cubicBezTo>
                  <a:cubicBezTo>
                    <a:pt x="3" y="6"/>
                    <a:pt x="3" y="7"/>
                    <a:pt x="4" y="7"/>
                  </a:cubicBezTo>
                  <a:cubicBezTo>
                    <a:pt x="4" y="8"/>
                    <a:pt x="4" y="9"/>
                    <a:pt x="5" y="10"/>
                  </a:cubicBezTo>
                  <a:cubicBezTo>
                    <a:pt x="6" y="11"/>
                    <a:pt x="6" y="11"/>
                    <a:pt x="6" y="12"/>
                  </a:cubicBezTo>
                  <a:cubicBezTo>
                    <a:pt x="7" y="13"/>
                    <a:pt x="7" y="13"/>
                    <a:pt x="7" y="13"/>
                  </a:cubicBezTo>
                  <a:cubicBezTo>
                    <a:pt x="7" y="14"/>
                    <a:pt x="7" y="14"/>
                    <a:pt x="7" y="14"/>
                  </a:cubicBezTo>
                  <a:cubicBezTo>
                    <a:pt x="7" y="14"/>
                    <a:pt x="6" y="15"/>
                    <a:pt x="6" y="15"/>
                  </a:cubicBezTo>
                  <a:cubicBezTo>
                    <a:pt x="6" y="15"/>
                    <a:pt x="5" y="15"/>
                    <a:pt x="5" y="14"/>
                  </a:cubicBezTo>
                  <a:cubicBezTo>
                    <a:pt x="4" y="14"/>
                    <a:pt x="4" y="14"/>
                    <a:pt x="3" y="13"/>
                  </a:cubicBezTo>
                  <a:cubicBezTo>
                    <a:pt x="2" y="13"/>
                    <a:pt x="2" y="12"/>
                    <a:pt x="1" y="11"/>
                  </a:cubicBezTo>
                  <a:cubicBezTo>
                    <a:pt x="0" y="14"/>
                    <a:pt x="0" y="14"/>
                    <a:pt x="0" y="14"/>
                  </a:cubicBezTo>
                  <a:cubicBezTo>
                    <a:pt x="1" y="15"/>
                    <a:pt x="2" y="16"/>
                    <a:pt x="4" y="17"/>
                  </a:cubicBezTo>
                  <a:cubicBezTo>
                    <a:pt x="5" y="18"/>
                    <a:pt x="6" y="18"/>
                    <a:pt x="7" y="18"/>
                  </a:cubicBezTo>
                  <a:cubicBezTo>
                    <a:pt x="8" y="17"/>
                    <a:pt x="9" y="16"/>
                    <a:pt x="10" y="15"/>
                  </a:cubicBezTo>
                  <a:cubicBezTo>
                    <a:pt x="10" y="14"/>
                    <a:pt x="10" y="13"/>
                    <a:pt x="10" y="12"/>
                  </a:cubicBezTo>
                  <a:cubicBezTo>
                    <a:pt x="9" y="11"/>
                    <a:pt x="9" y="10"/>
                    <a:pt x="8" y="8"/>
                  </a:cubicBezTo>
                  <a:cubicBezTo>
                    <a:pt x="7" y="7"/>
                    <a:pt x="7" y="7"/>
                    <a:pt x="6" y="6"/>
                  </a:cubicBezTo>
                  <a:cubicBezTo>
                    <a:pt x="6" y="5"/>
                    <a:pt x="6" y="5"/>
                    <a:pt x="6" y="5"/>
                  </a:cubicBezTo>
                  <a:cubicBezTo>
                    <a:pt x="6" y="4"/>
                    <a:pt x="6" y="4"/>
                    <a:pt x="6" y="4"/>
                  </a:cubicBezTo>
                  <a:cubicBezTo>
                    <a:pt x="6" y="4"/>
                    <a:pt x="6" y="4"/>
                    <a:pt x="7" y="3"/>
                  </a:cubicBezTo>
                  <a:cubicBezTo>
                    <a:pt x="7" y="3"/>
                    <a:pt x="8" y="3"/>
                    <a:pt x="8" y="4"/>
                  </a:cubicBezTo>
                  <a:cubicBezTo>
                    <a:pt x="8" y="4"/>
                    <a:pt x="9" y="4"/>
                    <a:pt x="9" y="5"/>
                  </a:cubicBezTo>
                  <a:cubicBezTo>
                    <a:pt x="10" y="5"/>
                    <a:pt x="10" y="6"/>
                    <a:pt x="11" y="6"/>
                  </a:cubicBezTo>
                  <a:cubicBezTo>
                    <a:pt x="12" y="4"/>
                    <a:pt x="12" y="4"/>
                    <a:pt x="12" y="4"/>
                  </a:cubicBezTo>
                  <a:cubicBezTo>
                    <a:pt x="12" y="3"/>
                    <a:pt x="11" y="3"/>
                    <a:pt x="11" y="2"/>
                  </a:cubicBezTo>
                  <a:cubicBezTo>
                    <a:pt x="10" y="2"/>
                    <a:pt x="10" y="1"/>
                    <a:pt x="9" y="1"/>
                  </a:cubicBezTo>
                  <a:cubicBezTo>
                    <a:pt x="8" y="0"/>
                    <a:pt x="6" y="0"/>
                    <a:pt x="5" y="0"/>
                  </a:cubicBezTo>
                  <a:close/>
                  <a:moveTo>
                    <a:pt x="75" y="39"/>
                  </a:moveTo>
                  <a:cubicBezTo>
                    <a:pt x="70" y="44"/>
                    <a:pt x="70" y="44"/>
                    <a:pt x="70" y="44"/>
                  </a:cubicBezTo>
                  <a:cubicBezTo>
                    <a:pt x="69" y="36"/>
                    <a:pt x="69" y="36"/>
                    <a:pt x="69" y="36"/>
                  </a:cubicBezTo>
                  <a:cubicBezTo>
                    <a:pt x="66" y="34"/>
                    <a:pt x="66" y="34"/>
                    <a:pt x="66" y="34"/>
                  </a:cubicBezTo>
                  <a:cubicBezTo>
                    <a:pt x="68" y="47"/>
                    <a:pt x="68" y="47"/>
                    <a:pt x="68" y="47"/>
                  </a:cubicBezTo>
                  <a:cubicBezTo>
                    <a:pt x="66" y="53"/>
                    <a:pt x="66" y="53"/>
                    <a:pt x="66" y="53"/>
                  </a:cubicBezTo>
                  <a:cubicBezTo>
                    <a:pt x="69" y="54"/>
                    <a:pt x="69" y="54"/>
                    <a:pt x="69" y="54"/>
                  </a:cubicBezTo>
                  <a:cubicBezTo>
                    <a:pt x="71" y="48"/>
                    <a:pt x="71" y="48"/>
                    <a:pt x="71" y="48"/>
                  </a:cubicBezTo>
                  <a:cubicBezTo>
                    <a:pt x="77" y="41"/>
                    <a:pt x="77" y="41"/>
                    <a:pt x="77" y="41"/>
                  </a:cubicBezTo>
                  <a:lnTo>
                    <a:pt x="75" y="39"/>
                  </a:lnTo>
                  <a:close/>
                  <a:moveTo>
                    <a:pt x="62" y="32"/>
                  </a:moveTo>
                  <a:cubicBezTo>
                    <a:pt x="62" y="51"/>
                    <a:pt x="62" y="51"/>
                    <a:pt x="62" y="51"/>
                  </a:cubicBezTo>
                  <a:cubicBezTo>
                    <a:pt x="59" y="49"/>
                    <a:pt x="59" y="49"/>
                    <a:pt x="59" y="49"/>
                  </a:cubicBezTo>
                  <a:cubicBezTo>
                    <a:pt x="59" y="44"/>
                    <a:pt x="59" y="44"/>
                    <a:pt x="59" y="44"/>
                  </a:cubicBezTo>
                  <a:cubicBezTo>
                    <a:pt x="55" y="42"/>
                    <a:pt x="55" y="42"/>
                    <a:pt x="55" y="42"/>
                  </a:cubicBezTo>
                  <a:cubicBezTo>
                    <a:pt x="53" y="45"/>
                    <a:pt x="53" y="45"/>
                    <a:pt x="53" y="45"/>
                  </a:cubicBezTo>
                  <a:cubicBezTo>
                    <a:pt x="50" y="43"/>
                    <a:pt x="50" y="43"/>
                    <a:pt x="50" y="43"/>
                  </a:cubicBezTo>
                  <a:cubicBezTo>
                    <a:pt x="59" y="30"/>
                    <a:pt x="59" y="30"/>
                    <a:pt x="59" y="30"/>
                  </a:cubicBezTo>
                  <a:lnTo>
                    <a:pt x="62" y="32"/>
                  </a:lnTo>
                  <a:close/>
                  <a:moveTo>
                    <a:pt x="56" y="39"/>
                  </a:moveTo>
                  <a:cubicBezTo>
                    <a:pt x="59" y="41"/>
                    <a:pt x="59" y="41"/>
                    <a:pt x="59" y="41"/>
                  </a:cubicBezTo>
                  <a:cubicBezTo>
                    <a:pt x="60" y="37"/>
                    <a:pt x="60" y="35"/>
                    <a:pt x="60" y="35"/>
                  </a:cubicBezTo>
                  <a:cubicBezTo>
                    <a:pt x="60" y="33"/>
                    <a:pt x="60" y="33"/>
                    <a:pt x="60" y="33"/>
                  </a:cubicBezTo>
                  <a:cubicBezTo>
                    <a:pt x="59" y="34"/>
                    <a:pt x="58" y="36"/>
                    <a:pt x="56" y="39"/>
                  </a:cubicBezTo>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7" name="Freeform 86"/>
            <p:cNvSpPr>
              <a:spLocks/>
            </p:cNvSpPr>
            <p:nvPr/>
          </p:nvSpPr>
          <p:spPr bwMode="auto">
            <a:xfrm>
              <a:off x="5065713" y="2838450"/>
              <a:ext cx="77788" cy="133350"/>
            </a:xfrm>
            <a:custGeom>
              <a:avLst/>
              <a:gdLst>
                <a:gd name="T0" fmla="*/ 17 w 23"/>
                <a:gd name="T1" fmla="*/ 2 h 39"/>
                <a:gd name="T2" fmla="*/ 21 w 23"/>
                <a:gd name="T3" fmla="*/ 5 h 39"/>
                <a:gd name="T4" fmla="*/ 23 w 23"/>
                <a:gd name="T5" fmla="*/ 10 h 39"/>
                <a:gd name="T6" fmla="*/ 23 w 23"/>
                <a:gd name="T7" fmla="*/ 15 h 39"/>
                <a:gd name="T8" fmla="*/ 21 w 23"/>
                <a:gd name="T9" fmla="*/ 18 h 39"/>
                <a:gd name="T10" fmla="*/ 18 w 23"/>
                <a:gd name="T11" fmla="*/ 21 h 39"/>
                <a:gd name="T12" fmla="*/ 12 w 23"/>
                <a:gd name="T13" fmla="*/ 25 h 39"/>
                <a:gd name="T14" fmla="*/ 8 w 23"/>
                <a:gd name="T15" fmla="*/ 27 h 39"/>
                <a:gd name="T16" fmla="*/ 8 w 23"/>
                <a:gd name="T17" fmla="*/ 27 h 39"/>
                <a:gd name="T18" fmla="*/ 19 w 23"/>
                <a:gd name="T19" fmla="*/ 33 h 39"/>
                <a:gd name="T20" fmla="*/ 17 w 23"/>
                <a:gd name="T21" fmla="*/ 39 h 39"/>
                <a:gd name="T22" fmla="*/ 0 w 23"/>
                <a:gd name="T23" fmla="*/ 29 h 39"/>
                <a:gd name="T24" fmla="*/ 1 w 23"/>
                <a:gd name="T25" fmla="*/ 24 h 39"/>
                <a:gd name="T26" fmla="*/ 9 w 23"/>
                <a:gd name="T27" fmla="*/ 20 h 39"/>
                <a:gd name="T28" fmla="*/ 14 w 23"/>
                <a:gd name="T29" fmla="*/ 17 h 39"/>
                <a:gd name="T30" fmla="*/ 16 w 23"/>
                <a:gd name="T31" fmla="*/ 15 h 39"/>
                <a:gd name="T32" fmla="*/ 17 w 23"/>
                <a:gd name="T33" fmla="*/ 13 h 39"/>
                <a:gd name="T34" fmla="*/ 17 w 23"/>
                <a:gd name="T35" fmla="*/ 9 h 39"/>
                <a:gd name="T36" fmla="*/ 15 w 23"/>
                <a:gd name="T37" fmla="*/ 7 h 39"/>
                <a:gd name="T38" fmla="*/ 12 w 23"/>
                <a:gd name="T39" fmla="*/ 6 h 39"/>
                <a:gd name="T40" fmla="*/ 9 w 23"/>
                <a:gd name="T41" fmla="*/ 7 h 39"/>
                <a:gd name="T42" fmla="*/ 7 w 23"/>
                <a:gd name="T43" fmla="*/ 1 h 39"/>
                <a:gd name="T44" fmla="*/ 11 w 23"/>
                <a:gd name="T45" fmla="*/ 0 h 39"/>
                <a:gd name="T46" fmla="*/ 14 w 23"/>
                <a:gd name="T47" fmla="*/ 0 h 39"/>
                <a:gd name="T48" fmla="*/ 17 w 23"/>
                <a:gd name="T49"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 h="39">
                  <a:moveTo>
                    <a:pt x="17" y="2"/>
                  </a:moveTo>
                  <a:cubicBezTo>
                    <a:pt x="19" y="2"/>
                    <a:pt x="20" y="4"/>
                    <a:pt x="21" y="5"/>
                  </a:cubicBezTo>
                  <a:cubicBezTo>
                    <a:pt x="22" y="6"/>
                    <a:pt x="23" y="8"/>
                    <a:pt x="23" y="10"/>
                  </a:cubicBezTo>
                  <a:cubicBezTo>
                    <a:pt x="23" y="11"/>
                    <a:pt x="23" y="13"/>
                    <a:pt x="23" y="15"/>
                  </a:cubicBezTo>
                  <a:cubicBezTo>
                    <a:pt x="22" y="16"/>
                    <a:pt x="22" y="17"/>
                    <a:pt x="21" y="18"/>
                  </a:cubicBezTo>
                  <a:cubicBezTo>
                    <a:pt x="20" y="20"/>
                    <a:pt x="19" y="21"/>
                    <a:pt x="18" y="21"/>
                  </a:cubicBezTo>
                  <a:cubicBezTo>
                    <a:pt x="17" y="22"/>
                    <a:pt x="15" y="23"/>
                    <a:pt x="12" y="25"/>
                  </a:cubicBezTo>
                  <a:cubicBezTo>
                    <a:pt x="8" y="27"/>
                    <a:pt x="8" y="27"/>
                    <a:pt x="8" y="27"/>
                  </a:cubicBezTo>
                  <a:cubicBezTo>
                    <a:pt x="8" y="27"/>
                    <a:pt x="8" y="27"/>
                    <a:pt x="8" y="27"/>
                  </a:cubicBezTo>
                  <a:cubicBezTo>
                    <a:pt x="19" y="33"/>
                    <a:pt x="19" y="33"/>
                    <a:pt x="19" y="33"/>
                  </a:cubicBezTo>
                  <a:cubicBezTo>
                    <a:pt x="17" y="39"/>
                    <a:pt x="17" y="39"/>
                    <a:pt x="17" y="39"/>
                  </a:cubicBezTo>
                  <a:cubicBezTo>
                    <a:pt x="0" y="29"/>
                    <a:pt x="0" y="29"/>
                    <a:pt x="0" y="29"/>
                  </a:cubicBezTo>
                  <a:cubicBezTo>
                    <a:pt x="1" y="24"/>
                    <a:pt x="1" y="24"/>
                    <a:pt x="1" y="24"/>
                  </a:cubicBezTo>
                  <a:cubicBezTo>
                    <a:pt x="9" y="20"/>
                    <a:pt x="9" y="20"/>
                    <a:pt x="9" y="20"/>
                  </a:cubicBezTo>
                  <a:cubicBezTo>
                    <a:pt x="12" y="18"/>
                    <a:pt x="14" y="17"/>
                    <a:pt x="14" y="17"/>
                  </a:cubicBezTo>
                  <a:cubicBezTo>
                    <a:pt x="15" y="16"/>
                    <a:pt x="16" y="15"/>
                    <a:pt x="16" y="15"/>
                  </a:cubicBezTo>
                  <a:cubicBezTo>
                    <a:pt x="17" y="14"/>
                    <a:pt x="17" y="13"/>
                    <a:pt x="17" y="13"/>
                  </a:cubicBezTo>
                  <a:cubicBezTo>
                    <a:pt x="18" y="11"/>
                    <a:pt x="18" y="10"/>
                    <a:pt x="17" y="9"/>
                  </a:cubicBezTo>
                  <a:cubicBezTo>
                    <a:pt x="17" y="8"/>
                    <a:pt x="16" y="8"/>
                    <a:pt x="15" y="7"/>
                  </a:cubicBezTo>
                  <a:cubicBezTo>
                    <a:pt x="14" y="6"/>
                    <a:pt x="13" y="6"/>
                    <a:pt x="12" y="6"/>
                  </a:cubicBezTo>
                  <a:cubicBezTo>
                    <a:pt x="11" y="6"/>
                    <a:pt x="10" y="6"/>
                    <a:pt x="9" y="7"/>
                  </a:cubicBezTo>
                  <a:cubicBezTo>
                    <a:pt x="7" y="1"/>
                    <a:pt x="7" y="1"/>
                    <a:pt x="7" y="1"/>
                  </a:cubicBezTo>
                  <a:cubicBezTo>
                    <a:pt x="9" y="0"/>
                    <a:pt x="10" y="0"/>
                    <a:pt x="11" y="0"/>
                  </a:cubicBezTo>
                  <a:cubicBezTo>
                    <a:pt x="12" y="0"/>
                    <a:pt x="13" y="0"/>
                    <a:pt x="14" y="0"/>
                  </a:cubicBezTo>
                  <a:cubicBezTo>
                    <a:pt x="15" y="0"/>
                    <a:pt x="16" y="1"/>
                    <a:pt x="17" y="2"/>
                  </a:cubicBez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8" name="Freeform 87"/>
            <p:cNvSpPr>
              <a:spLocks/>
            </p:cNvSpPr>
            <p:nvPr/>
          </p:nvSpPr>
          <p:spPr bwMode="auto">
            <a:xfrm>
              <a:off x="4689476" y="2613025"/>
              <a:ext cx="47625" cy="119063"/>
            </a:xfrm>
            <a:custGeom>
              <a:avLst/>
              <a:gdLst>
                <a:gd name="T0" fmla="*/ 14 w 14"/>
                <a:gd name="T1" fmla="*/ 3 h 35"/>
                <a:gd name="T2" fmla="*/ 6 w 14"/>
                <a:gd name="T3" fmla="*/ 35 h 35"/>
                <a:gd name="T4" fmla="*/ 1 w 14"/>
                <a:gd name="T5" fmla="*/ 32 h 35"/>
                <a:gd name="T6" fmla="*/ 6 w 14"/>
                <a:gd name="T7" fmla="*/ 13 h 35"/>
                <a:gd name="T8" fmla="*/ 6 w 14"/>
                <a:gd name="T9" fmla="*/ 10 h 35"/>
                <a:gd name="T10" fmla="*/ 7 w 14"/>
                <a:gd name="T11" fmla="*/ 7 h 35"/>
                <a:gd name="T12" fmla="*/ 5 w 14"/>
                <a:gd name="T13" fmla="*/ 8 h 35"/>
                <a:gd name="T14" fmla="*/ 1 w 14"/>
                <a:gd name="T15" fmla="*/ 9 h 35"/>
                <a:gd name="T16" fmla="*/ 0 w 14"/>
                <a:gd name="T17" fmla="*/ 4 h 35"/>
                <a:gd name="T18" fmla="*/ 10 w 14"/>
                <a:gd name="T19" fmla="*/ 0 h 35"/>
                <a:gd name="T20" fmla="*/ 14 w 14"/>
                <a:gd name="T21"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5">
                  <a:moveTo>
                    <a:pt x="14" y="3"/>
                  </a:moveTo>
                  <a:cubicBezTo>
                    <a:pt x="6" y="35"/>
                    <a:pt x="6" y="35"/>
                    <a:pt x="6" y="35"/>
                  </a:cubicBezTo>
                  <a:cubicBezTo>
                    <a:pt x="1" y="32"/>
                    <a:pt x="1" y="32"/>
                    <a:pt x="1" y="32"/>
                  </a:cubicBezTo>
                  <a:cubicBezTo>
                    <a:pt x="6" y="13"/>
                    <a:pt x="6" y="13"/>
                    <a:pt x="6" y="13"/>
                  </a:cubicBezTo>
                  <a:cubicBezTo>
                    <a:pt x="6" y="10"/>
                    <a:pt x="6" y="10"/>
                    <a:pt x="6" y="10"/>
                  </a:cubicBezTo>
                  <a:cubicBezTo>
                    <a:pt x="7" y="7"/>
                    <a:pt x="7" y="7"/>
                    <a:pt x="7" y="7"/>
                  </a:cubicBezTo>
                  <a:cubicBezTo>
                    <a:pt x="6" y="8"/>
                    <a:pt x="5" y="8"/>
                    <a:pt x="5" y="8"/>
                  </a:cubicBezTo>
                  <a:cubicBezTo>
                    <a:pt x="1" y="9"/>
                    <a:pt x="1" y="9"/>
                    <a:pt x="1" y="9"/>
                  </a:cubicBezTo>
                  <a:cubicBezTo>
                    <a:pt x="0" y="4"/>
                    <a:pt x="0" y="4"/>
                    <a:pt x="0" y="4"/>
                  </a:cubicBezTo>
                  <a:cubicBezTo>
                    <a:pt x="10" y="0"/>
                    <a:pt x="10" y="0"/>
                    <a:pt x="10" y="0"/>
                  </a:cubicBezTo>
                  <a:lnTo>
                    <a:pt x="14" y="3"/>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9" name="Freeform 88"/>
            <p:cNvSpPr>
              <a:spLocks/>
            </p:cNvSpPr>
            <p:nvPr/>
          </p:nvSpPr>
          <p:spPr bwMode="auto">
            <a:xfrm>
              <a:off x="5483226" y="3074988"/>
              <a:ext cx="77788" cy="127000"/>
            </a:xfrm>
            <a:custGeom>
              <a:avLst/>
              <a:gdLst>
                <a:gd name="T0" fmla="*/ 16 w 23"/>
                <a:gd name="T1" fmla="*/ 2 h 37"/>
                <a:gd name="T2" fmla="*/ 22 w 23"/>
                <a:gd name="T3" fmla="*/ 8 h 37"/>
                <a:gd name="T4" fmla="*/ 22 w 23"/>
                <a:gd name="T5" fmla="*/ 15 h 37"/>
                <a:gd name="T6" fmla="*/ 20 w 23"/>
                <a:gd name="T7" fmla="*/ 19 h 37"/>
                <a:gd name="T8" fmla="*/ 15 w 23"/>
                <a:gd name="T9" fmla="*/ 19 h 37"/>
                <a:gd name="T10" fmla="*/ 15 w 23"/>
                <a:gd name="T11" fmla="*/ 20 h 37"/>
                <a:gd name="T12" fmla="*/ 19 w 23"/>
                <a:gd name="T13" fmla="*/ 25 h 37"/>
                <a:gd name="T14" fmla="*/ 19 w 23"/>
                <a:gd name="T15" fmla="*/ 30 h 37"/>
                <a:gd name="T16" fmla="*/ 14 w 23"/>
                <a:gd name="T17" fmla="*/ 36 h 37"/>
                <a:gd name="T18" fmla="*/ 6 w 23"/>
                <a:gd name="T19" fmla="*/ 34 h 37"/>
                <a:gd name="T20" fmla="*/ 0 w 23"/>
                <a:gd name="T21" fmla="*/ 29 h 37"/>
                <a:gd name="T22" fmla="*/ 1 w 23"/>
                <a:gd name="T23" fmla="*/ 23 h 37"/>
                <a:gd name="T24" fmla="*/ 4 w 23"/>
                <a:gd name="T25" fmla="*/ 26 h 37"/>
                <a:gd name="T26" fmla="*/ 7 w 23"/>
                <a:gd name="T27" fmla="*/ 29 h 37"/>
                <a:gd name="T28" fmla="*/ 11 w 23"/>
                <a:gd name="T29" fmla="*/ 30 h 37"/>
                <a:gd name="T30" fmla="*/ 14 w 23"/>
                <a:gd name="T31" fmla="*/ 27 h 37"/>
                <a:gd name="T32" fmla="*/ 13 w 23"/>
                <a:gd name="T33" fmla="*/ 23 h 37"/>
                <a:gd name="T34" fmla="*/ 9 w 23"/>
                <a:gd name="T35" fmla="*/ 19 h 37"/>
                <a:gd name="T36" fmla="*/ 7 w 23"/>
                <a:gd name="T37" fmla="*/ 18 h 37"/>
                <a:gd name="T38" fmla="*/ 8 w 23"/>
                <a:gd name="T39" fmla="*/ 13 h 37"/>
                <a:gd name="T40" fmla="*/ 10 w 23"/>
                <a:gd name="T41" fmla="*/ 14 h 37"/>
                <a:gd name="T42" fmla="*/ 15 w 23"/>
                <a:gd name="T43" fmla="*/ 16 h 37"/>
                <a:gd name="T44" fmla="*/ 17 w 23"/>
                <a:gd name="T45" fmla="*/ 13 h 37"/>
                <a:gd name="T46" fmla="*/ 14 w 23"/>
                <a:gd name="T47" fmla="*/ 8 h 37"/>
                <a:gd name="T48" fmla="*/ 12 w 23"/>
                <a:gd name="T49" fmla="*/ 7 h 37"/>
                <a:gd name="T50" fmla="*/ 8 w 23"/>
                <a:gd name="T51" fmla="*/ 7 h 37"/>
                <a:gd name="T52" fmla="*/ 7 w 23"/>
                <a:gd name="T53" fmla="*/ 1 h 37"/>
                <a:gd name="T54" fmla="*/ 16 w 23"/>
                <a:gd name="T55"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 h="37">
                  <a:moveTo>
                    <a:pt x="16" y="2"/>
                  </a:moveTo>
                  <a:cubicBezTo>
                    <a:pt x="19" y="4"/>
                    <a:pt x="20" y="6"/>
                    <a:pt x="22" y="8"/>
                  </a:cubicBezTo>
                  <a:cubicBezTo>
                    <a:pt x="23" y="10"/>
                    <a:pt x="23" y="12"/>
                    <a:pt x="22" y="15"/>
                  </a:cubicBezTo>
                  <a:cubicBezTo>
                    <a:pt x="22" y="17"/>
                    <a:pt x="21" y="18"/>
                    <a:pt x="20" y="19"/>
                  </a:cubicBezTo>
                  <a:cubicBezTo>
                    <a:pt x="18" y="20"/>
                    <a:pt x="17" y="20"/>
                    <a:pt x="15" y="19"/>
                  </a:cubicBezTo>
                  <a:cubicBezTo>
                    <a:pt x="15" y="20"/>
                    <a:pt x="15" y="20"/>
                    <a:pt x="15" y="20"/>
                  </a:cubicBezTo>
                  <a:cubicBezTo>
                    <a:pt x="17" y="21"/>
                    <a:pt x="18" y="23"/>
                    <a:pt x="19" y="25"/>
                  </a:cubicBezTo>
                  <a:cubicBezTo>
                    <a:pt x="19" y="26"/>
                    <a:pt x="20" y="28"/>
                    <a:pt x="19" y="30"/>
                  </a:cubicBezTo>
                  <a:cubicBezTo>
                    <a:pt x="18" y="34"/>
                    <a:pt x="17" y="35"/>
                    <a:pt x="14" y="36"/>
                  </a:cubicBezTo>
                  <a:cubicBezTo>
                    <a:pt x="12" y="37"/>
                    <a:pt x="10" y="36"/>
                    <a:pt x="6" y="34"/>
                  </a:cubicBezTo>
                  <a:cubicBezTo>
                    <a:pt x="4" y="33"/>
                    <a:pt x="1" y="31"/>
                    <a:pt x="0" y="29"/>
                  </a:cubicBezTo>
                  <a:cubicBezTo>
                    <a:pt x="1" y="23"/>
                    <a:pt x="1" y="23"/>
                    <a:pt x="1" y="23"/>
                  </a:cubicBezTo>
                  <a:cubicBezTo>
                    <a:pt x="2" y="24"/>
                    <a:pt x="3" y="25"/>
                    <a:pt x="4" y="26"/>
                  </a:cubicBezTo>
                  <a:cubicBezTo>
                    <a:pt x="5" y="27"/>
                    <a:pt x="6" y="28"/>
                    <a:pt x="7" y="29"/>
                  </a:cubicBezTo>
                  <a:cubicBezTo>
                    <a:pt x="9" y="30"/>
                    <a:pt x="10" y="30"/>
                    <a:pt x="11" y="30"/>
                  </a:cubicBezTo>
                  <a:cubicBezTo>
                    <a:pt x="12" y="30"/>
                    <a:pt x="13" y="29"/>
                    <a:pt x="14" y="27"/>
                  </a:cubicBezTo>
                  <a:cubicBezTo>
                    <a:pt x="14" y="25"/>
                    <a:pt x="14" y="24"/>
                    <a:pt x="13" y="23"/>
                  </a:cubicBezTo>
                  <a:cubicBezTo>
                    <a:pt x="12" y="22"/>
                    <a:pt x="11" y="21"/>
                    <a:pt x="9" y="19"/>
                  </a:cubicBezTo>
                  <a:cubicBezTo>
                    <a:pt x="7" y="18"/>
                    <a:pt x="7" y="18"/>
                    <a:pt x="7" y="18"/>
                  </a:cubicBezTo>
                  <a:cubicBezTo>
                    <a:pt x="8" y="13"/>
                    <a:pt x="8" y="13"/>
                    <a:pt x="8" y="13"/>
                  </a:cubicBezTo>
                  <a:cubicBezTo>
                    <a:pt x="10" y="14"/>
                    <a:pt x="10" y="14"/>
                    <a:pt x="10" y="14"/>
                  </a:cubicBezTo>
                  <a:cubicBezTo>
                    <a:pt x="12" y="15"/>
                    <a:pt x="13" y="16"/>
                    <a:pt x="15" y="16"/>
                  </a:cubicBezTo>
                  <a:cubicBezTo>
                    <a:pt x="16" y="16"/>
                    <a:pt x="16" y="15"/>
                    <a:pt x="17" y="13"/>
                  </a:cubicBezTo>
                  <a:cubicBezTo>
                    <a:pt x="17" y="11"/>
                    <a:pt x="17" y="9"/>
                    <a:pt x="14" y="8"/>
                  </a:cubicBezTo>
                  <a:cubicBezTo>
                    <a:pt x="13" y="7"/>
                    <a:pt x="12" y="7"/>
                    <a:pt x="12" y="7"/>
                  </a:cubicBezTo>
                  <a:cubicBezTo>
                    <a:pt x="11" y="6"/>
                    <a:pt x="10" y="6"/>
                    <a:pt x="8" y="7"/>
                  </a:cubicBezTo>
                  <a:cubicBezTo>
                    <a:pt x="7" y="1"/>
                    <a:pt x="7" y="1"/>
                    <a:pt x="7" y="1"/>
                  </a:cubicBezTo>
                  <a:cubicBezTo>
                    <a:pt x="10" y="0"/>
                    <a:pt x="13" y="0"/>
                    <a:pt x="16" y="2"/>
                  </a:cubicBez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90" name="Freeform 89"/>
            <p:cNvSpPr>
              <a:spLocks noEditPoints="1"/>
            </p:cNvSpPr>
            <p:nvPr/>
          </p:nvSpPr>
          <p:spPr bwMode="auto">
            <a:xfrm>
              <a:off x="5872163" y="3311525"/>
              <a:ext cx="76200" cy="119063"/>
            </a:xfrm>
            <a:custGeom>
              <a:avLst/>
              <a:gdLst>
                <a:gd name="T0" fmla="*/ 17 w 22"/>
                <a:gd name="T1" fmla="*/ 23 h 35"/>
                <a:gd name="T2" fmla="*/ 20 w 22"/>
                <a:gd name="T3" fmla="*/ 25 h 35"/>
                <a:gd name="T4" fmla="*/ 19 w 22"/>
                <a:gd name="T5" fmla="*/ 30 h 35"/>
                <a:gd name="T6" fmla="*/ 16 w 22"/>
                <a:gd name="T7" fmla="*/ 28 h 35"/>
                <a:gd name="T8" fmla="*/ 14 w 22"/>
                <a:gd name="T9" fmla="*/ 35 h 35"/>
                <a:gd name="T10" fmla="*/ 9 w 22"/>
                <a:gd name="T11" fmla="*/ 32 h 35"/>
                <a:gd name="T12" fmla="*/ 10 w 22"/>
                <a:gd name="T13" fmla="*/ 26 h 35"/>
                <a:gd name="T14" fmla="*/ 0 w 22"/>
                <a:gd name="T15" fmla="*/ 19 h 35"/>
                <a:gd name="T16" fmla="*/ 1 w 22"/>
                <a:gd name="T17" fmla="*/ 15 h 35"/>
                <a:gd name="T18" fmla="*/ 17 w 22"/>
                <a:gd name="T19" fmla="*/ 0 h 35"/>
                <a:gd name="T20" fmla="*/ 22 w 22"/>
                <a:gd name="T21" fmla="*/ 3 h 35"/>
                <a:gd name="T22" fmla="*/ 17 w 22"/>
                <a:gd name="T23" fmla="*/ 23 h 35"/>
                <a:gd name="T24" fmla="*/ 14 w 22"/>
                <a:gd name="T25" fmla="*/ 11 h 35"/>
                <a:gd name="T26" fmla="*/ 15 w 22"/>
                <a:gd name="T27" fmla="*/ 8 h 35"/>
                <a:gd name="T28" fmla="*/ 15 w 22"/>
                <a:gd name="T29" fmla="*/ 8 h 35"/>
                <a:gd name="T30" fmla="*/ 13 w 22"/>
                <a:gd name="T31" fmla="*/ 11 h 35"/>
                <a:gd name="T32" fmla="*/ 6 w 22"/>
                <a:gd name="T33" fmla="*/ 17 h 35"/>
                <a:gd name="T34" fmla="*/ 12 w 22"/>
                <a:gd name="T35" fmla="*/ 20 h 35"/>
                <a:gd name="T36" fmla="*/ 13 w 22"/>
                <a:gd name="T37" fmla="*/ 15 h 35"/>
                <a:gd name="T38" fmla="*/ 14 w 22"/>
                <a:gd name="T39"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35">
                  <a:moveTo>
                    <a:pt x="17" y="23"/>
                  </a:moveTo>
                  <a:cubicBezTo>
                    <a:pt x="20" y="25"/>
                    <a:pt x="20" y="25"/>
                    <a:pt x="20" y="25"/>
                  </a:cubicBezTo>
                  <a:cubicBezTo>
                    <a:pt x="19" y="30"/>
                    <a:pt x="19" y="30"/>
                    <a:pt x="19" y="30"/>
                  </a:cubicBezTo>
                  <a:cubicBezTo>
                    <a:pt x="16" y="28"/>
                    <a:pt x="16" y="28"/>
                    <a:pt x="16" y="28"/>
                  </a:cubicBezTo>
                  <a:cubicBezTo>
                    <a:pt x="14" y="35"/>
                    <a:pt x="14" y="35"/>
                    <a:pt x="14" y="35"/>
                  </a:cubicBezTo>
                  <a:cubicBezTo>
                    <a:pt x="9" y="32"/>
                    <a:pt x="9" y="32"/>
                    <a:pt x="9" y="32"/>
                  </a:cubicBezTo>
                  <a:cubicBezTo>
                    <a:pt x="10" y="26"/>
                    <a:pt x="10" y="26"/>
                    <a:pt x="10" y="26"/>
                  </a:cubicBezTo>
                  <a:cubicBezTo>
                    <a:pt x="0" y="19"/>
                    <a:pt x="0" y="19"/>
                    <a:pt x="0" y="19"/>
                  </a:cubicBezTo>
                  <a:cubicBezTo>
                    <a:pt x="1" y="15"/>
                    <a:pt x="1" y="15"/>
                    <a:pt x="1" y="15"/>
                  </a:cubicBezTo>
                  <a:cubicBezTo>
                    <a:pt x="17" y="0"/>
                    <a:pt x="17" y="0"/>
                    <a:pt x="17" y="0"/>
                  </a:cubicBezTo>
                  <a:cubicBezTo>
                    <a:pt x="22" y="3"/>
                    <a:pt x="22" y="3"/>
                    <a:pt x="22" y="3"/>
                  </a:cubicBezTo>
                  <a:lnTo>
                    <a:pt x="17" y="23"/>
                  </a:lnTo>
                  <a:close/>
                  <a:moveTo>
                    <a:pt x="14" y="11"/>
                  </a:moveTo>
                  <a:cubicBezTo>
                    <a:pt x="15" y="9"/>
                    <a:pt x="15" y="8"/>
                    <a:pt x="15" y="8"/>
                  </a:cubicBezTo>
                  <a:cubicBezTo>
                    <a:pt x="15" y="8"/>
                    <a:pt x="15" y="8"/>
                    <a:pt x="15" y="8"/>
                  </a:cubicBezTo>
                  <a:cubicBezTo>
                    <a:pt x="14" y="9"/>
                    <a:pt x="14" y="10"/>
                    <a:pt x="13" y="11"/>
                  </a:cubicBezTo>
                  <a:cubicBezTo>
                    <a:pt x="6" y="17"/>
                    <a:pt x="6" y="17"/>
                    <a:pt x="6" y="17"/>
                  </a:cubicBezTo>
                  <a:cubicBezTo>
                    <a:pt x="12" y="20"/>
                    <a:pt x="12" y="20"/>
                    <a:pt x="12" y="20"/>
                  </a:cubicBezTo>
                  <a:cubicBezTo>
                    <a:pt x="13" y="15"/>
                    <a:pt x="13" y="15"/>
                    <a:pt x="13" y="15"/>
                  </a:cubicBezTo>
                  <a:cubicBezTo>
                    <a:pt x="14" y="14"/>
                    <a:pt x="14" y="13"/>
                    <a:pt x="14" y="11"/>
                  </a:cubicBezTo>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91" name="Freeform 90"/>
            <p:cNvSpPr>
              <a:spLocks/>
            </p:cNvSpPr>
            <p:nvPr/>
          </p:nvSpPr>
          <p:spPr bwMode="auto">
            <a:xfrm>
              <a:off x="6297613" y="3540125"/>
              <a:ext cx="77788" cy="130175"/>
            </a:xfrm>
            <a:custGeom>
              <a:avLst/>
              <a:gdLst>
                <a:gd name="T0" fmla="*/ 23 w 23"/>
                <a:gd name="T1" fmla="*/ 8 h 38"/>
                <a:gd name="T2" fmla="*/ 21 w 23"/>
                <a:gd name="T3" fmla="*/ 14 h 38"/>
                <a:gd name="T4" fmla="*/ 13 w 23"/>
                <a:gd name="T5" fmla="*/ 9 h 38"/>
                <a:gd name="T6" fmla="*/ 10 w 23"/>
                <a:gd name="T7" fmla="*/ 15 h 38"/>
                <a:gd name="T8" fmla="*/ 11 w 23"/>
                <a:gd name="T9" fmla="*/ 15 h 38"/>
                <a:gd name="T10" fmla="*/ 14 w 23"/>
                <a:gd name="T11" fmla="*/ 16 h 38"/>
                <a:gd name="T12" fmla="*/ 19 w 23"/>
                <a:gd name="T13" fmla="*/ 22 h 38"/>
                <a:gd name="T14" fmla="*/ 19 w 23"/>
                <a:gd name="T15" fmla="*/ 30 h 38"/>
                <a:gd name="T16" fmla="*/ 14 w 23"/>
                <a:gd name="T17" fmla="*/ 37 h 38"/>
                <a:gd name="T18" fmla="*/ 6 w 23"/>
                <a:gd name="T19" fmla="*/ 36 h 38"/>
                <a:gd name="T20" fmla="*/ 0 w 23"/>
                <a:gd name="T21" fmla="*/ 30 h 38"/>
                <a:gd name="T22" fmla="*/ 1 w 23"/>
                <a:gd name="T23" fmla="*/ 24 h 38"/>
                <a:gd name="T24" fmla="*/ 4 w 23"/>
                <a:gd name="T25" fmla="*/ 28 h 38"/>
                <a:gd name="T26" fmla="*/ 7 w 23"/>
                <a:gd name="T27" fmla="*/ 30 h 38"/>
                <a:gd name="T28" fmla="*/ 13 w 23"/>
                <a:gd name="T29" fmla="*/ 28 h 38"/>
                <a:gd name="T30" fmla="*/ 10 w 23"/>
                <a:gd name="T31" fmla="*/ 20 h 38"/>
                <a:gd name="T32" fmla="*/ 8 w 23"/>
                <a:gd name="T33" fmla="*/ 19 h 38"/>
                <a:gd name="T34" fmla="*/ 6 w 23"/>
                <a:gd name="T35" fmla="*/ 19 h 38"/>
                <a:gd name="T36" fmla="*/ 4 w 23"/>
                <a:gd name="T37" fmla="*/ 16 h 38"/>
                <a:gd name="T38" fmla="*/ 9 w 23"/>
                <a:gd name="T39" fmla="*/ 0 h 38"/>
                <a:gd name="T40" fmla="*/ 23 w 23"/>
                <a:gd name="T41" fmla="*/ 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38">
                  <a:moveTo>
                    <a:pt x="23" y="8"/>
                  </a:moveTo>
                  <a:cubicBezTo>
                    <a:pt x="21" y="14"/>
                    <a:pt x="21" y="14"/>
                    <a:pt x="21" y="14"/>
                  </a:cubicBezTo>
                  <a:cubicBezTo>
                    <a:pt x="13" y="9"/>
                    <a:pt x="13" y="9"/>
                    <a:pt x="13" y="9"/>
                  </a:cubicBezTo>
                  <a:cubicBezTo>
                    <a:pt x="10" y="15"/>
                    <a:pt x="10" y="15"/>
                    <a:pt x="10" y="15"/>
                  </a:cubicBezTo>
                  <a:cubicBezTo>
                    <a:pt x="11" y="15"/>
                    <a:pt x="11" y="15"/>
                    <a:pt x="11" y="15"/>
                  </a:cubicBezTo>
                  <a:cubicBezTo>
                    <a:pt x="12" y="15"/>
                    <a:pt x="13" y="16"/>
                    <a:pt x="14" y="16"/>
                  </a:cubicBezTo>
                  <a:cubicBezTo>
                    <a:pt x="16" y="17"/>
                    <a:pt x="18" y="19"/>
                    <a:pt x="19" y="22"/>
                  </a:cubicBezTo>
                  <a:cubicBezTo>
                    <a:pt x="20" y="25"/>
                    <a:pt x="20" y="27"/>
                    <a:pt x="19" y="30"/>
                  </a:cubicBezTo>
                  <a:cubicBezTo>
                    <a:pt x="18" y="34"/>
                    <a:pt x="16" y="36"/>
                    <a:pt x="14" y="37"/>
                  </a:cubicBezTo>
                  <a:cubicBezTo>
                    <a:pt x="12" y="38"/>
                    <a:pt x="9" y="37"/>
                    <a:pt x="6" y="36"/>
                  </a:cubicBezTo>
                  <a:cubicBezTo>
                    <a:pt x="3" y="34"/>
                    <a:pt x="1" y="32"/>
                    <a:pt x="0" y="30"/>
                  </a:cubicBezTo>
                  <a:cubicBezTo>
                    <a:pt x="1" y="24"/>
                    <a:pt x="1" y="24"/>
                    <a:pt x="1" y="24"/>
                  </a:cubicBezTo>
                  <a:cubicBezTo>
                    <a:pt x="2" y="25"/>
                    <a:pt x="3" y="27"/>
                    <a:pt x="4" y="28"/>
                  </a:cubicBezTo>
                  <a:cubicBezTo>
                    <a:pt x="5" y="29"/>
                    <a:pt x="6" y="29"/>
                    <a:pt x="7" y="30"/>
                  </a:cubicBezTo>
                  <a:cubicBezTo>
                    <a:pt x="11" y="32"/>
                    <a:pt x="13" y="31"/>
                    <a:pt x="13" y="28"/>
                  </a:cubicBezTo>
                  <a:cubicBezTo>
                    <a:pt x="14" y="25"/>
                    <a:pt x="13" y="22"/>
                    <a:pt x="10" y="20"/>
                  </a:cubicBezTo>
                  <a:cubicBezTo>
                    <a:pt x="9" y="20"/>
                    <a:pt x="8" y="19"/>
                    <a:pt x="8" y="19"/>
                  </a:cubicBezTo>
                  <a:cubicBezTo>
                    <a:pt x="7" y="19"/>
                    <a:pt x="6" y="19"/>
                    <a:pt x="6" y="19"/>
                  </a:cubicBezTo>
                  <a:cubicBezTo>
                    <a:pt x="4" y="16"/>
                    <a:pt x="4" y="16"/>
                    <a:pt x="4" y="16"/>
                  </a:cubicBezTo>
                  <a:cubicBezTo>
                    <a:pt x="9" y="0"/>
                    <a:pt x="9" y="0"/>
                    <a:pt x="9" y="0"/>
                  </a:cubicBezTo>
                  <a:lnTo>
                    <a:pt x="23" y="8"/>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92" name="Freeform 91"/>
            <p:cNvSpPr>
              <a:spLocks noEditPoints="1"/>
            </p:cNvSpPr>
            <p:nvPr/>
          </p:nvSpPr>
          <p:spPr bwMode="auto">
            <a:xfrm>
              <a:off x="6713538" y="3789363"/>
              <a:ext cx="76200" cy="120650"/>
            </a:xfrm>
            <a:custGeom>
              <a:avLst/>
              <a:gdLst>
                <a:gd name="T0" fmla="*/ 18 w 22"/>
                <a:gd name="T1" fmla="*/ 19 h 35"/>
                <a:gd name="T2" fmla="*/ 18 w 22"/>
                <a:gd name="T3" fmla="*/ 27 h 35"/>
                <a:gd name="T4" fmla="*/ 14 w 22"/>
                <a:gd name="T5" fmla="*/ 34 h 35"/>
                <a:gd name="T6" fmla="*/ 7 w 22"/>
                <a:gd name="T7" fmla="*/ 33 h 35"/>
                <a:gd name="T8" fmla="*/ 2 w 22"/>
                <a:gd name="T9" fmla="*/ 29 h 35"/>
                <a:gd name="T10" fmla="*/ 0 w 22"/>
                <a:gd name="T11" fmla="*/ 22 h 35"/>
                <a:gd name="T12" fmla="*/ 1 w 22"/>
                <a:gd name="T13" fmla="*/ 14 h 35"/>
                <a:gd name="T14" fmla="*/ 8 w 22"/>
                <a:gd name="T15" fmla="*/ 2 h 35"/>
                <a:gd name="T16" fmla="*/ 19 w 22"/>
                <a:gd name="T17" fmla="*/ 3 h 35"/>
                <a:gd name="T18" fmla="*/ 22 w 22"/>
                <a:gd name="T19" fmla="*/ 5 h 35"/>
                <a:gd name="T20" fmla="*/ 21 w 22"/>
                <a:gd name="T21" fmla="*/ 10 h 35"/>
                <a:gd name="T22" fmla="*/ 18 w 22"/>
                <a:gd name="T23" fmla="*/ 8 h 35"/>
                <a:gd name="T24" fmla="*/ 13 w 22"/>
                <a:gd name="T25" fmla="*/ 7 h 35"/>
                <a:gd name="T26" fmla="*/ 10 w 22"/>
                <a:gd name="T27" fmla="*/ 8 h 35"/>
                <a:gd name="T28" fmla="*/ 7 w 22"/>
                <a:gd name="T29" fmla="*/ 14 h 35"/>
                <a:gd name="T30" fmla="*/ 7 w 22"/>
                <a:gd name="T31" fmla="*/ 14 h 35"/>
                <a:gd name="T32" fmla="*/ 14 w 22"/>
                <a:gd name="T33" fmla="*/ 13 h 35"/>
                <a:gd name="T34" fmla="*/ 18 w 22"/>
                <a:gd name="T35" fmla="*/ 19 h 35"/>
                <a:gd name="T36" fmla="*/ 11 w 22"/>
                <a:gd name="T37" fmla="*/ 28 h 35"/>
                <a:gd name="T38" fmla="*/ 13 w 22"/>
                <a:gd name="T39" fmla="*/ 24 h 35"/>
                <a:gd name="T40" fmla="*/ 13 w 22"/>
                <a:gd name="T41" fmla="*/ 20 h 35"/>
                <a:gd name="T42" fmla="*/ 11 w 22"/>
                <a:gd name="T43" fmla="*/ 18 h 35"/>
                <a:gd name="T44" fmla="*/ 8 w 22"/>
                <a:gd name="T45" fmla="*/ 17 h 35"/>
                <a:gd name="T46" fmla="*/ 6 w 22"/>
                <a:gd name="T47" fmla="*/ 20 h 35"/>
                <a:gd name="T48" fmla="*/ 6 w 22"/>
                <a:gd name="T49" fmla="*/ 25 h 35"/>
                <a:gd name="T50" fmla="*/ 8 w 22"/>
                <a:gd name="T51" fmla="*/ 28 h 35"/>
                <a:gd name="T52" fmla="*/ 11 w 22"/>
                <a:gd name="T53"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 h="35">
                  <a:moveTo>
                    <a:pt x="18" y="19"/>
                  </a:moveTo>
                  <a:cubicBezTo>
                    <a:pt x="19" y="21"/>
                    <a:pt x="19" y="24"/>
                    <a:pt x="18" y="27"/>
                  </a:cubicBezTo>
                  <a:cubicBezTo>
                    <a:pt x="17" y="31"/>
                    <a:pt x="16" y="33"/>
                    <a:pt x="14" y="34"/>
                  </a:cubicBezTo>
                  <a:cubicBezTo>
                    <a:pt x="12" y="35"/>
                    <a:pt x="9" y="35"/>
                    <a:pt x="7" y="33"/>
                  </a:cubicBezTo>
                  <a:cubicBezTo>
                    <a:pt x="5" y="32"/>
                    <a:pt x="3" y="31"/>
                    <a:pt x="2" y="29"/>
                  </a:cubicBezTo>
                  <a:cubicBezTo>
                    <a:pt x="1" y="27"/>
                    <a:pt x="1" y="25"/>
                    <a:pt x="0" y="22"/>
                  </a:cubicBezTo>
                  <a:cubicBezTo>
                    <a:pt x="0" y="20"/>
                    <a:pt x="1" y="17"/>
                    <a:pt x="1" y="14"/>
                  </a:cubicBezTo>
                  <a:cubicBezTo>
                    <a:pt x="3" y="8"/>
                    <a:pt x="5" y="4"/>
                    <a:pt x="8" y="2"/>
                  </a:cubicBezTo>
                  <a:cubicBezTo>
                    <a:pt x="11" y="0"/>
                    <a:pt x="15" y="0"/>
                    <a:pt x="19" y="3"/>
                  </a:cubicBezTo>
                  <a:cubicBezTo>
                    <a:pt x="20" y="4"/>
                    <a:pt x="21" y="4"/>
                    <a:pt x="22" y="5"/>
                  </a:cubicBezTo>
                  <a:cubicBezTo>
                    <a:pt x="21" y="10"/>
                    <a:pt x="21" y="10"/>
                    <a:pt x="21" y="10"/>
                  </a:cubicBezTo>
                  <a:cubicBezTo>
                    <a:pt x="20" y="10"/>
                    <a:pt x="19" y="9"/>
                    <a:pt x="18" y="8"/>
                  </a:cubicBezTo>
                  <a:cubicBezTo>
                    <a:pt x="16" y="7"/>
                    <a:pt x="14" y="7"/>
                    <a:pt x="13" y="7"/>
                  </a:cubicBezTo>
                  <a:cubicBezTo>
                    <a:pt x="12" y="7"/>
                    <a:pt x="11" y="7"/>
                    <a:pt x="10" y="8"/>
                  </a:cubicBezTo>
                  <a:cubicBezTo>
                    <a:pt x="9" y="9"/>
                    <a:pt x="8" y="11"/>
                    <a:pt x="7" y="14"/>
                  </a:cubicBezTo>
                  <a:cubicBezTo>
                    <a:pt x="7" y="14"/>
                    <a:pt x="7" y="14"/>
                    <a:pt x="7" y="14"/>
                  </a:cubicBezTo>
                  <a:cubicBezTo>
                    <a:pt x="9" y="12"/>
                    <a:pt x="11" y="12"/>
                    <a:pt x="14" y="13"/>
                  </a:cubicBezTo>
                  <a:cubicBezTo>
                    <a:pt x="16" y="14"/>
                    <a:pt x="17" y="16"/>
                    <a:pt x="18" y="19"/>
                  </a:cubicBezTo>
                  <a:close/>
                  <a:moveTo>
                    <a:pt x="11" y="28"/>
                  </a:moveTo>
                  <a:cubicBezTo>
                    <a:pt x="12" y="27"/>
                    <a:pt x="13" y="26"/>
                    <a:pt x="13" y="24"/>
                  </a:cubicBezTo>
                  <a:cubicBezTo>
                    <a:pt x="13" y="23"/>
                    <a:pt x="13" y="22"/>
                    <a:pt x="13" y="20"/>
                  </a:cubicBezTo>
                  <a:cubicBezTo>
                    <a:pt x="13" y="19"/>
                    <a:pt x="12" y="18"/>
                    <a:pt x="11" y="18"/>
                  </a:cubicBezTo>
                  <a:cubicBezTo>
                    <a:pt x="10" y="17"/>
                    <a:pt x="9" y="17"/>
                    <a:pt x="8" y="17"/>
                  </a:cubicBezTo>
                  <a:cubicBezTo>
                    <a:pt x="7" y="18"/>
                    <a:pt x="6" y="19"/>
                    <a:pt x="6" y="20"/>
                  </a:cubicBezTo>
                  <a:cubicBezTo>
                    <a:pt x="5" y="21"/>
                    <a:pt x="5" y="23"/>
                    <a:pt x="6" y="25"/>
                  </a:cubicBezTo>
                  <a:cubicBezTo>
                    <a:pt x="6" y="26"/>
                    <a:pt x="7" y="27"/>
                    <a:pt x="8" y="28"/>
                  </a:cubicBezTo>
                  <a:cubicBezTo>
                    <a:pt x="9" y="29"/>
                    <a:pt x="10" y="29"/>
                    <a:pt x="11" y="28"/>
                  </a:cubicBezTo>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93" name="Freeform 92"/>
            <p:cNvSpPr>
              <a:spLocks/>
            </p:cNvSpPr>
            <p:nvPr/>
          </p:nvSpPr>
          <p:spPr bwMode="auto">
            <a:xfrm>
              <a:off x="4130676" y="2873375"/>
              <a:ext cx="82550" cy="125413"/>
            </a:xfrm>
            <a:custGeom>
              <a:avLst/>
              <a:gdLst>
                <a:gd name="T0" fmla="*/ 52 w 52"/>
                <a:gd name="T1" fmla="*/ 21 h 79"/>
                <a:gd name="T2" fmla="*/ 50 w 52"/>
                <a:gd name="T3" fmla="*/ 32 h 79"/>
                <a:gd name="T4" fmla="*/ 13 w 52"/>
                <a:gd name="T5" fmla="*/ 79 h 79"/>
                <a:gd name="T6" fmla="*/ 0 w 52"/>
                <a:gd name="T7" fmla="*/ 73 h 79"/>
                <a:gd name="T8" fmla="*/ 37 w 52"/>
                <a:gd name="T9" fmla="*/ 28 h 79"/>
                <a:gd name="T10" fmla="*/ 9 w 52"/>
                <a:gd name="T11" fmla="*/ 13 h 79"/>
                <a:gd name="T12" fmla="*/ 13 w 52"/>
                <a:gd name="T13" fmla="*/ 0 h 79"/>
                <a:gd name="T14" fmla="*/ 52 w 52"/>
                <a:gd name="T15" fmla="*/ 21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79">
                  <a:moveTo>
                    <a:pt x="52" y="21"/>
                  </a:moveTo>
                  <a:lnTo>
                    <a:pt x="50" y="32"/>
                  </a:lnTo>
                  <a:lnTo>
                    <a:pt x="13" y="79"/>
                  </a:lnTo>
                  <a:lnTo>
                    <a:pt x="0" y="73"/>
                  </a:lnTo>
                  <a:lnTo>
                    <a:pt x="37" y="28"/>
                  </a:lnTo>
                  <a:lnTo>
                    <a:pt x="9" y="13"/>
                  </a:lnTo>
                  <a:lnTo>
                    <a:pt x="13" y="0"/>
                  </a:lnTo>
                  <a:lnTo>
                    <a:pt x="52" y="21"/>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94" name="Freeform 93"/>
            <p:cNvSpPr>
              <a:spLocks noEditPoints="1"/>
            </p:cNvSpPr>
            <p:nvPr/>
          </p:nvSpPr>
          <p:spPr bwMode="auto">
            <a:xfrm>
              <a:off x="4532313" y="3116263"/>
              <a:ext cx="74613" cy="122238"/>
            </a:xfrm>
            <a:custGeom>
              <a:avLst/>
              <a:gdLst>
                <a:gd name="T0" fmla="*/ 18 w 22"/>
                <a:gd name="T1" fmla="*/ 25 h 36"/>
                <a:gd name="T2" fmla="*/ 18 w 22"/>
                <a:gd name="T3" fmla="*/ 31 h 36"/>
                <a:gd name="T4" fmla="*/ 14 w 22"/>
                <a:gd name="T5" fmla="*/ 36 h 36"/>
                <a:gd name="T6" fmla="*/ 7 w 22"/>
                <a:gd name="T7" fmla="*/ 34 h 36"/>
                <a:gd name="T8" fmla="*/ 1 w 22"/>
                <a:gd name="T9" fmla="*/ 28 h 36"/>
                <a:gd name="T10" fmla="*/ 0 w 22"/>
                <a:gd name="T11" fmla="*/ 21 h 36"/>
                <a:gd name="T12" fmla="*/ 3 w 22"/>
                <a:gd name="T13" fmla="*/ 17 h 36"/>
                <a:gd name="T14" fmla="*/ 7 w 22"/>
                <a:gd name="T15" fmla="*/ 15 h 36"/>
                <a:gd name="T16" fmla="*/ 5 w 22"/>
                <a:gd name="T17" fmla="*/ 10 h 36"/>
                <a:gd name="T18" fmla="*/ 5 w 22"/>
                <a:gd name="T19" fmla="*/ 5 h 36"/>
                <a:gd name="T20" fmla="*/ 9 w 22"/>
                <a:gd name="T21" fmla="*/ 1 h 36"/>
                <a:gd name="T22" fmla="*/ 15 w 22"/>
                <a:gd name="T23" fmla="*/ 2 h 36"/>
                <a:gd name="T24" fmla="*/ 21 w 22"/>
                <a:gd name="T25" fmla="*/ 7 h 36"/>
                <a:gd name="T26" fmla="*/ 21 w 22"/>
                <a:gd name="T27" fmla="*/ 14 h 36"/>
                <a:gd name="T28" fmla="*/ 19 w 22"/>
                <a:gd name="T29" fmla="*/ 18 h 36"/>
                <a:gd name="T30" fmla="*/ 15 w 22"/>
                <a:gd name="T31" fmla="*/ 19 h 36"/>
                <a:gd name="T32" fmla="*/ 18 w 22"/>
                <a:gd name="T33" fmla="*/ 25 h 36"/>
                <a:gd name="T34" fmla="*/ 11 w 22"/>
                <a:gd name="T35" fmla="*/ 30 h 36"/>
                <a:gd name="T36" fmla="*/ 13 w 22"/>
                <a:gd name="T37" fmla="*/ 28 h 36"/>
                <a:gd name="T38" fmla="*/ 13 w 22"/>
                <a:gd name="T39" fmla="*/ 24 h 36"/>
                <a:gd name="T40" fmla="*/ 10 w 22"/>
                <a:gd name="T41" fmla="*/ 20 h 36"/>
                <a:gd name="T42" fmla="*/ 5 w 22"/>
                <a:gd name="T43" fmla="*/ 23 h 36"/>
                <a:gd name="T44" fmla="*/ 5 w 22"/>
                <a:gd name="T45" fmla="*/ 27 h 36"/>
                <a:gd name="T46" fmla="*/ 8 w 22"/>
                <a:gd name="T47" fmla="*/ 29 h 36"/>
                <a:gd name="T48" fmla="*/ 11 w 22"/>
                <a:gd name="T49" fmla="*/ 30 h 36"/>
                <a:gd name="T50" fmla="*/ 12 w 22"/>
                <a:gd name="T51" fmla="*/ 6 h 36"/>
                <a:gd name="T52" fmla="*/ 10 w 22"/>
                <a:gd name="T53" fmla="*/ 8 h 36"/>
                <a:gd name="T54" fmla="*/ 10 w 22"/>
                <a:gd name="T55" fmla="*/ 11 h 36"/>
                <a:gd name="T56" fmla="*/ 12 w 22"/>
                <a:gd name="T57" fmla="*/ 14 h 36"/>
                <a:gd name="T58" fmla="*/ 15 w 22"/>
                <a:gd name="T59" fmla="*/ 14 h 36"/>
                <a:gd name="T60" fmla="*/ 16 w 22"/>
                <a:gd name="T61" fmla="*/ 12 h 36"/>
                <a:gd name="T62" fmla="*/ 16 w 22"/>
                <a:gd name="T63" fmla="*/ 9 h 36"/>
                <a:gd name="T64" fmla="*/ 14 w 22"/>
                <a:gd name="T65" fmla="*/ 7 h 36"/>
                <a:gd name="T66" fmla="*/ 12 w 22"/>
                <a:gd name="T67"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 h="36">
                  <a:moveTo>
                    <a:pt x="18" y="25"/>
                  </a:moveTo>
                  <a:cubicBezTo>
                    <a:pt x="18" y="27"/>
                    <a:pt x="18" y="29"/>
                    <a:pt x="18" y="31"/>
                  </a:cubicBezTo>
                  <a:cubicBezTo>
                    <a:pt x="17" y="33"/>
                    <a:pt x="16" y="35"/>
                    <a:pt x="14" y="36"/>
                  </a:cubicBezTo>
                  <a:cubicBezTo>
                    <a:pt x="12" y="36"/>
                    <a:pt x="9" y="36"/>
                    <a:pt x="7" y="34"/>
                  </a:cubicBezTo>
                  <a:cubicBezTo>
                    <a:pt x="4" y="33"/>
                    <a:pt x="2" y="31"/>
                    <a:pt x="1" y="28"/>
                  </a:cubicBezTo>
                  <a:cubicBezTo>
                    <a:pt x="0" y="26"/>
                    <a:pt x="0" y="24"/>
                    <a:pt x="0" y="21"/>
                  </a:cubicBezTo>
                  <a:cubicBezTo>
                    <a:pt x="1" y="19"/>
                    <a:pt x="2" y="18"/>
                    <a:pt x="3" y="17"/>
                  </a:cubicBezTo>
                  <a:cubicBezTo>
                    <a:pt x="4" y="16"/>
                    <a:pt x="5" y="15"/>
                    <a:pt x="7" y="15"/>
                  </a:cubicBezTo>
                  <a:cubicBezTo>
                    <a:pt x="6" y="13"/>
                    <a:pt x="6" y="11"/>
                    <a:pt x="5" y="10"/>
                  </a:cubicBezTo>
                  <a:cubicBezTo>
                    <a:pt x="5" y="8"/>
                    <a:pt x="5" y="6"/>
                    <a:pt x="5" y="5"/>
                  </a:cubicBezTo>
                  <a:cubicBezTo>
                    <a:pt x="6" y="2"/>
                    <a:pt x="7" y="1"/>
                    <a:pt x="9" y="1"/>
                  </a:cubicBezTo>
                  <a:cubicBezTo>
                    <a:pt x="11" y="0"/>
                    <a:pt x="13" y="0"/>
                    <a:pt x="15" y="2"/>
                  </a:cubicBezTo>
                  <a:cubicBezTo>
                    <a:pt x="18" y="3"/>
                    <a:pt x="20" y="5"/>
                    <a:pt x="21" y="7"/>
                  </a:cubicBezTo>
                  <a:cubicBezTo>
                    <a:pt x="22" y="9"/>
                    <a:pt x="22" y="12"/>
                    <a:pt x="21" y="14"/>
                  </a:cubicBezTo>
                  <a:cubicBezTo>
                    <a:pt x="21" y="16"/>
                    <a:pt x="20" y="17"/>
                    <a:pt x="19" y="18"/>
                  </a:cubicBezTo>
                  <a:cubicBezTo>
                    <a:pt x="18" y="19"/>
                    <a:pt x="17" y="19"/>
                    <a:pt x="15" y="19"/>
                  </a:cubicBezTo>
                  <a:cubicBezTo>
                    <a:pt x="16" y="22"/>
                    <a:pt x="17" y="24"/>
                    <a:pt x="18" y="25"/>
                  </a:cubicBezTo>
                  <a:close/>
                  <a:moveTo>
                    <a:pt x="11" y="30"/>
                  </a:moveTo>
                  <a:cubicBezTo>
                    <a:pt x="12" y="30"/>
                    <a:pt x="13" y="29"/>
                    <a:pt x="13" y="28"/>
                  </a:cubicBezTo>
                  <a:cubicBezTo>
                    <a:pt x="13" y="27"/>
                    <a:pt x="13" y="26"/>
                    <a:pt x="13" y="24"/>
                  </a:cubicBezTo>
                  <a:cubicBezTo>
                    <a:pt x="12" y="23"/>
                    <a:pt x="11" y="22"/>
                    <a:pt x="10" y="20"/>
                  </a:cubicBezTo>
                  <a:cubicBezTo>
                    <a:pt x="7" y="20"/>
                    <a:pt x="6" y="21"/>
                    <a:pt x="5" y="23"/>
                  </a:cubicBezTo>
                  <a:cubicBezTo>
                    <a:pt x="5" y="24"/>
                    <a:pt x="5" y="26"/>
                    <a:pt x="5" y="27"/>
                  </a:cubicBezTo>
                  <a:cubicBezTo>
                    <a:pt x="6" y="28"/>
                    <a:pt x="7" y="29"/>
                    <a:pt x="8" y="29"/>
                  </a:cubicBezTo>
                  <a:cubicBezTo>
                    <a:pt x="9" y="30"/>
                    <a:pt x="10" y="30"/>
                    <a:pt x="11" y="30"/>
                  </a:cubicBezTo>
                  <a:moveTo>
                    <a:pt x="12" y="6"/>
                  </a:moveTo>
                  <a:cubicBezTo>
                    <a:pt x="11" y="7"/>
                    <a:pt x="11" y="7"/>
                    <a:pt x="10" y="8"/>
                  </a:cubicBezTo>
                  <a:cubicBezTo>
                    <a:pt x="10" y="9"/>
                    <a:pt x="10" y="10"/>
                    <a:pt x="10" y="11"/>
                  </a:cubicBezTo>
                  <a:cubicBezTo>
                    <a:pt x="11" y="12"/>
                    <a:pt x="11" y="13"/>
                    <a:pt x="12" y="14"/>
                  </a:cubicBezTo>
                  <a:cubicBezTo>
                    <a:pt x="13" y="14"/>
                    <a:pt x="14" y="14"/>
                    <a:pt x="15" y="14"/>
                  </a:cubicBezTo>
                  <a:cubicBezTo>
                    <a:pt x="16" y="13"/>
                    <a:pt x="16" y="13"/>
                    <a:pt x="16" y="12"/>
                  </a:cubicBezTo>
                  <a:cubicBezTo>
                    <a:pt x="17" y="11"/>
                    <a:pt x="16" y="10"/>
                    <a:pt x="16" y="9"/>
                  </a:cubicBezTo>
                  <a:cubicBezTo>
                    <a:pt x="16" y="8"/>
                    <a:pt x="15" y="7"/>
                    <a:pt x="14" y="7"/>
                  </a:cubicBezTo>
                  <a:cubicBezTo>
                    <a:pt x="13" y="6"/>
                    <a:pt x="12" y="6"/>
                    <a:pt x="12" y="6"/>
                  </a:cubicBezTo>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95" name="Freeform 94"/>
            <p:cNvSpPr>
              <a:spLocks noEditPoints="1"/>
            </p:cNvSpPr>
            <p:nvPr/>
          </p:nvSpPr>
          <p:spPr bwMode="auto">
            <a:xfrm>
              <a:off x="4932363" y="3348038"/>
              <a:ext cx="74613" cy="120650"/>
            </a:xfrm>
            <a:custGeom>
              <a:avLst/>
              <a:gdLst>
                <a:gd name="T0" fmla="*/ 22 w 22"/>
                <a:gd name="T1" fmla="*/ 12 h 35"/>
                <a:gd name="T2" fmla="*/ 21 w 22"/>
                <a:gd name="T3" fmla="*/ 21 h 35"/>
                <a:gd name="T4" fmla="*/ 14 w 22"/>
                <a:gd name="T5" fmla="*/ 33 h 35"/>
                <a:gd name="T6" fmla="*/ 3 w 22"/>
                <a:gd name="T7" fmla="*/ 32 h 35"/>
                <a:gd name="T8" fmla="*/ 0 w 22"/>
                <a:gd name="T9" fmla="*/ 30 h 35"/>
                <a:gd name="T10" fmla="*/ 2 w 22"/>
                <a:gd name="T11" fmla="*/ 24 h 35"/>
                <a:gd name="T12" fmla="*/ 5 w 22"/>
                <a:gd name="T13" fmla="*/ 27 h 35"/>
                <a:gd name="T14" fmla="*/ 9 w 22"/>
                <a:gd name="T15" fmla="*/ 28 h 35"/>
                <a:gd name="T16" fmla="*/ 13 w 22"/>
                <a:gd name="T17" fmla="*/ 27 h 35"/>
                <a:gd name="T18" fmla="*/ 15 w 22"/>
                <a:gd name="T19" fmla="*/ 21 h 35"/>
                <a:gd name="T20" fmla="*/ 15 w 22"/>
                <a:gd name="T21" fmla="*/ 21 h 35"/>
                <a:gd name="T22" fmla="*/ 12 w 22"/>
                <a:gd name="T23" fmla="*/ 23 h 35"/>
                <a:gd name="T24" fmla="*/ 8 w 22"/>
                <a:gd name="T25" fmla="*/ 22 h 35"/>
                <a:gd name="T26" fmla="*/ 4 w 22"/>
                <a:gd name="T27" fmla="*/ 16 h 35"/>
                <a:gd name="T28" fmla="*/ 4 w 22"/>
                <a:gd name="T29" fmla="*/ 8 h 35"/>
                <a:gd name="T30" fmla="*/ 9 w 22"/>
                <a:gd name="T31" fmla="*/ 1 h 35"/>
                <a:gd name="T32" fmla="*/ 16 w 22"/>
                <a:gd name="T33" fmla="*/ 1 h 35"/>
                <a:gd name="T34" fmla="*/ 20 w 22"/>
                <a:gd name="T35" fmla="*/ 6 h 35"/>
                <a:gd name="T36" fmla="*/ 22 w 22"/>
                <a:gd name="T37" fmla="*/ 12 h 35"/>
                <a:gd name="T38" fmla="*/ 14 w 22"/>
                <a:gd name="T39" fmla="*/ 18 h 35"/>
                <a:gd name="T40" fmla="*/ 16 w 22"/>
                <a:gd name="T41" fmla="*/ 15 h 35"/>
                <a:gd name="T42" fmla="*/ 16 w 22"/>
                <a:gd name="T43" fmla="*/ 10 h 35"/>
                <a:gd name="T44" fmla="*/ 14 w 22"/>
                <a:gd name="T45" fmla="*/ 7 h 35"/>
                <a:gd name="T46" fmla="*/ 11 w 22"/>
                <a:gd name="T47" fmla="*/ 7 h 35"/>
                <a:gd name="T48" fmla="*/ 9 w 22"/>
                <a:gd name="T49" fmla="*/ 10 h 35"/>
                <a:gd name="T50" fmla="*/ 9 w 22"/>
                <a:gd name="T51" fmla="*/ 15 h 35"/>
                <a:gd name="T52" fmla="*/ 11 w 22"/>
                <a:gd name="T53" fmla="*/ 17 h 35"/>
                <a:gd name="T54" fmla="*/ 14 w 22"/>
                <a:gd name="T55"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 h="35">
                  <a:moveTo>
                    <a:pt x="22" y="12"/>
                  </a:moveTo>
                  <a:cubicBezTo>
                    <a:pt x="22" y="15"/>
                    <a:pt x="22" y="18"/>
                    <a:pt x="21" y="21"/>
                  </a:cubicBezTo>
                  <a:cubicBezTo>
                    <a:pt x="19" y="27"/>
                    <a:pt x="17" y="31"/>
                    <a:pt x="14" y="33"/>
                  </a:cubicBezTo>
                  <a:cubicBezTo>
                    <a:pt x="11" y="35"/>
                    <a:pt x="8" y="34"/>
                    <a:pt x="3" y="32"/>
                  </a:cubicBezTo>
                  <a:cubicBezTo>
                    <a:pt x="2" y="31"/>
                    <a:pt x="1" y="30"/>
                    <a:pt x="0" y="30"/>
                  </a:cubicBezTo>
                  <a:cubicBezTo>
                    <a:pt x="2" y="24"/>
                    <a:pt x="2" y="24"/>
                    <a:pt x="2" y="24"/>
                  </a:cubicBezTo>
                  <a:cubicBezTo>
                    <a:pt x="3" y="25"/>
                    <a:pt x="3" y="26"/>
                    <a:pt x="5" y="27"/>
                  </a:cubicBezTo>
                  <a:cubicBezTo>
                    <a:pt x="6" y="28"/>
                    <a:pt x="8" y="28"/>
                    <a:pt x="9" y="28"/>
                  </a:cubicBezTo>
                  <a:cubicBezTo>
                    <a:pt x="10" y="28"/>
                    <a:pt x="12" y="28"/>
                    <a:pt x="13" y="27"/>
                  </a:cubicBezTo>
                  <a:cubicBezTo>
                    <a:pt x="14" y="25"/>
                    <a:pt x="14" y="24"/>
                    <a:pt x="15" y="21"/>
                  </a:cubicBezTo>
                  <a:cubicBezTo>
                    <a:pt x="15" y="21"/>
                    <a:pt x="15" y="21"/>
                    <a:pt x="15" y="21"/>
                  </a:cubicBezTo>
                  <a:cubicBezTo>
                    <a:pt x="14" y="22"/>
                    <a:pt x="13" y="23"/>
                    <a:pt x="12" y="23"/>
                  </a:cubicBezTo>
                  <a:cubicBezTo>
                    <a:pt x="11" y="23"/>
                    <a:pt x="10" y="22"/>
                    <a:pt x="8" y="22"/>
                  </a:cubicBezTo>
                  <a:cubicBezTo>
                    <a:pt x="6" y="20"/>
                    <a:pt x="5" y="19"/>
                    <a:pt x="4" y="16"/>
                  </a:cubicBezTo>
                  <a:cubicBezTo>
                    <a:pt x="3" y="14"/>
                    <a:pt x="3" y="11"/>
                    <a:pt x="4" y="8"/>
                  </a:cubicBezTo>
                  <a:cubicBezTo>
                    <a:pt x="5" y="4"/>
                    <a:pt x="7" y="2"/>
                    <a:pt x="9" y="1"/>
                  </a:cubicBezTo>
                  <a:cubicBezTo>
                    <a:pt x="11" y="0"/>
                    <a:pt x="13" y="0"/>
                    <a:pt x="16" y="1"/>
                  </a:cubicBezTo>
                  <a:cubicBezTo>
                    <a:pt x="17" y="2"/>
                    <a:pt x="19" y="4"/>
                    <a:pt x="20" y="6"/>
                  </a:cubicBezTo>
                  <a:cubicBezTo>
                    <a:pt x="21" y="8"/>
                    <a:pt x="22" y="10"/>
                    <a:pt x="22" y="12"/>
                  </a:cubicBezTo>
                  <a:close/>
                  <a:moveTo>
                    <a:pt x="14" y="18"/>
                  </a:moveTo>
                  <a:cubicBezTo>
                    <a:pt x="15" y="17"/>
                    <a:pt x="16" y="16"/>
                    <a:pt x="16" y="15"/>
                  </a:cubicBezTo>
                  <a:cubicBezTo>
                    <a:pt x="17" y="13"/>
                    <a:pt x="17" y="12"/>
                    <a:pt x="16" y="10"/>
                  </a:cubicBezTo>
                  <a:cubicBezTo>
                    <a:pt x="16" y="9"/>
                    <a:pt x="15" y="8"/>
                    <a:pt x="14" y="7"/>
                  </a:cubicBezTo>
                  <a:cubicBezTo>
                    <a:pt x="13" y="6"/>
                    <a:pt x="12" y="6"/>
                    <a:pt x="11" y="7"/>
                  </a:cubicBezTo>
                  <a:cubicBezTo>
                    <a:pt x="10" y="7"/>
                    <a:pt x="10" y="9"/>
                    <a:pt x="9" y="10"/>
                  </a:cubicBezTo>
                  <a:cubicBezTo>
                    <a:pt x="9" y="12"/>
                    <a:pt x="9" y="13"/>
                    <a:pt x="9" y="15"/>
                  </a:cubicBezTo>
                  <a:cubicBezTo>
                    <a:pt x="9" y="16"/>
                    <a:pt x="10" y="17"/>
                    <a:pt x="11" y="17"/>
                  </a:cubicBezTo>
                  <a:cubicBezTo>
                    <a:pt x="12" y="18"/>
                    <a:pt x="13" y="18"/>
                    <a:pt x="14" y="18"/>
                  </a:cubicBezTo>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96" name="Freeform 95"/>
            <p:cNvSpPr>
              <a:spLocks noEditPoints="1"/>
            </p:cNvSpPr>
            <p:nvPr/>
          </p:nvSpPr>
          <p:spPr bwMode="auto">
            <a:xfrm>
              <a:off x="5356226" y="3590925"/>
              <a:ext cx="71438" cy="123825"/>
            </a:xfrm>
            <a:custGeom>
              <a:avLst/>
              <a:gdLst>
                <a:gd name="T0" fmla="*/ 21 w 21"/>
                <a:gd name="T1" fmla="*/ 10 h 36"/>
                <a:gd name="T2" fmla="*/ 20 w 21"/>
                <a:gd name="T3" fmla="*/ 23 h 36"/>
                <a:gd name="T4" fmla="*/ 14 w 21"/>
                <a:gd name="T5" fmla="*/ 34 h 36"/>
                <a:gd name="T6" fmla="*/ 6 w 21"/>
                <a:gd name="T7" fmla="*/ 34 h 36"/>
                <a:gd name="T8" fmla="*/ 1 w 21"/>
                <a:gd name="T9" fmla="*/ 27 h 36"/>
                <a:gd name="T10" fmla="*/ 2 w 21"/>
                <a:gd name="T11" fmla="*/ 13 h 36"/>
                <a:gd name="T12" fmla="*/ 8 w 21"/>
                <a:gd name="T13" fmla="*/ 2 h 36"/>
                <a:gd name="T14" fmla="*/ 15 w 21"/>
                <a:gd name="T15" fmla="*/ 2 h 36"/>
                <a:gd name="T16" fmla="*/ 21 w 21"/>
                <a:gd name="T17" fmla="*/ 10 h 36"/>
                <a:gd name="T18" fmla="*/ 11 w 21"/>
                <a:gd name="T19" fmla="*/ 28 h 36"/>
                <a:gd name="T20" fmla="*/ 14 w 21"/>
                <a:gd name="T21" fmla="*/ 20 h 36"/>
                <a:gd name="T22" fmla="*/ 16 w 21"/>
                <a:gd name="T23" fmla="*/ 11 h 36"/>
                <a:gd name="T24" fmla="*/ 14 w 21"/>
                <a:gd name="T25" fmla="*/ 7 h 36"/>
                <a:gd name="T26" fmla="*/ 10 w 21"/>
                <a:gd name="T27" fmla="*/ 8 h 36"/>
                <a:gd name="T28" fmla="*/ 7 w 21"/>
                <a:gd name="T29" fmla="*/ 16 h 36"/>
                <a:gd name="T30" fmla="*/ 6 w 21"/>
                <a:gd name="T31" fmla="*/ 25 h 36"/>
                <a:gd name="T32" fmla="*/ 8 w 21"/>
                <a:gd name="T33" fmla="*/ 29 h 36"/>
                <a:gd name="T34" fmla="*/ 11 w 21"/>
                <a:gd name="T35"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36">
                  <a:moveTo>
                    <a:pt x="21" y="10"/>
                  </a:moveTo>
                  <a:cubicBezTo>
                    <a:pt x="21" y="13"/>
                    <a:pt x="21" y="18"/>
                    <a:pt x="20" y="23"/>
                  </a:cubicBezTo>
                  <a:cubicBezTo>
                    <a:pt x="18" y="29"/>
                    <a:pt x="16" y="32"/>
                    <a:pt x="14" y="34"/>
                  </a:cubicBezTo>
                  <a:cubicBezTo>
                    <a:pt x="12" y="36"/>
                    <a:pt x="9" y="36"/>
                    <a:pt x="6" y="34"/>
                  </a:cubicBezTo>
                  <a:cubicBezTo>
                    <a:pt x="4" y="33"/>
                    <a:pt x="2" y="30"/>
                    <a:pt x="1" y="27"/>
                  </a:cubicBezTo>
                  <a:cubicBezTo>
                    <a:pt x="0" y="23"/>
                    <a:pt x="1" y="18"/>
                    <a:pt x="2" y="13"/>
                  </a:cubicBezTo>
                  <a:cubicBezTo>
                    <a:pt x="4" y="7"/>
                    <a:pt x="6" y="4"/>
                    <a:pt x="8" y="2"/>
                  </a:cubicBezTo>
                  <a:cubicBezTo>
                    <a:pt x="10" y="0"/>
                    <a:pt x="12" y="0"/>
                    <a:pt x="15" y="2"/>
                  </a:cubicBezTo>
                  <a:cubicBezTo>
                    <a:pt x="18" y="3"/>
                    <a:pt x="20" y="6"/>
                    <a:pt x="21" y="10"/>
                  </a:cubicBezTo>
                  <a:close/>
                  <a:moveTo>
                    <a:pt x="11" y="28"/>
                  </a:moveTo>
                  <a:cubicBezTo>
                    <a:pt x="12" y="27"/>
                    <a:pt x="13" y="24"/>
                    <a:pt x="14" y="20"/>
                  </a:cubicBezTo>
                  <a:cubicBezTo>
                    <a:pt x="15" y="16"/>
                    <a:pt x="16" y="13"/>
                    <a:pt x="16" y="11"/>
                  </a:cubicBezTo>
                  <a:cubicBezTo>
                    <a:pt x="16" y="9"/>
                    <a:pt x="15" y="8"/>
                    <a:pt x="14" y="7"/>
                  </a:cubicBezTo>
                  <a:cubicBezTo>
                    <a:pt x="13" y="6"/>
                    <a:pt x="11" y="7"/>
                    <a:pt x="10" y="8"/>
                  </a:cubicBezTo>
                  <a:cubicBezTo>
                    <a:pt x="9" y="9"/>
                    <a:pt x="8" y="12"/>
                    <a:pt x="7" y="16"/>
                  </a:cubicBezTo>
                  <a:cubicBezTo>
                    <a:pt x="6" y="20"/>
                    <a:pt x="6" y="23"/>
                    <a:pt x="6" y="25"/>
                  </a:cubicBezTo>
                  <a:cubicBezTo>
                    <a:pt x="6" y="27"/>
                    <a:pt x="7" y="28"/>
                    <a:pt x="8" y="29"/>
                  </a:cubicBezTo>
                  <a:cubicBezTo>
                    <a:pt x="9" y="30"/>
                    <a:pt x="10" y="29"/>
                    <a:pt x="11" y="28"/>
                  </a:cubicBezTo>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97" name="Freeform 96"/>
            <p:cNvSpPr>
              <a:spLocks/>
            </p:cNvSpPr>
            <p:nvPr/>
          </p:nvSpPr>
          <p:spPr bwMode="auto">
            <a:xfrm>
              <a:off x="5305426" y="3560763"/>
              <a:ext cx="50800" cy="115888"/>
            </a:xfrm>
            <a:custGeom>
              <a:avLst/>
              <a:gdLst>
                <a:gd name="T0" fmla="*/ 15 w 15"/>
                <a:gd name="T1" fmla="*/ 2 h 34"/>
                <a:gd name="T2" fmla="*/ 6 w 15"/>
                <a:gd name="T3" fmla="*/ 34 h 34"/>
                <a:gd name="T4" fmla="*/ 1 w 15"/>
                <a:gd name="T5" fmla="*/ 31 h 34"/>
                <a:gd name="T6" fmla="*/ 6 w 15"/>
                <a:gd name="T7" fmla="*/ 13 h 34"/>
                <a:gd name="T8" fmla="*/ 7 w 15"/>
                <a:gd name="T9" fmla="*/ 10 h 34"/>
                <a:gd name="T10" fmla="*/ 8 w 15"/>
                <a:gd name="T11" fmla="*/ 6 h 34"/>
                <a:gd name="T12" fmla="*/ 5 w 15"/>
                <a:gd name="T13" fmla="*/ 8 h 34"/>
                <a:gd name="T14" fmla="*/ 2 w 15"/>
                <a:gd name="T15" fmla="*/ 9 h 34"/>
                <a:gd name="T16" fmla="*/ 0 w 15"/>
                <a:gd name="T17" fmla="*/ 3 h 34"/>
                <a:gd name="T18" fmla="*/ 10 w 15"/>
                <a:gd name="T19" fmla="*/ 0 h 34"/>
                <a:gd name="T20" fmla="*/ 15 w 15"/>
                <a:gd name="T21"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34">
                  <a:moveTo>
                    <a:pt x="15" y="2"/>
                  </a:moveTo>
                  <a:cubicBezTo>
                    <a:pt x="6" y="34"/>
                    <a:pt x="6" y="34"/>
                    <a:pt x="6" y="34"/>
                  </a:cubicBezTo>
                  <a:cubicBezTo>
                    <a:pt x="1" y="31"/>
                    <a:pt x="1" y="31"/>
                    <a:pt x="1" y="31"/>
                  </a:cubicBezTo>
                  <a:cubicBezTo>
                    <a:pt x="6" y="13"/>
                    <a:pt x="6" y="13"/>
                    <a:pt x="6" y="13"/>
                  </a:cubicBezTo>
                  <a:cubicBezTo>
                    <a:pt x="7" y="10"/>
                    <a:pt x="7" y="10"/>
                    <a:pt x="7" y="10"/>
                  </a:cubicBezTo>
                  <a:cubicBezTo>
                    <a:pt x="8" y="6"/>
                    <a:pt x="8" y="6"/>
                    <a:pt x="8" y="6"/>
                  </a:cubicBezTo>
                  <a:cubicBezTo>
                    <a:pt x="7" y="7"/>
                    <a:pt x="6" y="7"/>
                    <a:pt x="5" y="8"/>
                  </a:cubicBezTo>
                  <a:cubicBezTo>
                    <a:pt x="2" y="9"/>
                    <a:pt x="2" y="9"/>
                    <a:pt x="2" y="9"/>
                  </a:cubicBezTo>
                  <a:cubicBezTo>
                    <a:pt x="0" y="3"/>
                    <a:pt x="0" y="3"/>
                    <a:pt x="0" y="3"/>
                  </a:cubicBezTo>
                  <a:cubicBezTo>
                    <a:pt x="10" y="0"/>
                    <a:pt x="10" y="0"/>
                    <a:pt x="10" y="0"/>
                  </a:cubicBezTo>
                  <a:lnTo>
                    <a:pt x="15" y="2"/>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98" name="Freeform 97"/>
            <p:cNvSpPr>
              <a:spLocks/>
            </p:cNvSpPr>
            <p:nvPr/>
          </p:nvSpPr>
          <p:spPr bwMode="auto">
            <a:xfrm>
              <a:off x="6156326" y="4056063"/>
              <a:ext cx="82550" cy="133350"/>
            </a:xfrm>
            <a:custGeom>
              <a:avLst/>
              <a:gdLst>
                <a:gd name="T0" fmla="*/ 18 w 24"/>
                <a:gd name="T1" fmla="*/ 2 h 39"/>
                <a:gd name="T2" fmla="*/ 21 w 24"/>
                <a:gd name="T3" fmla="*/ 6 h 39"/>
                <a:gd name="T4" fmla="*/ 23 w 24"/>
                <a:gd name="T5" fmla="*/ 10 h 39"/>
                <a:gd name="T6" fmla="*/ 23 w 24"/>
                <a:gd name="T7" fmla="*/ 15 h 39"/>
                <a:gd name="T8" fmla="*/ 21 w 24"/>
                <a:gd name="T9" fmla="*/ 19 h 39"/>
                <a:gd name="T10" fmla="*/ 19 w 24"/>
                <a:gd name="T11" fmla="*/ 22 h 39"/>
                <a:gd name="T12" fmla="*/ 13 w 24"/>
                <a:gd name="T13" fmla="*/ 25 h 39"/>
                <a:gd name="T14" fmla="*/ 8 w 24"/>
                <a:gd name="T15" fmla="*/ 27 h 39"/>
                <a:gd name="T16" fmla="*/ 8 w 24"/>
                <a:gd name="T17" fmla="*/ 27 h 39"/>
                <a:gd name="T18" fmla="*/ 19 w 24"/>
                <a:gd name="T19" fmla="*/ 34 h 39"/>
                <a:gd name="T20" fmla="*/ 18 w 24"/>
                <a:gd name="T21" fmla="*/ 39 h 39"/>
                <a:gd name="T22" fmla="*/ 0 w 24"/>
                <a:gd name="T23" fmla="*/ 29 h 39"/>
                <a:gd name="T24" fmla="*/ 1 w 24"/>
                <a:gd name="T25" fmla="*/ 25 h 39"/>
                <a:gd name="T26" fmla="*/ 10 w 24"/>
                <a:gd name="T27" fmla="*/ 20 h 39"/>
                <a:gd name="T28" fmla="*/ 15 w 24"/>
                <a:gd name="T29" fmla="*/ 17 h 39"/>
                <a:gd name="T30" fmla="*/ 17 w 24"/>
                <a:gd name="T31" fmla="*/ 15 h 39"/>
                <a:gd name="T32" fmla="*/ 18 w 24"/>
                <a:gd name="T33" fmla="*/ 13 h 39"/>
                <a:gd name="T34" fmla="*/ 18 w 24"/>
                <a:gd name="T35" fmla="*/ 10 h 39"/>
                <a:gd name="T36" fmla="*/ 16 w 24"/>
                <a:gd name="T37" fmla="*/ 8 h 39"/>
                <a:gd name="T38" fmla="*/ 13 w 24"/>
                <a:gd name="T39" fmla="*/ 7 h 39"/>
                <a:gd name="T40" fmla="*/ 9 w 24"/>
                <a:gd name="T41" fmla="*/ 8 h 39"/>
                <a:gd name="T42" fmla="*/ 7 w 24"/>
                <a:gd name="T43" fmla="*/ 2 h 39"/>
                <a:gd name="T44" fmla="*/ 11 w 24"/>
                <a:gd name="T45" fmla="*/ 0 h 39"/>
                <a:gd name="T46" fmla="*/ 14 w 24"/>
                <a:gd name="T47" fmla="*/ 1 h 39"/>
                <a:gd name="T48" fmla="*/ 18 w 24"/>
                <a:gd name="T49"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39">
                  <a:moveTo>
                    <a:pt x="18" y="2"/>
                  </a:moveTo>
                  <a:cubicBezTo>
                    <a:pt x="19" y="3"/>
                    <a:pt x="20" y="4"/>
                    <a:pt x="21" y="6"/>
                  </a:cubicBezTo>
                  <a:cubicBezTo>
                    <a:pt x="22" y="7"/>
                    <a:pt x="23" y="9"/>
                    <a:pt x="23" y="10"/>
                  </a:cubicBezTo>
                  <a:cubicBezTo>
                    <a:pt x="24" y="12"/>
                    <a:pt x="24" y="14"/>
                    <a:pt x="23" y="15"/>
                  </a:cubicBezTo>
                  <a:cubicBezTo>
                    <a:pt x="23" y="17"/>
                    <a:pt x="22" y="18"/>
                    <a:pt x="21" y="19"/>
                  </a:cubicBezTo>
                  <a:cubicBezTo>
                    <a:pt x="21" y="20"/>
                    <a:pt x="20" y="21"/>
                    <a:pt x="19" y="22"/>
                  </a:cubicBezTo>
                  <a:cubicBezTo>
                    <a:pt x="17" y="23"/>
                    <a:pt x="15" y="24"/>
                    <a:pt x="13" y="25"/>
                  </a:cubicBezTo>
                  <a:cubicBezTo>
                    <a:pt x="8" y="27"/>
                    <a:pt x="8" y="27"/>
                    <a:pt x="8" y="27"/>
                  </a:cubicBezTo>
                  <a:cubicBezTo>
                    <a:pt x="8" y="27"/>
                    <a:pt x="8" y="27"/>
                    <a:pt x="8" y="27"/>
                  </a:cubicBezTo>
                  <a:cubicBezTo>
                    <a:pt x="19" y="34"/>
                    <a:pt x="19" y="34"/>
                    <a:pt x="19" y="34"/>
                  </a:cubicBezTo>
                  <a:cubicBezTo>
                    <a:pt x="18" y="39"/>
                    <a:pt x="18" y="39"/>
                    <a:pt x="18" y="39"/>
                  </a:cubicBezTo>
                  <a:cubicBezTo>
                    <a:pt x="0" y="29"/>
                    <a:pt x="0" y="29"/>
                    <a:pt x="0" y="29"/>
                  </a:cubicBezTo>
                  <a:cubicBezTo>
                    <a:pt x="1" y="25"/>
                    <a:pt x="1" y="25"/>
                    <a:pt x="1" y="25"/>
                  </a:cubicBezTo>
                  <a:cubicBezTo>
                    <a:pt x="10" y="20"/>
                    <a:pt x="10" y="20"/>
                    <a:pt x="10" y="20"/>
                  </a:cubicBezTo>
                  <a:cubicBezTo>
                    <a:pt x="12" y="19"/>
                    <a:pt x="14" y="18"/>
                    <a:pt x="15" y="17"/>
                  </a:cubicBezTo>
                  <a:cubicBezTo>
                    <a:pt x="16" y="17"/>
                    <a:pt x="16" y="16"/>
                    <a:pt x="17" y="15"/>
                  </a:cubicBezTo>
                  <a:cubicBezTo>
                    <a:pt x="17" y="15"/>
                    <a:pt x="18" y="14"/>
                    <a:pt x="18" y="13"/>
                  </a:cubicBezTo>
                  <a:cubicBezTo>
                    <a:pt x="18" y="12"/>
                    <a:pt x="18" y="11"/>
                    <a:pt x="18" y="10"/>
                  </a:cubicBezTo>
                  <a:cubicBezTo>
                    <a:pt x="17" y="9"/>
                    <a:pt x="17" y="8"/>
                    <a:pt x="16" y="8"/>
                  </a:cubicBezTo>
                  <a:cubicBezTo>
                    <a:pt x="15" y="7"/>
                    <a:pt x="14" y="7"/>
                    <a:pt x="13" y="7"/>
                  </a:cubicBezTo>
                  <a:cubicBezTo>
                    <a:pt x="12" y="7"/>
                    <a:pt x="10" y="7"/>
                    <a:pt x="9" y="8"/>
                  </a:cubicBezTo>
                  <a:cubicBezTo>
                    <a:pt x="7" y="2"/>
                    <a:pt x="7" y="2"/>
                    <a:pt x="7" y="2"/>
                  </a:cubicBezTo>
                  <a:cubicBezTo>
                    <a:pt x="9" y="1"/>
                    <a:pt x="10" y="1"/>
                    <a:pt x="11" y="0"/>
                  </a:cubicBezTo>
                  <a:cubicBezTo>
                    <a:pt x="12" y="0"/>
                    <a:pt x="13" y="0"/>
                    <a:pt x="14" y="1"/>
                  </a:cubicBezTo>
                  <a:cubicBezTo>
                    <a:pt x="15" y="1"/>
                    <a:pt x="16" y="1"/>
                    <a:pt x="18" y="2"/>
                  </a:cubicBez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99" name="Freeform 98"/>
            <p:cNvSpPr>
              <a:spLocks/>
            </p:cNvSpPr>
            <p:nvPr/>
          </p:nvSpPr>
          <p:spPr bwMode="auto">
            <a:xfrm>
              <a:off x="6111876" y="4025900"/>
              <a:ext cx="50800" cy="115888"/>
            </a:xfrm>
            <a:custGeom>
              <a:avLst/>
              <a:gdLst>
                <a:gd name="T0" fmla="*/ 15 w 15"/>
                <a:gd name="T1" fmla="*/ 3 h 34"/>
                <a:gd name="T2" fmla="*/ 6 w 15"/>
                <a:gd name="T3" fmla="*/ 34 h 34"/>
                <a:gd name="T4" fmla="*/ 1 w 15"/>
                <a:gd name="T5" fmla="*/ 31 h 34"/>
                <a:gd name="T6" fmla="*/ 6 w 15"/>
                <a:gd name="T7" fmla="*/ 13 h 34"/>
                <a:gd name="T8" fmla="*/ 7 w 15"/>
                <a:gd name="T9" fmla="*/ 10 h 34"/>
                <a:gd name="T10" fmla="*/ 8 w 15"/>
                <a:gd name="T11" fmla="*/ 7 h 34"/>
                <a:gd name="T12" fmla="*/ 5 w 15"/>
                <a:gd name="T13" fmla="*/ 8 h 34"/>
                <a:gd name="T14" fmla="*/ 2 w 15"/>
                <a:gd name="T15" fmla="*/ 9 h 34"/>
                <a:gd name="T16" fmla="*/ 0 w 15"/>
                <a:gd name="T17" fmla="*/ 4 h 34"/>
                <a:gd name="T18" fmla="*/ 10 w 15"/>
                <a:gd name="T19" fmla="*/ 0 h 34"/>
                <a:gd name="T20" fmla="*/ 15 w 15"/>
                <a:gd name="T21"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34">
                  <a:moveTo>
                    <a:pt x="15" y="3"/>
                  </a:moveTo>
                  <a:cubicBezTo>
                    <a:pt x="6" y="34"/>
                    <a:pt x="6" y="34"/>
                    <a:pt x="6" y="34"/>
                  </a:cubicBezTo>
                  <a:cubicBezTo>
                    <a:pt x="1" y="31"/>
                    <a:pt x="1" y="31"/>
                    <a:pt x="1" y="31"/>
                  </a:cubicBezTo>
                  <a:cubicBezTo>
                    <a:pt x="6" y="13"/>
                    <a:pt x="6" y="13"/>
                    <a:pt x="6" y="13"/>
                  </a:cubicBezTo>
                  <a:cubicBezTo>
                    <a:pt x="7" y="10"/>
                    <a:pt x="7" y="10"/>
                    <a:pt x="7" y="10"/>
                  </a:cubicBezTo>
                  <a:cubicBezTo>
                    <a:pt x="8" y="7"/>
                    <a:pt x="8" y="7"/>
                    <a:pt x="8" y="7"/>
                  </a:cubicBezTo>
                  <a:cubicBezTo>
                    <a:pt x="7" y="7"/>
                    <a:pt x="6" y="8"/>
                    <a:pt x="5" y="8"/>
                  </a:cubicBezTo>
                  <a:cubicBezTo>
                    <a:pt x="2" y="9"/>
                    <a:pt x="2" y="9"/>
                    <a:pt x="2" y="9"/>
                  </a:cubicBezTo>
                  <a:cubicBezTo>
                    <a:pt x="0" y="4"/>
                    <a:pt x="0" y="4"/>
                    <a:pt x="0" y="4"/>
                  </a:cubicBezTo>
                  <a:cubicBezTo>
                    <a:pt x="10" y="0"/>
                    <a:pt x="10" y="0"/>
                    <a:pt x="10" y="0"/>
                  </a:cubicBezTo>
                  <a:lnTo>
                    <a:pt x="15" y="3"/>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0" name="Freeform 99"/>
            <p:cNvSpPr>
              <a:spLocks/>
            </p:cNvSpPr>
            <p:nvPr/>
          </p:nvSpPr>
          <p:spPr bwMode="auto">
            <a:xfrm>
              <a:off x="6526213" y="4265613"/>
              <a:ext cx="50800" cy="115888"/>
            </a:xfrm>
            <a:custGeom>
              <a:avLst/>
              <a:gdLst>
                <a:gd name="T0" fmla="*/ 15 w 15"/>
                <a:gd name="T1" fmla="*/ 2 h 34"/>
                <a:gd name="T2" fmla="*/ 6 w 15"/>
                <a:gd name="T3" fmla="*/ 34 h 34"/>
                <a:gd name="T4" fmla="*/ 1 w 15"/>
                <a:gd name="T5" fmla="*/ 31 h 34"/>
                <a:gd name="T6" fmla="*/ 6 w 15"/>
                <a:gd name="T7" fmla="*/ 13 h 34"/>
                <a:gd name="T8" fmla="*/ 7 w 15"/>
                <a:gd name="T9" fmla="*/ 10 h 34"/>
                <a:gd name="T10" fmla="*/ 7 w 15"/>
                <a:gd name="T11" fmla="*/ 6 h 34"/>
                <a:gd name="T12" fmla="*/ 5 w 15"/>
                <a:gd name="T13" fmla="*/ 8 h 34"/>
                <a:gd name="T14" fmla="*/ 1 w 15"/>
                <a:gd name="T15" fmla="*/ 9 h 34"/>
                <a:gd name="T16" fmla="*/ 0 w 15"/>
                <a:gd name="T17" fmla="*/ 3 h 34"/>
                <a:gd name="T18" fmla="*/ 10 w 15"/>
                <a:gd name="T19" fmla="*/ 0 h 34"/>
                <a:gd name="T20" fmla="*/ 15 w 15"/>
                <a:gd name="T21"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34">
                  <a:moveTo>
                    <a:pt x="15" y="2"/>
                  </a:moveTo>
                  <a:cubicBezTo>
                    <a:pt x="6" y="34"/>
                    <a:pt x="6" y="34"/>
                    <a:pt x="6" y="34"/>
                  </a:cubicBezTo>
                  <a:cubicBezTo>
                    <a:pt x="1" y="31"/>
                    <a:pt x="1" y="31"/>
                    <a:pt x="1" y="31"/>
                  </a:cubicBezTo>
                  <a:cubicBezTo>
                    <a:pt x="6" y="13"/>
                    <a:pt x="6" y="13"/>
                    <a:pt x="6" y="13"/>
                  </a:cubicBezTo>
                  <a:cubicBezTo>
                    <a:pt x="7" y="10"/>
                    <a:pt x="7" y="10"/>
                    <a:pt x="7" y="10"/>
                  </a:cubicBezTo>
                  <a:cubicBezTo>
                    <a:pt x="7" y="6"/>
                    <a:pt x="7" y="6"/>
                    <a:pt x="7" y="6"/>
                  </a:cubicBezTo>
                  <a:cubicBezTo>
                    <a:pt x="6" y="7"/>
                    <a:pt x="6" y="7"/>
                    <a:pt x="5" y="8"/>
                  </a:cubicBezTo>
                  <a:cubicBezTo>
                    <a:pt x="1" y="9"/>
                    <a:pt x="1" y="9"/>
                    <a:pt x="1" y="9"/>
                  </a:cubicBezTo>
                  <a:cubicBezTo>
                    <a:pt x="0" y="3"/>
                    <a:pt x="0" y="3"/>
                    <a:pt x="0" y="3"/>
                  </a:cubicBezTo>
                  <a:cubicBezTo>
                    <a:pt x="10" y="0"/>
                    <a:pt x="10" y="0"/>
                    <a:pt x="10" y="0"/>
                  </a:cubicBezTo>
                  <a:lnTo>
                    <a:pt x="15" y="2"/>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1" name="Freeform 100"/>
            <p:cNvSpPr>
              <a:spLocks/>
            </p:cNvSpPr>
            <p:nvPr/>
          </p:nvSpPr>
          <p:spPr bwMode="auto">
            <a:xfrm>
              <a:off x="6570663" y="4292600"/>
              <a:ext cx="82550" cy="127000"/>
            </a:xfrm>
            <a:custGeom>
              <a:avLst/>
              <a:gdLst>
                <a:gd name="T0" fmla="*/ 17 w 24"/>
                <a:gd name="T1" fmla="*/ 2 h 37"/>
                <a:gd name="T2" fmla="*/ 22 w 24"/>
                <a:gd name="T3" fmla="*/ 8 h 37"/>
                <a:gd name="T4" fmla="*/ 23 w 24"/>
                <a:gd name="T5" fmla="*/ 15 h 37"/>
                <a:gd name="T6" fmla="*/ 20 w 24"/>
                <a:gd name="T7" fmla="*/ 19 h 37"/>
                <a:gd name="T8" fmla="*/ 15 w 24"/>
                <a:gd name="T9" fmla="*/ 20 h 37"/>
                <a:gd name="T10" fmla="*/ 15 w 24"/>
                <a:gd name="T11" fmla="*/ 20 h 37"/>
                <a:gd name="T12" fmla="*/ 19 w 24"/>
                <a:gd name="T13" fmla="*/ 25 h 37"/>
                <a:gd name="T14" fmla="*/ 19 w 24"/>
                <a:gd name="T15" fmla="*/ 31 h 37"/>
                <a:gd name="T16" fmla="*/ 15 w 24"/>
                <a:gd name="T17" fmla="*/ 36 h 37"/>
                <a:gd name="T18" fmla="*/ 7 w 24"/>
                <a:gd name="T19" fmla="*/ 35 h 37"/>
                <a:gd name="T20" fmla="*/ 0 w 24"/>
                <a:gd name="T21" fmla="*/ 29 h 37"/>
                <a:gd name="T22" fmla="*/ 2 w 24"/>
                <a:gd name="T23" fmla="*/ 23 h 37"/>
                <a:gd name="T24" fmla="*/ 4 w 24"/>
                <a:gd name="T25" fmla="*/ 26 h 37"/>
                <a:gd name="T26" fmla="*/ 8 w 24"/>
                <a:gd name="T27" fmla="*/ 29 h 37"/>
                <a:gd name="T28" fmla="*/ 12 w 24"/>
                <a:gd name="T29" fmla="*/ 30 h 37"/>
                <a:gd name="T30" fmla="*/ 14 w 24"/>
                <a:gd name="T31" fmla="*/ 27 h 37"/>
                <a:gd name="T32" fmla="*/ 13 w 24"/>
                <a:gd name="T33" fmla="*/ 23 h 37"/>
                <a:gd name="T34" fmla="*/ 9 w 24"/>
                <a:gd name="T35" fmla="*/ 19 h 37"/>
                <a:gd name="T36" fmla="*/ 7 w 24"/>
                <a:gd name="T37" fmla="*/ 18 h 37"/>
                <a:gd name="T38" fmla="*/ 9 w 24"/>
                <a:gd name="T39" fmla="*/ 13 h 37"/>
                <a:gd name="T40" fmla="*/ 11 w 24"/>
                <a:gd name="T41" fmla="*/ 14 h 37"/>
                <a:gd name="T42" fmla="*/ 15 w 24"/>
                <a:gd name="T43" fmla="*/ 16 h 37"/>
                <a:gd name="T44" fmla="*/ 17 w 24"/>
                <a:gd name="T45" fmla="*/ 13 h 37"/>
                <a:gd name="T46" fmla="*/ 15 w 24"/>
                <a:gd name="T47" fmla="*/ 8 h 37"/>
                <a:gd name="T48" fmla="*/ 12 w 24"/>
                <a:gd name="T49" fmla="*/ 7 h 37"/>
                <a:gd name="T50" fmla="*/ 9 w 24"/>
                <a:gd name="T51" fmla="*/ 7 h 37"/>
                <a:gd name="T52" fmla="*/ 8 w 24"/>
                <a:gd name="T53" fmla="*/ 1 h 37"/>
                <a:gd name="T54" fmla="*/ 17 w 24"/>
                <a:gd name="T55"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 h="37">
                  <a:moveTo>
                    <a:pt x="17" y="2"/>
                  </a:moveTo>
                  <a:cubicBezTo>
                    <a:pt x="19" y="4"/>
                    <a:pt x="21" y="6"/>
                    <a:pt x="22" y="8"/>
                  </a:cubicBezTo>
                  <a:cubicBezTo>
                    <a:pt x="23" y="10"/>
                    <a:pt x="24" y="12"/>
                    <a:pt x="23" y="15"/>
                  </a:cubicBezTo>
                  <a:cubicBezTo>
                    <a:pt x="22" y="17"/>
                    <a:pt x="21" y="18"/>
                    <a:pt x="20" y="19"/>
                  </a:cubicBezTo>
                  <a:cubicBezTo>
                    <a:pt x="19" y="20"/>
                    <a:pt x="17" y="20"/>
                    <a:pt x="15" y="20"/>
                  </a:cubicBezTo>
                  <a:cubicBezTo>
                    <a:pt x="15" y="20"/>
                    <a:pt x="15" y="20"/>
                    <a:pt x="15" y="20"/>
                  </a:cubicBezTo>
                  <a:cubicBezTo>
                    <a:pt x="17" y="21"/>
                    <a:pt x="19" y="23"/>
                    <a:pt x="19" y="25"/>
                  </a:cubicBezTo>
                  <a:cubicBezTo>
                    <a:pt x="20" y="27"/>
                    <a:pt x="20" y="29"/>
                    <a:pt x="19" y="31"/>
                  </a:cubicBezTo>
                  <a:cubicBezTo>
                    <a:pt x="19" y="34"/>
                    <a:pt x="17" y="36"/>
                    <a:pt x="15" y="36"/>
                  </a:cubicBezTo>
                  <a:cubicBezTo>
                    <a:pt x="13" y="37"/>
                    <a:pt x="10" y="36"/>
                    <a:pt x="7" y="35"/>
                  </a:cubicBezTo>
                  <a:cubicBezTo>
                    <a:pt x="4" y="33"/>
                    <a:pt x="2" y="31"/>
                    <a:pt x="0" y="29"/>
                  </a:cubicBezTo>
                  <a:cubicBezTo>
                    <a:pt x="2" y="23"/>
                    <a:pt x="2" y="23"/>
                    <a:pt x="2" y="23"/>
                  </a:cubicBezTo>
                  <a:cubicBezTo>
                    <a:pt x="2" y="24"/>
                    <a:pt x="3" y="25"/>
                    <a:pt x="4" y="26"/>
                  </a:cubicBezTo>
                  <a:cubicBezTo>
                    <a:pt x="5" y="27"/>
                    <a:pt x="7" y="28"/>
                    <a:pt x="8" y="29"/>
                  </a:cubicBezTo>
                  <a:cubicBezTo>
                    <a:pt x="9" y="30"/>
                    <a:pt x="11" y="30"/>
                    <a:pt x="12" y="30"/>
                  </a:cubicBezTo>
                  <a:cubicBezTo>
                    <a:pt x="13" y="30"/>
                    <a:pt x="14" y="29"/>
                    <a:pt x="14" y="27"/>
                  </a:cubicBezTo>
                  <a:cubicBezTo>
                    <a:pt x="15" y="26"/>
                    <a:pt x="14" y="24"/>
                    <a:pt x="13" y="23"/>
                  </a:cubicBezTo>
                  <a:cubicBezTo>
                    <a:pt x="13" y="22"/>
                    <a:pt x="11" y="21"/>
                    <a:pt x="9" y="19"/>
                  </a:cubicBezTo>
                  <a:cubicBezTo>
                    <a:pt x="7" y="18"/>
                    <a:pt x="7" y="18"/>
                    <a:pt x="7" y="18"/>
                  </a:cubicBezTo>
                  <a:cubicBezTo>
                    <a:pt x="9" y="13"/>
                    <a:pt x="9" y="13"/>
                    <a:pt x="9" y="13"/>
                  </a:cubicBezTo>
                  <a:cubicBezTo>
                    <a:pt x="11" y="14"/>
                    <a:pt x="11" y="14"/>
                    <a:pt x="11" y="14"/>
                  </a:cubicBezTo>
                  <a:cubicBezTo>
                    <a:pt x="13" y="15"/>
                    <a:pt x="14" y="16"/>
                    <a:pt x="15" y="16"/>
                  </a:cubicBezTo>
                  <a:cubicBezTo>
                    <a:pt x="16" y="16"/>
                    <a:pt x="17" y="15"/>
                    <a:pt x="17" y="13"/>
                  </a:cubicBezTo>
                  <a:cubicBezTo>
                    <a:pt x="18" y="11"/>
                    <a:pt x="17" y="9"/>
                    <a:pt x="15" y="8"/>
                  </a:cubicBezTo>
                  <a:cubicBezTo>
                    <a:pt x="14" y="7"/>
                    <a:pt x="13" y="7"/>
                    <a:pt x="12" y="7"/>
                  </a:cubicBezTo>
                  <a:cubicBezTo>
                    <a:pt x="11" y="7"/>
                    <a:pt x="10" y="7"/>
                    <a:pt x="9" y="7"/>
                  </a:cubicBezTo>
                  <a:cubicBezTo>
                    <a:pt x="8" y="1"/>
                    <a:pt x="8" y="1"/>
                    <a:pt x="8" y="1"/>
                  </a:cubicBezTo>
                  <a:cubicBezTo>
                    <a:pt x="10" y="0"/>
                    <a:pt x="13" y="1"/>
                    <a:pt x="17" y="2"/>
                  </a:cubicBez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2" name="Freeform 101"/>
            <p:cNvSpPr>
              <a:spLocks/>
            </p:cNvSpPr>
            <p:nvPr/>
          </p:nvSpPr>
          <p:spPr bwMode="auto">
            <a:xfrm>
              <a:off x="4394201" y="3622675"/>
              <a:ext cx="79375" cy="125413"/>
            </a:xfrm>
            <a:custGeom>
              <a:avLst/>
              <a:gdLst>
                <a:gd name="T0" fmla="*/ 23 w 23"/>
                <a:gd name="T1" fmla="*/ 8 h 37"/>
                <a:gd name="T2" fmla="*/ 21 w 23"/>
                <a:gd name="T3" fmla="*/ 13 h 37"/>
                <a:gd name="T4" fmla="*/ 13 w 23"/>
                <a:gd name="T5" fmla="*/ 8 h 37"/>
                <a:gd name="T6" fmla="*/ 10 w 23"/>
                <a:gd name="T7" fmla="*/ 14 h 37"/>
                <a:gd name="T8" fmla="*/ 11 w 23"/>
                <a:gd name="T9" fmla="*/ 14 h 37"/>
                <a:gd name="T10" fmla="*/ 14 w 23"/>
                <a:gd name="T11" fmla="*/ 16 h 37"/>
                <a:gd name="T12" fmla="*/ 19 w 23"/>
                <a:gd name="T13" fmla="*/ 21 h 37"/>
                <a:gd name="T14" fmla="*/ 19 w 23"/>
                <a:gd name="T15" fmla="*/ 30 h 37"/>
                <a:gd name="T16" fmla="*/ 14 w 23"/>
                <a:gd name="T17" fmla="*/ 36 h 37"/>
                <a:gd name="T18" fmla="*/ 6 w 23"/>
                <a:gd name="T19" fmla="*/ 35 h 37"/>
                <a:gd name="T20" fmla="*/ 0 w 23"/>
                <a:gd name="T21" fmla="*/ 30 h 37"/>
                <a:gd name="T22" fmla="*/ 1 w 23"/>
                <a:gd name="T23" fmla="*/ 24 h 37"/>
                <a:gd name="T24" fmla="*/ 4 w 23"/>
                <a:gd name="T25" fmla="*/ 27 h 37"/>
                <a:gd name="T26" fmla="*/ 7 w 23"/>
                <a:gd name="T27" fmla="*/ 30 h 37"/>
                <a:gd name="T28" fmla="*/ 14 w 23"/>
                <a:gd name="T29" fmla="*/ 27 h 37"/>
                <a:gd name="T30" fmla="*/ 10 w 23"/>
                <a:gd name="T31" fmla="*/ 20 h 37"/>
                <a:gd name="T32" fmla="*/ 8 w 23"/>
                <a:gd name="T33" fmla="*/ 19 h 37"/>
                <a:gd name="T34" fmla="*/ 6 w 23"/>
                <a:gd name="T35" fmla="*/ 18 h 37"/>
                <a:gd name="T36" fmla="*/ 4 w 23"/>
                <a:gd name="T37" fmla="*/ 15 h 37"/>
                <a:gd name="T38" fmla="*/ 9 w 23"/>
                <a:gd name="T39" fmla="*/ 0 h 37"/>
                <a:gd name="T40" fmla="*/ 23 w 23"/>
                <a:gd name="T41"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37">
                  <a:moveTo>
                    <a:pt x="23" y="8"/>
                  </a:moveTo>
                  <a:cubicBezTo>
                    <a:pt x="21" y="13"/>
                    <a:pt x="21" y="13"/>
                    <a:pt x="21" y="13"/>
                  </a:cubicBezTo>
                  <a:cubicBezTo>
                    <a:pt x="13" y="8"/>
                    <a:pt x="13" y="8"/>
                    <a:pt x="13" y="8"/>
                  </a:cubicBezTo>
                  <a:cubicBezTo>
                    <a:pt x="10" y="14"/>
                    <a:pt x="10" y="14"/>
                    <a:pt x="10" y="14"/>
                  </a:cubicBezTo>
                  <a:cubicBezTo>
                    <a:pt x="11" y="14"/>
                    <a:pt x="11" y="14"/>
                    <a:pt x="11" y="14"/>
                  </a:cubicBezTo>
                  <a:cubicBezTo>
                    <a:pt x="12" y="15"/>
                    <a:pt x="13" y="15"/>
                    <a:pt x="14" y="16"/>
                  </a:cubicBezTo>
                  <a:cubicBezTo>
                    <a:pt x="16" y="17"/>
                    <a:pt x="18" y="19"/>
                    <a:pt x="19" y="21"/>
                  </a:cubicBezTo>
                  <a:cubicBezTo>
                    <a:pt x="20" y="24"/>
                    <a:pt x="20" y="27"/>
                    <a:pt x="19" y="30"/>
                  </a:cubicBezTo>
                  <a:cubicBezTo>
                    <a:pt x="18" y="33"/>
                    <a:pt x="16" y="36"/>
                    <a:pt x="14" y="36"/>
                  </a:cubicBezTo>
                  <a:cubicBezTo>
                    <a:pt x="12" y="37"/>
                    <a:pt x="9" y="37"/>
                    <a:pt x="6" y="35"/>
                  </a:cubicBezTo>
                  <a:cubicBezTo>
                    <a:pt x="3" y="34"/>
                    <a:pt x="1" y="32"/>
                    <a:pt x="0" y="30"/>
                  </a:cubicBezTo>
                  <a:cubicBezTo>
                    <a:pt x="1" y="24"/>
                    <a:pt x="1" y="24"/>
                    <a:pt x="1" y="24"/>
                  </a:cubicBezTo>
                  <a:cubicBezTo>
                    <a:pt x="2" y="25"/>
                    <a:pt x="3" y="26"/>
                    <a:pt x="4" y="27"/>
                  </a:cubicBezTo>
                  <a:cubicBezTo>
                    <a:pt x="5" y="28"/>
                    <a:pt x="6" y="29"/>
                    <a:pt x="7" y="30"/>
                  </a:cubicBezTo>
                  <a:cubicBezTo>
                    <a:pt x="11" y="31"/>
                    <a:pt x="13" y="31"/>
                    <a:pt x="14" y="27"/>
                  </a:cubicBezTo>
                  <a:cubicBezTo>
                    <a:pt x="14" y="24"/>
                    <a:pt x="13" y="21"/>
                    <a:pt x="10" y="20"/>
                  </a:cubicBezTo>
                  <a:cubicBezTo>
                    <a:pt x="9" y="19"/>
                    <a:pt x="9" y="19"/>
                    <a:pt x="8" y="19"/>
                  </a:cubicBezTo>
                  <a:cubicBezTo>
                    <a:pt x="7" y="18"/>
                    <a:pt x="6" y="18"/>
                    <a:pt x="6" y="18"/>
                  </a:cubicBezTo>
                  <a:cubicBezTo>
                    <a:pt x="4" y="15"/>
                    <a:pt x="4" y="15"/>
                    <a:pt x="4" y="15"/>
                  </a:cubicBezTo>
                  <a:cubicBezTo>
                    <a:pt x="9" y="0"/>
                    <a:pt x="9" y="0"/>
                    <a:pt x="9" y="0"/>
                  </a:cubicBezTo>
                  <a:lnTo>
                    <a:pt x="23" y="8"/>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3" name="Freeform 102"/>
            <p:cNvSpPr>
              <a:spLocks/>
            </p:cNvSpPr>
            <p:nvPr/>
          </p:nvSpPr>
          <p:spPr bwMode="auto">
            <a:xfrm>
              <a:off x="4346576" y="3594100"/>
              <a:ext cx="50800" cy="120650"/>
            </a:xfrm>
            <a:custGeom>
              <a:avLst/>
              <a:gdLst>
                <a:gd name="T0" fmla="*/ 15 w 15"/>
                <a:gd name="T1" fmla="*/ 3 h 35"/>
                <a:gd name="T2" fmla="*/ 6 w 15"/>
                <a:gd name="T3" fmla="*/ 35 h 35"/>
                <a:gd name="T4" fmla="*/ 1 w 15"/>
                <a:gd name="T5" fmla="*/ 32 h 35"/>
                <a:gd name="T6" fmla="*/ 6 w 15"/>
                <a:gd name="T7" fmla="*/ 13 h 35"/>
                <a:gd name="T8" fmla="*/ 7 w 15"/>
                <a:gd name="T9" fmla="*/ 10 h 35"/>
                <a:gd name="T10" fmla="*/ 8 w 15"/>
                <a:gd name="T11" fmla="*/ 7 h 35"/>
                <a:gd name="T12" fmla="*/ 5 w 15"/>
                <a:gd name="T13" fmla="*/ 8 h 35"/>
                <a:gd name="T14" fmla="*/ 2 w 15"/>
                <a:gd name="T15" fmla="*/ 9 h 35"/>
                <a:gd name="T16" fmla="*/ 0 w 15"/>
                <a:gd name="T17" fmla="*/ 4 h 35"/>
                <a:gd name="T18" fmla="*/ 11 w 15"/>
                <a:gd name="T19" fmla="*/ 0 h 35"/>
                <a:gd name="T20" fmla="*/ 15 w 15"/>
                <a:gd name="T21"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35">
                  <a:moveTo>
                    <a:pt x="15" y="3"/>
                  </a:moveTo>
                  <a:cubicBezTo>
                    <a:pt x="6" y="35"/>
                    <a:pt x="6" y="35"/>
                    <a:pt x="6" y="35"/>
                  </a:cubicBezTo>
                  <a:cubicBezTo>
                    <a:pt x="1" y="32"/>
                    <a:pt x="1" y="32"/>
                    <a:pt x="1" y="32"/>
                  </a:cubicBezTo>
                  <a:cubicBezTo>
                    <a:pt x="6" y="13"/>
                    <a:pt x="6" y="13"/>
                    <a:pt x="6" y="13"/>
                  </a:cubicBezTo>
                  <a:cubicBezTo>
                    <a:pt x="7" y="10"/>
                    <a:pt x="7" y="10"/>
                    <a:pt x="7" y="10"/>
                  </a:cubicBezTo>
                  <a:cubicBezTo>
                    <a:pt x="8" y="7"/>
                    <a:pt x="8" y="7"/>
                    <a:pt x="8" y="7"/>
                  </a:cubicBezTo>
                  <a:cubicBezTo>
                    <a:pt x="7" y="8"/>
                    <a:pt x="6" y="8"/>
                    <a:pt x="5" y="8"/>
                  </a:cubicBezTo>
                  <a:cubicBezTo>
                    <a:pt x="2" y="9"/>
                    <a:pt x="2" y="9"/>
                    <a:pt x="2" y="9"/>
                  </a:cubicBezTo>
                  <a:cubicBezTo>
                    <a:pt x="0" y="4"/>
                    <a:pt x="0" y="4"/>
                    <a:pt x="0" y="4"/>
                  </a:cubicBezTo>
                  <a:cubicBezTo>
                    <a:pt x="11" y="0"/>
                    <a:pt x="11" y="0"/>
                    <a:pt x="11" y="0"/>
                  </a:cubicBezTo>
                  <a:lnTo>
                    <a:pt x="15" y="3"/>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4" name="Freeform 103"/>
            <p:cNvSpPr>
              <a:spLocks noEditPoints="1"/>
            </p:cNvSpPr>
            <p:nvPr/>
          </p:nvSpPr>
          <p:spPr bwMode="auto">
            <a:xfrm>
              <a:off x="4799013" y="3862388"/>
              <a:ext cx="74613" cy="119063"/>
            </a:xfrm>
            <a:custGeom>
              <a:avLst/>
              <a:gdLst>
                <a:gd name="T0" fmla="*/ 18 w 22"/>
                <a:gd name="T1" fmla="*/ 19 h 35"/>
                <a:gd name="T2" fmla="*/ 18 w 22"/>
                <a:gd name="T3" fmla="*/ 27 h 35"/>
                <a:gd name="T4" fmla="*/ 13 w 22"/>
                <a:gd name="T5" fmla="*/ 34 h 35"/>
                <a:gd name="T6" fmla="*/ 6 w 22"/>
                <a:gd name="T7" fmla="*/ 33 h 35"/>
                <a:gd name="T8" fmla="*/ 2 w 22"/>
                <a:gd name="T9" fmla="*/ 29 h 35"/>
                <a:gd name="T10" fmla="*/ 0 w 22"/>
                <a:gd name="T11" fmla="*/ 22 h 35"/>
                <a:gd name="T12" fmla="*/ 1 w 22"/>
                <a:gd name="T13" fmla="*/ 14 h 35"/>
                <a:gd name="T14" fmla="*/ 8 w 22"/>
                <a:gd name="T15" fmla="*/ 2 h 35"/>
                <a:gd name="T16" fmla="*/ 18 w 22"/>
                <a:gd name="T17" fmla="*/ 3 h 35"/>
                <a:gd name="T18" fmla="*/ 22 w 22"/>
                <a:gd name="T19" fmla="*/ 5 h 35"/>
                <a:gd name="T20" fmla="*/ 20 w 22"/>
                <a:gd name="T21" fmla="*/ 10 h 35"/>
                <a:gd name="T22" fmla="*/ 17 w 22"/>
                <a:gd name="T23" fmla="*/ 8 h 35"/>
                <a:gd name="T24" fmla="*/ 13 w 22"/>
                <a:gd name="T25" fmla="*/ 7 h 35"/>
                <a:gd name="T26" fmla="*/ 9 w 22"/>
                <a:gd name="T27" fmla="*/ 8 h 35"/>
                <a:gd name="T28" fmla="*/ 7 w 22"/>
                <a:gd name="T29" fmla="*/ 13 h 35"/>
                <a:gd name="T30" fmla="*/ 7 w 22"/>
                <a:gd name="T31" fmla="*/ 14 h 35"/>
                <a:gd name="T32" fmla="*/ 13 w 22"/>
                <a:gd name="T33" fmla="*/ 13 h 35"/>
                <a:gd name="T34" fmla="*/ 18 w 22"/>
                <a:gd name="T35" fmla="*/ 19 h 35"/>
                <a:gd name="T36" fmla="*/ 11 w 22"/>
                <a:gd name="T37" fmla="*/ 28 h 35"/>
                <a:gd name="T38" fmla="*/ 13 w 22"/>
                <a:gd name="T39" fmla="*/ 24 h 35"/>
                <a:gd name="T40" fmla="*/ 13 w 22"/>
                <a:gd name="T41" fmla="*/ 20 h 35"/>
                <a:gd name="T42" fmla="*/ 11 w 22"/>
                <a:gd name="T43" fmla="*/ 17 h 35"/>
                <a:gd name="T44" fmla="*/ 7 w 22"/>
                <a:gd name="T45" fmla="*/ 17 h 35"/>
                <a:gd name="T46" fmla="*/ 5 w 22"/>
                <a:gd name="T47" fmla="*/ 20 h 35"/>
                <a:gd name="T48" fmla="*/ 5 w 22"/>
                <a:gd name="T49" fmla="*/ 25 h 35"/>
                <a:gd name="T50" fmla="*/ 8 w 22"/>
                <a:gd name="T51" fmla="*/ 28 h 35"/>
                <a:gd name="T52" fmla="*/ 11 w 22"/>
                <a:gd name="T53"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 h="35">
                  <a:moveTo>
                    <a:pt x="18" y="19"/>
                  </a:moveTo>
                  <a:cubicBezTo>
                    <a:pt x="19" y="21"/>
                    <a:pt x="18" y="24"/>
                    <a:pt x="18" y="27"/>
                  </a:cubicBezTo>
                  <a:cubicBezTo>
                    <a:pt x="17" y="31"/>
                    <a:pt x="15" y="33"/>
                    <a:pt x="13" y="34"/>
                  </a:cubicBezTo>
                  <a:cubicBezTo>
                    <a:pt x="11" y="35"/>
                    <a:pt x="9" y="35"/>
                    <a:pt x="6" y="33"/>
                  </a:cubicBezTo>
                  <a:cubicBezTo>
                    <a:pt x="4" y="32"/>
                    <a:pt x="3" y="31"/>
                    <a:pt x="2" y="29"/>
                  </a:cubicBezTo>
                  <a:cubicBezTo>
                    <a:pt x="1" y="27"/>
                    <a:pt x="0" y="25"/>
                    <a:pt x="0" y="22"/>
                  </a:cubicBezTo>
                  <a:cubicBezTo>
                    <a:pt x="0" y="20"/>
                    <a:pt x="0" y="17"/>
                    <a:pt x="1" y="14"/>
                  </a:cubicBezTo>
                  <a:cubicBezTo>
                    <a:pt x="3" y="8"/>
                    <a:pt x="5" y="4"/>
                    <a:pt x="8" y="2"/>
                  </a:cubicBezTo>
                  <a:cubicBezTo>
                    <a:pt x="11" y="0"/>
                    <a:pt x="14" y="0"/>
                    <a:pt x="18" y="3"/>
                  </a:cubicBezTo>
                  <a:cubicBezTo>
                    <a:pt x="20" y="4"/>
                    <a:pt x="21" y="4"/>
                    <a:pt x="22" y="5"/>
                  </a:cubicBezTo>
                  <a:cubicBezTo>
                    <a:pt x="20" y="10"/>
                    <a:pt x="20" y="10"/>
                    <a:pt x="20" y="10"/>
                  </a:cubicBezTo>
                  <a:cubicBezTo>
                    <a:pt x="19" y="9"/>
                    <a:pt x="18" y="9"/>
                    <a:pt x="17" y="8"/>
                  </a:cubicBezTo>
                  <a:cubicBezTo>
                    <a:pt x="15" y="7"/>
                    <a:pt x="14" y="7"/>
                    <a:pt x="13" y="7"/>
                  </a:cubicBezTo>
                  <a:cubicBezTo>
                    <a:pt x="11" y="7"/>
                    <a:pt x="10" y="7"/>
                    <a:pt x="9" y="8"/>
                  </a:cubicBezTo>
                  <a:cubicBezTo>
                    <a:pt x="8" y="9"/>
                    <a:pt x="7" y="11"/>
                    <a:pt x="7" y="13"/>
                  </a:cubicBezTo>
                  <a:cubicBezTo>
                    <a:pt x="7" y="14"/>
                    <a:pt x="7" y="14"/>
                    <a:pt x="7" y="14"/>
                  </a:cubicBezTo>
                  <a:cubicBezTo>
                    <a:pt x="9" y="12"/>
                    <a:pt x="11" y="12"/>
                    <a:pt x="13" y="13"/>
                  </a:cubicBezTo>
                  <a:cubicBezTo>
                    <a:pt x="15" y="14"/>
                    <a:pt x="17" y="16"/>
                    <a:pt x="18" y="19"/>
                  </a:cubicBezTo>
                  <a:close/>
                  <a:moveTo>
                    <a:pt x="11" y="28"/>
                  </a:moveTo>
                  <a:cubicBezTo>
                    <a:pt x="11" y="27"/>
                    <a:pt x="12" y="26"/>
                    <a:pt x="13" y="24"/>
                  </a:cubicBezTo>
                  <a:cubicBezTo>
                    <a:pt x="13" y="23"/>
                    <a:pt x="13" y="21"/>
                    <a:pt x="13" y="20"/>
                  </a:cubicBezTo>
                  <a:cubicBezTo>
                    <a:pt x="12" y="19"/>
                    <a:pt x="12" y="18"/>
                    <a:pt x="11" y="17"/>
                  </a:cubicBezTo>
                  <a:cubicBezTo>
                    <a:pt x="9" y="17"/>
                    <a:pt x="8" y="17"/>
                    <a:pt x="7" y="17"/>
                  </a:cubicBezTo>
                  <a:cubicBezTo>
                    <a:pt x="6" y="18"/>
                    <a:pt x="6" y="18"/>
                    <a:pt x="5" y="20"/>
                  </a:cubicBezTo>
                  <a:cubicBezTo>
                    <a:pt x="5" y="21"/>
                    <a:pt x="5" y="23"/>
                    <a:pt x="5" y="25"/>
                  </a:cubicBezTo>
                  <a:cubicBezTo>
                    <a:pt x="6" y="26"/>
                    <a:pt x="6" y="27"/>
                    <a:pt x="8" y="28"/>
                  </a:cubicBezTo>
                  <a:cubicBezTo>
                    <a:pt x="9" y="29"/>
                    <a:pt x="10" y="29"/>
                    <a:pt x="11" y="28"/>
                  </a:cubicBezTo>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5" name="Freeform 104"/>
            <p:cNvSpPr>
              <a:spLocks/>
            </p:cNvSpPr>
            <p:nvPr/>
          </p:nvSpPr>
          <p:spPr bwMode="auto">
            <a:xfrm>
              <a:off x="4746626" y="3824288"/>
              <a:ext cx="47625" cy="119063"/>
            </a:xfrm>
            <a:custGeom>
              <a:avLst/>
              <a:gdLst>
                <a:gd name="T0" fmla="*/ 14 w 14"/>
                <a:gd name="T1" fmla="*/ 3 h 35"/>
                <a:gd name="T2" fmla="*/ 6 w 14"/>
                <a:gd name="T3" fmla="*/ 35 h 35"/>
                <a:gd name="T4" fmla="*/ 0 w 14"/>
                <a:gd name="T5" fmla="*/ 32 h 35"/>
                <a:gd name="T6" fmla="*/ 5 w 14"/>
                <a:gd name="T7" fmla="*/ 13 h 35"/>
                <a:gd name="T8" fmla="*/ 6 w 14"/>
                <a:gd name="T9" fmla="*/ 10 h 35"/>
                <a:gd name="T10" fmla="*/ 7 w 14"/>
                <a:gd name="T11" fmla="*/ 7 h 35"/>
                <a:gd name="T12" fmla="*/ 5 w 14"/>
                <a:gd name="T13" fmla="*/ 8 h 35"/>
                <a:gd name="T14" fmla="*/ 1 w 14"/>
                <a:gd name="T15" fmla="*/ 10 h 35"/>
                <a:gd name="T16" fmla="*/ 0 w 14"/>
                <a:gd name="T17" fmla="*/ 4 h 35"/>
                <a:gd name="T18" fmla="*/ 10 w 14"/>
                <a:gd name="T19" fmla="*/ 0 h 35"/>
                <a:gd name="T20" fmla="*/ 14 w 14"/>
                <a:gd name="T21"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5">
                  <a:moveTo>
                    <a:pt x="14" y="3"/>
                  </a:moveTo>
                  <a:cubicBezTo>
                    <a:pt x="6" y="35"/>
                    <a:pt x="6" y="35"/>
                    <a:pt x="6" y="35"/>
                  </a:cubicBezTo>
                  <a:cubicBezTo>
                    <a:pt x="0" y="32"/>
                    <a:pt x="0" y="32"/>
                    <a:pt x="0" y="32"/>
                  </a:cubicBezTo>
                  <a:cubicBezTo>
                    <a:pt x="5" y="13"/>
                    <a:pt x="5" y="13"/>
                    <a:pt x="5" y="13"/>
                  </a:cubicBezTo>
                  <a:cubicBezTo>
                    <a:pt x="6" y="10"/>
                    <a:pt x="6" y="10"/>
                    <a:pt x="6" y="10"/>
                  </a:cubicBezTo>
                  <a:cubicBezTo>
                    <a:pt x="7" y="7"/>
                    <a:pt x="7" y="7"/>
                    <a:pt x="7" y="7"/>
                  </a:cubicBezTo>
                  <a:cubicBezTo>
                    <a:pt x="6" y="8"/>
                    <a:pt x="5" y="8"/>
                    <a:pt x="5" y="8"/>
                  </a:cubicBezTo>
                  <a:cubicBezTo>
                    <a:pt x="1" y="10"/>
                    <a:pt x="1" y="10"/>
                    <a:pt x="1" y="10"/>
                  </a:cubicBezTo>
                  <a:cubicBezTo>
                    <a:pt x="0" y="4"/>
                    <a:pt x="0" y="4"/>
                    <a:pt x="0" y="4"/>
                  </a:cubicBezTo>
                  <a:cubicBezTo>
                    <a:pt x="10" y="0"/>
                    <a:pt x="10" y="0"/>
                    <a:pt x="10" y="0"/>
                  </a:cubicBezTo>
                  <a:lnTo>
                    <a:pt x="14" y="3"/>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6" name="Freeform 105"/>
            <p:cNvSpPr>
              <a:spLocks/>
            </p:cNvSpPr>
            <p:nvPr/>
          </p:nvSpPr>
          <p:spPr bwMode="auto">
            <a:xfrm>
              <a:off x="5160963" y="4067175"/>
              <a:ext cx="50800" cy="115888"/>
            </a:xfrm>
            <a:custGeom>
              <a:avLst/>
              <a:gdLst>
                <a:gd name="T0" fmla="*/ 15 w 15"/>
                <a:gd name="T1" fmla="*/ 2 h 34"/>
                <a:gd name="T2" fmla="*/ 6 w 15"/>
                <a:gd name="T3" fmla="*/ 34 h 34"/>
                <a:gd name="T4" fmla="*/ 1 w 15"/>
                <a:gd name="T5" fmla="*/ 31 h 34"/>
                <a:gd name="T6" fmla="*/ 6 w 15"/>
                <a:gd name="T7" fmla="*/ 13 h 34"/>
                <a:gd name="T8" fmla="*/ 7 w 15"/>
                <a:gd name="T9" fmla="*/ 10 h 34"/>
                <a:gd name="T10" fmla="*/ 8 w 15"/>
                <a:gd name="T11" fmla="*/ 6 h 34"/>
                <a:gd name="T12" fmla="*/ 5 w 15"/>
                <a:gd name="T13" fmla="*/ 8 h 34"/>
                <a:gd name="T14" fmla="*/ 2 w 15"/>
                <a:gd name="T15" fmla="*/ 9 h 34"/>
                <a:gd name="T16" fmla="*/ 0 w 15"/>
                <a:gd name="T17" fmla="*/ 3 h 34"/>
                <a:gd name="T18" fmla="*/ 11 w 15"/>
                <a:gd name="T19" fmla="*/ 0 h 34"/>
                <a:gd name="T20" fmla="*/ 15 w 15"/>
                <a:gd name="T21"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34">
                  <a:moveTo>
                    <a:pt x="15" y="2"/>
                  </a:moveTo>
                  <a:cubicBezTo>
                    <a:pt x="6" y="34"/>
                    <a:pt x="6" y="34"/>
                    <a:pt x="6" y="34"/>
                  </a:cubicBezTo>
                  <a:cubicBezTo>
                    <a:pt x="1" y="31"/>
                    <a:pt x="1" y="31"/>
                    <a:pt x="1" y="31"/>
                  </a:cubicBezTo>
                  <a:cubicBezTo>
                    <a:pt x="6" y="13"/>
                    <a:pt x="6" y="13"/>
                    <a:pt x="6" y="13"/>
                  </a:cubicBezTo>
                  <a:cubicBezTo>
                    <a:pt x="7" y="10"/>
                    <a:pt x="7" y="10"/>
                    <a:pt x="7" y="10"/>
                  </a:cubicBezTo>
                  <a:cubicBezTo>
                    <a:pt x="8" y="6"/>
                    <a:pt x="8" y="6"/>
                    <a:pt x="8" y="6"/>
                  </a:cubicBezTo>
                  <a:cubicBezTo>
                    <a:pt x="7" y="7"/>
                    <a:pt x="6" y="7"/>
                    <a:pt x="5" y="8"/>
                  </a:cubicBezTo>
                  <a:cubicBezTo>
                    <a:pt x="2" y="9"/>
                    <a:pt x="2" y="9"/>
                    <a:pt x="2" y="9"/>
                  </a:cubicBezTo>
                  <a:cubicBezTo>
                    <a:pt x="0" y="3"/>
                    <a:pt x="0" y="3"/>
                    <a:pt x="0" y="3"/>
                  </a:cubicBezTo>
                  <a:cubicBezTo>
                    <a:pt x="11" y="0"/>
                    <a:pt x="11" y="0"/>
                    <a:pt x="11" y="0"/>
                  </a:cubicBezTo>
                  <a:lnTo>
                    <a:pt x="15" y="2"/>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7" name="Freeform 106"/>
            <p:cNvSpPr>
              <a:spLocks/>
            </p:cNvSpPr>
            <p:nvPr/>
          </p:nvSpPr>
          <p:spPr bwMode="auto">
            <a:xfrm>
              <a:off x="5216526" y="4087813"/>
              <a:ext cx="77788" cy="127000"/>
            </a:xfrm>
            <a:custGeom>
              <a:avLst/>
              <a:gdLst>
                <a:gd name="T0" fmla="*/ 49 w 49"/>
                <a:gd name="T1" fmla="*/ 21 h 80"/>
                <a:gd name="T2" fmla="*/ 47 w 49"/>
                <a:gd name="T3" fmla="*/ 32 h 80"/>
                <a:gd name="T4" fmla="*/ 10 w 49"/>
                <a:gd name="T5" fmla="*/ 80 h 80"/>
                <a:gd name="T6" fmla="*/ 0 w 49"/>
                <a:gd name="T7" fmla="*/ 71 h 80"/>
                <a:gd name="T8" fmla="*/ 34 w 49"/>
                <a:gd name="T9" fmla="*/ 28 h 80"/>
                <a:gd name="T10" fmla="*/ 8 w 49"/>
                <a:gd name="T11" fmla="*/ 13 h 80"/>
                <a:gd name="T12" fmla="*/ 10 w 49"/>
                <a:gd name="T13" fmla="*/ 0 h 80"/>
                <a:gd name="T14" fmla="*/ 49 w 49"/>
                <a:gd name="T15" fmla="*/ 21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80">
                  <a:moveTo>
                    <a:pt x="49" y="21"/>
                  </a:moveTo>
                  <a:lnTo>
                    <a:pt x="47" y="32"/>
                  </a:lnTo>
                  <a:lnTo>
                    <a:pt x="10" y="80"/>
                  </a:lnTo>
                  <a:lnTo>
                    <a:pt x="0" y="71"/>
                  </a:lnTo>
                  <a:lnTo>
                    <a:pt x="34" y="28"/>
                  </a:lnTo>
                  <a:lnTo>
                    <a:pt x="8" y="13"/>
                  </a:lnTo>
                  <a:lnTo>
                    <a:pt x="10" y="0"/>
                  </a:lnTo>
                  <a:lnTo>
                    <a:pt x="49" y="21"/>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8" name="Freeform 107"/>
            <p:cNvSpPr>
              <a:spLocks/>
            </p:cNvSpPr>
            <p:nvPr/>
          </p:nvSpPr>
          <p:spPr bwMode="auto">
            <a:xfrm>
              <a:off x="5584826" y="4310063"/>
              <a:ext cx="52388" cy="119063"/>
            </a:xfrm>
            <a:custGeom>
              <a:avLst/>
              <a:gdLst>
                <a:gd name="T0" fmla="*/ 15 w 15"/>
                <a:gd name="T1" fmla="*/ 3 h 35"/>
                <a:gd name="T2" fmla="*/ 6 w 15"/>
                <a:gd name="T3" fmla="*/ 35 h 35"/>
                <a:gd name="T4" fmla="*/ 1 w 15"/>
                <a:gd name="T5" fmla="*/ 32 h 35"/>
                <a:gd name="T6" fmla="*/ 6 w 15"/>
                <a:gd name="T7" fmla="*/ 13 h 35"/>
                <a:gd name="T8" fmla="*/ 7 w 15"/>
                <a:gd name="T9" fmla="*/ 10 h 35"/>
                <a:gd name="T10" fmla="*/ 8 w 15"/>
                <a:gd name="T11" fmla="*/ 7 h 35"/>
                <a:gd name="T12" fmla="*/ 5 w 15"/>
                <a:gd name="T13" fmla="*/ 8 h 35"/>
                <a:gd name="T14" fmla="*/ 2 w 15"/>
                <a:gd name="T15" fmla="*/ 9 h 35"/>
                <a:gd name="T16" fmla="*/ 0 w 15"/>
                <a:gd name="T17" fmla="*/ 4 h 35"/>
                <a:gd name="T18" fmla="*/ 11 w 15"/>
                <a:gd name="T19" fmla="*/ 0 h 35"/>
                <a:gd name="T20" fmla="*/ 15 w 15"/>
                <a:gd name="T21"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35">
                  <a:moveTo>
                    <a:pt x="15" y="3"/>
                  </a:moveTo>
                  <a:cubicBezTo>
                    <a:pt x="6" y="35"/>
                    <a:pt x="6" y="35"/>
                    <a:pt x="6" y="35"/>
                  </a:cubicBezTo>
                  <a:cubicBezTo>
                    <a:pt x="1" y="32"/>
                    <a:pt x="1" y="32"/>
                    <a:pt x="1" y="32"/>
                  </a:cubicBezTo>
                  <a:cubicBezTo>
                    <a:pt x="6" y="13"/>
                    <a:pt x="6" y="13"/>
                    <a:pt x="6" y="13"/>
                  </a:cubicBezTo>
                  <a:cubicBezTo>
                    <a:pt x="7" y="10"/>
                    <a:pt x="7" y="10"/>
                    <a:pt x="7" y="10"/>
                  </a:cubicBezTo>
                  <a:cubicBezTo>
                    <a:pt x="8" y="7"/>
                    <a:pt x="8" y="7"/>
                    <a:pt x="8" y="7"/>
                  </a:cubicBezTo>
                  <a:cubicBezTo>
                    <a:pt x="7" y="8"/>
                    <a:pt x="6" y="8"/>
                    <a:pt x="5" y="8"/>
                  </a:cubicBezTo>
                  <a:cubicBezTo>
                    <a:pt x="2" y="9"/>
                    <a:pt x="2" y="9"/>
                    <a:pt x="2" y="9"/>
                  </a:cubicBezTo>
                  <a:cubicBezTo>
                    <a:pt x="0" y="4"/>
                    <a:pt x="0" y="4"/>
                    <a:pt x="0" y="4"/>
                  </a:cubicBezTo>
                  <a:cubicBezTo>
                    <a:pt x="11" y="0"/>
                    <a:pt x="11" y="0"/>
                    <a:pt x="11" y="0"/>
                  </a:cubicBezTo>
                  <a:lnTo>
                    <a:pt x="15" y="3"/>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9" name="Freeform 108"/>
            <p:cNvSpPr>
              <a:spLocks noEditPoints="1"/>
            </p:cNvSpPr>
            <p:nvPr/>
          </p:nvSpPr>
          <p:spPr bwMode="auto">
            <a:xfrm>
              <a:off x="5637213" y="4343400"/>
              <a:ext cx="74613" cy="123825"/>
            </a:xfrm>
            <a:custGeom>
              <a:avLst/>
              <a:gdLst>
                <a:gd name="T0" fmla="*/ 18 w 22"/>
                <a:gd name="T1" fmla="*/ 25 h 36"/>
                <a:gd name="T2" fmla="*/ 18 w 22"/>
                <a:gd name="T3" fmla="*/ 30 h 36"/>
                <a:gd name="T4" fmla="*/ 14 w 22"/>
                <a:gd name="T5" fmla="*/ 35 h 36"/>
                <a:gd name="T6" fmla="*/ 7 w 22"/>
                <a:gd name="T7" fmla="*/ 34 h 36"/>
                <a:gd name="T8" fmla="*/ 1 w 22"/>
                <a:gd name="T9" fmla="*/ 28 h 36"/>
                <a:gd name="T10" fmla="*/ 0 w 22"/>
                <a:gd name="T11" fmla="*/ 21 h 36"/>
                <a:gd name="T12" fmla="*/ 3 w 22"/>
                <a:gd name="T13" fmla="*/ 16 h 36"/>
                <a:gd name="T14" fmla="*/ 7 w 22"/>
                <a:gd name="T15" fmla="*/ 15 h 36"/>
                <a:gd name="T16" fmla="*/ 5 w 22"/>
                <a:gd name="T17" fmla="*/ 9 h 36"/>
                <a:gd name="T18" fmla="*/ 5 w 22"/>
                <a:gd name="T19" fmla="*/ 4 h 36"/>
                <a:gd name="T20" fmla="*/ 9 w 22"/>
                <a:gd name="T21" fmla="*/ 0 h 36"/>
                <a:gd name="T22" fmla="*/ 15 w 22"/>
                <a:gd name="T23" fmla="*/ 1 h 36"/>
                <a:gd name="T24" fmla="*/ 21 w 22"/>
                <a:gd name="T25" fmla="*/ 7 h 36"/>
                <a:gd name="T26" fmla="*/ 21 w 22"/>
                <a:gd name="T27" fmla="*/ 14 h 36"/>
                <a:gd name="T28" fmla="*/ 19 w 22"/>
                <a:gd name="T29" fmla="*/ 17 h 36"/>
                <a:gd name="T30" fmla="*/ 15 w 22"/>
                <a:gd name="T31" fmla="*/ 19 h 36"/>
                <a:gd name="T32" fmla="*/ 18 w 22"/>
                <a:gd name="T33" fmla="*/ 25 h 36"/>
                <a:gd name="T34" fmla="*/ 11 w 22"/>
                <a:gd name="T35" fmla="*/ 30 h 36"/>
                <a:gd name="T36" fmla="*/ 13 w 22"/>
                <a:gd name="T37" fmla="*/ 27 h 36"/>
                <a:gd name="T38" fmla="*/ 13 w 22"/>
                <a:gd name="T39" fmla="*/ 24 h 36"/>
                <a:gd name="T40" fmla="*/ 10 w 22"/>
                <a:gd name="T41" fmla="*/ 20 h 36"/>
                <a:gd name="T42" fmla="*/ 5 w 22"/>
                <a:gd name="T43" fmla="*/ 23 h 36"/>
                <a:gd name="T44" fmla="*/ 5 w 22"/>
                <a:gd name="T45" fmla="*/ 26 h 36"/>
                <a:gd name="T46" fmla="*/ 8 w 22"/>
                <a:gd name="T47" fmla="*/ 29 h 36"/>
                <a:gd name="T48" fmla="*/ 11 w 22"/>
                <a:gd name="T49" fmla="*/ 30 h 36"/>
                <a:gd name="T50" fmla="*/ 12 w 22"/>
                <a:gd name="T51" fmla="*/ 6 h 36"/>
                <a:gd name="T52" fmla="*/ 10 w 22"/>
                <a:gd name="T53" fmla="*/ 8 h 36"/>
                <a:gd name="T54" fmla="*/ 10 w 22"/>
                <a:gd name="T55" fmla="*/ 11 h 36"/>
                <a:gd name="T56" fmla="*/ 12 w 22"/>
                <a:gd name="T57" fmla="*/ 14 h 36"/>
                <a:gd name="T58" fmla="*/ 15 w 22"/>
                <a:gd name="T59" fmla="*/ 13 h 36"/>
                <a:gd name="T60" fmla="*/ 16 w 22"/>
                <a:gd name="T61" fmla="*/ 11 h 36"/>
                <a:gd name="T62" fmla="*/ 16 w 22"/>
                <a:gd name="T63" fmla="*/ 8 h 36"/>
                <a:gd name="T64" fmla="*/ 14 w 22"/>
                <a:gd name="T65" fmla="*/ 6 h 36"/>
                <a:gd name="T66" fmla="*/ 12 w 22"/>
                <a:gd name="T67"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 h="36">
                  <a:moveTo>
                    <a:pt x="18" y="25"/>
                  </a:moveTo>
                  <a:cubicBezTo>
                    <a:pt x="18" y="27"/>
                    <a:pt x="18" y="29"/>
                    <a:pt x="18" y="30"/>
                  </a:cubicBezTo>
                  <a:cubicBezTo>
                    <a:pt x="17" y="33"/>
                    <a:pt x="16" y="35"/>
                    <a:pt x="14" y="35"/>
                  </a:cubicBezTo>
                  <a:cubicBezTo>
                    <a:pt x="12" y="36"/>
                    <a:pt x="9" y="36"/>
                    <a:pt x="7" y="34"/>
                  </a:cubicBezTo>
                  <a:cubicBezTo>
                    <a:pt x="4" y="32"/>
                    <a:pt x="2" y="30"/>
                    <a:pt x="1" y="28"/>
                  </a:cubicBezTo>
                  <a:cubicBezTo>
                    <a:pt x="0" y="26"/>
                    <a:pt x="0" y="23"/>
                    <a:pt x="0" y="21"/>
                  </a:cubicBezTo>
                  <a:cubicBezTo>
                    <a:pt x="1" y="19"/>
                    <a:pt x="2" y="17"/>
                    <a:pt x="3" y="16"/>
                  </a:cubicBezTo>
                  <a:cubicBezTo>
                    <a:pt x="4" y="15"/>
                    <a:pt x="5" y="15"/>
                    <a:pt x="7" y="15"/>
                  </a:cubicBezTo>
                  <a:cubicBezTo>
                    <a:pt x="6" y="13"/>
                    <a:pt x="5" y="11"/>
                    <a:pt x="5" y="9"/>
                  </a:cubicBezTo>
                  <a:cubicBezTo>
                    <a:pt x="5" y="8"/>
                    <a:pt x="5" y="6"/>
                    <a:pt x="5" y="4"/>
                  </a:cubicBezTo>
                  <a:cubicBezTo>
                    <a:pt x="6" y="2"/>
                    <a:pt x="7" y="1"/>
                    <a:pt x="9" y="0"/>
                  </a:cubicBezTo>
                  <a:cubicBezTo>
                    <a:pt x="11" y="0"/>
                    <a:pt x="13" y="0"/>
                    <a:pt x="15" y="1"/>
                  </a:cubicBezTo>
                  <a:cubicBezTo>
                    <a:pt x="18" y="3"/>
                    <a:pt x="20" y="5"/>
                    <a:pt x="21" y="7"/>
                  </a:cubicBezTo>
                  <a:cubicBezTo>
                    <a:pt x="22" y="9"/>
                    <a:pt x="22" y="11"/>
                    <a:pt x="21" y="14"/>
                  </a:cubicBezTo>
                  <a:cubicBezTo>
                    <a:pt x="21" y="15"/>
                    <a:pt x="20" y="17"/>
                    <a:pt x="19" y="17"/>
                  </a:cubicBezTo>
                  <a:cubicBezTo>
                    <a:pt x="18" y="18"/>
                    <a:pt x="17" y="19"/>
                    <a:pt x="15" y="19"/>
                  </a:cubicBezTo>
                  <a:cubicBezTo>
                    <a:pt x="16" y="21"/>
                    <a:pt x="17" y="23"/>
                    <a:pt x="18" y="25"/>
                  </a:cubicBezTo>
                  <a:close/>
                  <a:moveTo>
                    <a:pt x="11" y="30"/>
                  </a:moveTo>
                  <a:cubicBezTo>
                    <a:pt x="12" y="29"/>
                    <a:pt x="13" y="29"/>
                    <a:pt x="13" y="27"/>
                  </a:cubicBezTo>
                  <a:cubicBezTo>
                    <a:pt x="13" y="26"/>
                    <a:pt x="13" y="25"/>
                    <a:pt x="13" y="24"/>
                  </a:cubicBezTo>
                  <a:cubicBezTo>
                    <a:pt x="12" y="23"/>
                    <a:pt x="11" y="21"/>
                    <a:pt x="10" y="20"/>
                  </a:cubicBezTo>
                  <a:cubicBezTo>
                    <a:pt x="8" y="20"/>
                    <a:pt x="6" y="21"/>
                    <a:pt x="5" y="23"/>
                  </a:cubicBezTo>
                  <a:cubicBezTo>
                    <a:pt x="5" y="24"/>
                    <a:pt x="5" y="25"/>
                    <a:pt x="5" y="26"/>
                  </a:cubicBezTo>
                  <a:cubicBezTo>
                    <a:pt x="6" y="28"/>
                    <a:pt x="7" y="28"/>
                    <a:pt x="8" y="29"/>
                  </a:cubicBezTo>
                  <a:cubicBezTo>
                    <a:pt x="9" y="30"/>
                    <a:pt x="10" y="30"/>
                    <a:pt x="11" y="30"/>
                  </a:cubicBezTo>
                  <a:moveTo>
                    <a:pt x="12" y="6"/>
                  </a:moveTo>
                  <a:cubicBezTo>
                    <a:pt x="11" y="6"/>
                    <a:pt x="11" y="7"/>
                    <a:pt x="10" y="8"/>
                  </a:cubicBezTo>
                  <a:cubicBezTo>
                    <a:pt x="10" y="9"/>
                    <a:pt x="10" y="10"/>
                    <a:pt x="10" y="11"/>
                  </a:cubicBezTo>
                  <a:cubicBezTo>
                    <a:pt x="11" y="11"/>
                    <a:pt x="11" y="13"/>
                    <a:pt x="12" y="14"/>
                  </a:cubicBezTo>
                  <a:cubicBezTo>
                    <a:pt x="13" y="14"/>
                    <a:pt x="14" y="14"/>
                    <a:pt x="15" y="13"/>
                  </a:cubicBezTo>
                  <a:cubicBezTo>
                    <a:pt x="16" y="13"/>
                    <a:pt x="16" y="12"/>
                    <a:pt x="16" y="11"/>
                  </a:cubicBezTo>
                  <a:cubicBezTo>
                    <a:pt x="17" y="10"/>
                    <a:pt x="16" y="9"/>
                    <a:pt x="16" y="8"/>
                  </a:cubicBezTo>
                  <a:cubicBezTo>
                    <a:pt x="16" y="8"/>
                    <a:pt x="15" y="7"/>
                    <a:pt x="14" y="6"/>
                  </a:cubicBezTo>
                  <a:cubicBezTo>
                    <a:pt x="13" y="6"/>
                    <a:pt x="12" y="6"/>
                    <a:pt x="12" y="6"/>
                  </a:cubicBezTo>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10" name="Freeform 109"/>
            <p:cNvSpPr>
              <a:spLocks noEditPoints="1"/>
            </p:cNvSpPr>
            <p:nvPr/>
          </p:nvSpPr>
          <p:spPr bwMode="auto">
            <a:xfrm>
              <a:off x="6034088" y="4573588"/>
              <a:ext cx="74613" cy="119063"/>
            </a:xfrm>
            <a:custGeom>
              <a:avLst/>
              <a:gdLst>
                <a:gd name="T0" fmla="*/ 21 w 22"/>
                <a:gd name="T1" fmla="*/ 12 h 35"/>
                <a:gd name="T2" fmla="*/ 21 w 22"/>
                <a:gd name="T3" fmla="*/ 20 h 35"/>
                <a:gd name="T4" fmla="*/ 14 w 22"/>
                <a:gd name="T5" fmla="*/ 33 h 35"/>
                <a:gd name="T6" fmla="*/ 3 w 22"/>
                <a:gd name="T7" fmla="*/ 32 h 35"/>
                <a:gd name="T8" fmla="*/ 0 w 22"/>
                <a:gd name="T9" fmla="*/ 30 h 35"/>
                <a:gd name="T10" fmla="*/ 1 w 22"/>
                <a:gd name="T11" fmla="*/ 24 h 35"/>
                <a:gd name="T12" fmla="*/ 4 w 22"/>
                <a:gd name="T13" fmla="*/ 26 h 35"/>
                <a:gd name="T14" fmla="*/ 9 w 22"/>
                <a:gd name="T15" fmla="*/ 28 h 35"/>
                <a:gd name="T16" fmla="*/ 12 w 22"/>
                <a:gd name="T17" fmla="*/ 26 h 35"/>
                <a:gd name="T18" fmla="*/ 15 w 22"/>
                <a:gd name="T19" fmla="*/ 21 h 35"/>
                <a:gd name="T20" fmla="*/ 15 w 22"/>
                <a:gd name="T21" fmla="*/ 21 h 35"/>
                <a:gd name="T22" fmla="*/ 11 w 22"/>
                <a:gd name="T23" fmla="*/ 23 h 35"/>
                <a:gd name="T24" fmla="*/ 8 w 22"/>
                <a:gd name="T25" fmla="*/ 22 h 35"/>
                <a:gd name="T26" fmla="*/ 4 w 22"/>
                <a:gd name="T27" fmla="*/ 16 h 35"/>
                <a:gd name="T28" fmla="*/ 4 w 22"/>
                <a:gd name="T29" fmla="*/ 7 h 35"/>
                <a:gd name="T30" fmla="*/ 8 w 22"/>
                <a:gd name="T31" fmla="*/ 1 h 35"/>
                <a:gd name="T32" fmla="*/ 15 w 22"/>
                <a:gd name="T33" fmla="*/ 1 h 35"/>
                <a:gd name="T34" fmla="*/ 20 w 22"/>
                <a:gd name="T35" fmla="*/ 6 h 35"/>
                <a:gd name="T36" fmla="*/ 21 w 22"/>
                <a:gd name="T37" fmla="*/ 12 h 35"/>
                <a:gd name="T38" fmla="*/ 14 w 22"/>
                <a:gd name="T39" fmla="*/ 17 h 35"/>
                <a:gd name="T40" fmla="*/ 16 w 22"/>
                <a:gd name="T41" fmla="*/ 15 h 35"/>
                <a:gd name="T42" fmla="*/ 16 w 22"/>
                <a:gd name="T43" fmla="*/ 10 h 35"/>
                <a:gd name="T44" fmla="*/ 14 w 22"/>
                <a:gd name="T45" fmla="*/ 7 h 35"/>
                <a:gd name="T46" fmla="*/ 11 w 22"/>
                <a:gd name="T47" fmla="*/ 7 h 35"/>
                <a:gd name="T48" fmla="*/ 9 w 22"/>
                <a:gd name="T49" fmla="*/ 10 h 35"/>
                <a:gd name="T50" fmla="*/ 9 w 22"/>
                <a:gd name="T51" fmla="*/ 14 h 35"/>
                <a:gd name="T52" fmla="*/ 11 w 22"/>
                <a:gd name="T53" fmla="*/ 17 h 35"/>
                <a:gd name="T54" fmla="*/ 14 w 22"/>
                <a:gd name="T55"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 h="35">
                  <a:moveTo>
                    <a:pt x="21" y="12"/>
                  </a:moveTo>
                  <a:cubicBezTo>
                    <a:pt x="22" y="15"/>
                    <a:pt x="21" y="18"/>
                    <a:pt x="21" y="20"/>
                  </a:cubicBezTo>
                  <a:cubicBezTo>
                    <a:pt x="19" y="27"/>
                    <a:pt x="17" y="31"/>
                    <a:pt x="14" y="33"/>
                  </a:cubicBezTo>
                  <a:cubicBezTo>
                    <a:pt x="11" y="35"/>
                    <a:pt x="7" y="34"/>
                    <a:pt x="3" y="32"/>
                  </a:cubicBezTo>
                  <a:cubicBezTo>
                    <a:pt x="2" y="31"/>
                    <a:pt x="0" y="30"/>
                    <a:pt x="0" y="30"/>
                  </a:cubicBezTo>
                  <a:cubicBezTo>
                    <a:pt x="1" y="24"/>
                    <a:pt x="1" y="24"/>
                    <a:pt x="1" y="24"/>
                  </a:cubicBezTo>
                  <a:cubicBezTo>
                    <a:pt x="2" y="25"/>
                    <a:pt x="3" y="26"/>
                    <a:pt x="4" y="26"/>
                  </a:cubicBezTo>
                  <a:cubicBezTo>
                    <a:pt x="6" y="27"/>
                    <a:pt x="7" y="28"/>
                    <a:pt x="9" y="28"/>
                  </a:cubicBezTo>
                  <a:cubicBezTo>
                    <a:pt x="10" y="28"/>
                    <a:pt x="11" y="27"/>
                    <a:pt x="12" y="26"/>
                  </a:cubicBezTo>
                  <a:cubicBezTo>
                    <a:pt x="13" y="25"/>
                    <a:pt x="14" y="24"/>
                    <a:pt x="15" y="21"/>
                  </a:cubicBezTo>
                  <a:cubicBezTo>
                    <a:pt x="15" y="21"/>
                    <a:pt x="15" y="21"/>
                    <a:pt x="15" y="21"/>
                  </a:cubicBezTo>
                  <a:cubicBezTo>
                    <a:pt x="14" y="22"/>
                    <a:pt x="12" y="23"/>
                    <a:pt x="11" y="23"/>
                  </a:cubicBezTo>
                  <a:cubicBezTo>
                    <a:pt x="10" y="23"/>
                    <a:pt x="9" y="22"/>
                    <a:pt x="8" y="22"/>
                  </a:cubicBezTo>
                  <a:cubicBezTo>
                    <a:pt x="6" y="20"/>
                    <a:pt x="4" y="18"/>
                    <a:pt x="4" y="16"/>
                  </a:cubicBezTo>
                  <a:cubicBezTo>
                    <a:pt x="3" y="13"/>
                    <a:pt x="3" y="11"/>
                    <a:pt x="4" y="7"/>
                  </a:cubicBezTo>
                  <a:cubicBezTo>
                    <a:pt x="5" y="4"/>
                    <a:pt x="6" y="2"/>
                    <a:pt x="8" y="1"/>
                  </a:cubicBezTo>
                  <a:cubicBezTo>
                    <a:pt x="10" y="0"/>
                    <a:pt x="13" y="0"/>
                    <a:pt x="15" y="1"/>
                  </a:cubicBezTo>
                  <a:cubicBezTo>
                    <a:pt x="17" y="2"/>
                    <a:pt x="18" y="4"/>
                    <a:pt x="20" y="6"/>
                  </a:cubicBezTo>
                  <a:cubicBezTo>
                    <a:pt x="21" y="8"/>
                    <a:pt x="21" y="10"/>
                    <a:pt x="21" y="12"/>
                  </a:cubicBezTo>
                  <a:close/>
                  <a:moveTo>
                    <a:pt x="14" y="17"/>
                  </a:moveTo>
                  <a:cubicBezTo>
                    <a:pt x="15" y="17"/>
                    <a:pt x="16" y="16"/>
                    <a:pt x="16" y="15"/>
                  </a:cubicBezTo>
                  <a:cubicBezTo>
                    <a:pt x="16" y="13"/>
                    <a:pt x="16" y="12"/>
                    <a:pt x="16" y="10"/>
                  </a:cubicBezTo>
                  <a:cubicBezTo>
                    <a:pt x="16" y="8"/>
                    <a:pt x="15" y="7"/>
                    <a:pt x="14" y="7"/>
                  </a:cubicBezTo>
                  <a:cubicBezTo>
                    <a:pt x="13" y="6"/>
                    <a:pt x="12" y="6"/>
                    <a:pt x="11" y="7"/>
                  </a:cubicBezTo>
                  <a:cubicBezTo>
                    <a:pt x="10" y="7"/>
                    <a:pt x="9" y="8"/>
                    <a:pt x="9" y="10"/>
                  </a:cubicBezTo>
                  <a:cubicBezTo>
                    <a:pt x="8" y="12"/>
                    <a:pt x="8" y="13"/>
                    <a:pt x="9" y="14"/>
                  </a:cubicBezTo>
                  <a:cubicBezTo>
                    <a:pt x="9" y="16"/>
                    <a:pt x="10" y="17"/>
                    <a:pt x="11" y="17"/>
                  </a:cubicBezTo>
                  <a:cubicBezTo>
                    <a:pt x="12" y="18"/>
                    <a:pt x="13" y="18"/>
                    <a:pt x="14" y="17"/>
                  </a:cubicBezTo>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11" name="Freeform 110"/>
            <p:cNvSpPr>
              <a:spLocks/>
            </p:cNvSpPr>
            <p:nvPr/>
          </p:nvSpPr>
          <p:spPr bwMode="auto">
            <a:xfrm>
              <a:off x="5981701" y="4538663"/>
              <a:ext cx="52388" cy="120650"/>
            </a:xfrm>
            <a:custGeom>
              <a:avLst/>
              <a:gdLst>
                <a:gd name="T0" fmla="*/ 15 w 15"/>
                <a:gd name="T1" fmla="*/ 3 h 35"/>
                <a:gd name="T2" fmla="*/ 6 w 15"/>
                <a:gd name="T3" fmla="*/ 35 h 35"/>
                <a:gd name="T4" fmla="*/ 1 w 15"/>
                <a:gd name="T5" fmla="*/ 32 h 35"/>
                <a:gd name="T6" fmla="*/ 6 w 15"/>
                <a:gd name="T7" fmla="*/ 13 h 35"/>
                <a:gd name="T8" fmla="*/ 7 w 15"/>
                <a:gd name="T9" fmla="*/ 10 h 35"/>
                <a:gd name="T10" fmla="*/ 8 w 15"/>
                <a:gd name="T11" fmla="*/ 7 h 35"/>
                <a:gd name="T12" fmla="*/ 6 w 15"/>
                <a:gd name="T13" fmla="*/ 8 h 35"/>
                <a:gd name="T14" fmla="*/ 2 w 15"/>
                <a:gd name="T15" fmla="*/ 9 h 35"/>
                <a:gd name="T16" fmla="*/ 0 w 15"/>
                <a:gd name="T17" fmla="*/ 4 h 35"/>
                <a:gd name="T18" fmla="*/ 11 w 15"/>
                <a:gd name="T19" fmla="*/ 0 h 35"/>
                <a:gd name="T20" fmla="*/ 15 w 15"/>
                <a:gd name="T21"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35">
                  <a:moveTo>
                    <a:pt x="15" y="3"/>
                  </a:moveTo>
                  <a:cubicBezTo>
                    <a:pt x="6" y="35"/>
                    <a:pt x="6" y="35"/>
                    <a:pt x="6" y="35"/>
                  </a:cubicBezTo>
                  <a:cubicBezTo>
                    <a:pt x="1" y="32"/>
                    <a:pt x="1" y="32"/>
                    <a:pt x="1" y="32"/>
                  </a:cubicBezTo>
                  <a:cubicBezTo>
                    <a:pt x="6" y="13"/>
                    <a:pt x="6" y="13"/>
                    <a:pt x="6" y="13"/>
                  </a:cubicBezTo>
                  <a:cubicBezTo>
                    <a:pt x="7" y="10"/>
                    <a:pt x="7" y="10"/>
                    <a:pt x="7" y="10"/>
                  </a:cubicBezTo>
                  <a:cubicBezTo>
                    <a:pt x="8" y="7"/>
                    <a:pt x="8" y="7"/>
                    <a:pt x="8" y="7"/>
                  </a:cubicBezTo>
                  <a:cubicBezTo>
                    <a:pt x="7" y="8"/>
                    <a:pt x="6" y="8"/>
                    <a:pt x="6" y="8"/>
                  </a:cubicBezTo>
                  <a:cubicBezTo>
                    <a:pt x="2" y="9"/>
                    <a:pt x="2" y="9"/>
                    <a:pt x="2" y="9"/>
                  </a:cubicBezTo>
                  <a:cubicBezTo>
                    <a:pt x="0" y="4"/>
                    <a:pt x="0" y="4"/>
                    <a:pt x="0" y="4"/>
                  </a:cubicBezTo>
                  <a:cubicBezTo>
                    <a:pt x="11" y="0"/>
                    <a:pt x="11" y="0"/>
                    <a:pt x="11" y="0"/>
                  </a:cubicBezTo>
                  <a:lnTo>
                    <a:pt x="15" y="3"/>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12" name="Freeform 111"/>
            <p:cNvSpPr>
              <a:spLocks/>
            </p:cNvSpPr>
            <p:nvPr/>
          </p:nvSpPr>
          <p:spPr bwMode="auto">
            <a:xfrm>
              <a:off x="6365876" y="4768850"/>
              <a:ext cx="80963" cy="133350"/>
            </a:xfrm>
            <a:custGeom>
              <a:avLst/>
              <a:gdLst>
                <a:gd name="T0" fmla="*/ 17 w 24"/>
                <a:gd name="T1" fmla="*/ 1 h 39"/>
                <a:gd name="T2" fmla="*/ 21 w 24"/>
                <a:gd name="T3" fmla="*/ 5 h 39"/>
                <a:gd name="T4" fmla="*/ 23 w 24"/>
                <a:gd name="T5" fmla="*/ 10 h 39"/>
                <a:gd name="T6" fmla="*/ 23 w 24"/>
                <a:gd name="T7" fmla="*/ 15 h 39"/>
                <a:gd name="T8" fmla="*/ 21 w 24"/>
                <a:gd name="T9" fmla="*/ 18 h 39"/>
                <a:gd name="T10" fmla="*/ 18 w 24"/>
                <a:gd name="T11" fmla="*/ 21 h 39"/>
                <a:gd name="T12" fmla="*/ 12 w 24"/>
                <a:gd name="T13" fmla="*/ 24 h 39"/>
                <a:gd name="T14" fmla="*/ 8 w 24"/>
                <a:gd name="T15" fmla="*/ 26 h 39"/>
                <a:gd name="T16" fmla="*/ 8 w 24"/>
                <a:gd name="T17" fmla="*/ 27 h 39"/>
                <a:gd name="T18" fmla="*/ 19 w 24"/>
                <a:gd name="T19" fmla="*/ 33 h 39"/>
                <a:gd name="T20" fmla="*/ 17 w 24"/>
                <a:gd name="T21" fmla="*/ 39 h 39"/>
                <a:gd name="T22" fmla="*/ 0 w 24"/>
                <a:gd name="T23" fmla="*/ 29 h 39"/>
                <a:gd name="T24" fmla="*/ 1 w 24"/>
                <a:gd name="T25" fmla="*/ 24 h 39"/>
                <a:gd name="T26" fmla="*/ 10 w 24"/>
                <a:gd name="T27" fmla="*/ 19 h 39"/>
                <a:gd name="T28" fmla="*/ 15 w 24"/>
                <a:gd name="T29" fmla="*/ 17 h 39"/>
                <a:gd name="T30" fmla="*/ 16 w 24"/>
                <a:gd name="T31" fmla="*/ 15 h 39"/>
                <a:gd name="T32" fmla="*/ 18 w 24"/>
                <a:gd name="T33" fmla="*/ 12 h 39"/>
                <a:gd name="T34" fmla="*/ 17 w 24"/>
                <a:gd name="T35" fmla="*/ 9 h 39"/>
                <a:gd name="T36" fmla="*/ 16 w 24"/>
                <a:gd name="T37" fmla="*/ 7 h 39"/>
                <a:gd name="T38" fmla="*/ 12 w 24"/>
                <a:gd name="T39" fmla="*/ 6 h 39"/>
                <a:gd name="T40" fmla="*/ 9 w 24"/>
                <a:gd name="T41" fmla="*/ 7 h 39"/>
                <a:gd name="T42" fmla="*/ 7 w 24"/>
                <a:gd name="T43" fmla="*/ 1 h 39"/>
                <a:gd name="T44" fmla="*/ 11 w 24"/>
                <a:gd name="T45" fmla="*/ 0 h 39"/>
                <a:gd name="T46" fmla="*/ 14 w 24"/>
                <a:gd name="T47" fmla="*/ 0 h 39"/>
                <a:gd name="T48" fmla="*/ 17 w 24"/>
                <a:gd name="T4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39">
                  <a:moveTo>
                    <a:pt x="17" y="1"/>
                  </a:moveTo>
                  <a:cubicBezTo>
                    <a:pt x="19" y="2"/>
                    <a:pt x="20" y="4"/>
                    <a:pt x="21" y="5"/>
                  </a:cubicBezTo>
                  <a:cubicBezTo>
                    <a:pt x="22" y="6"/>
                    <a:pt x="23" y="8"/>
                    <a:pt x="23" y="10"/>
                  </a:cubicBezTo>
                  <a:cubicBezTo>
                    <a:pt x="24" y="11"/>
                    <a:pt x="23" y="13"/>
                    <a:pt x="23" y="15"/>
                  </a:cubicBezTo>
                  <a:cubicBezTo>
                    <a:pt x="23" y="16"/>
                    <a:pt x="22" y="17"/>
                    <a:pt x="21" y="18"/>
                  </a:cubicBezTo>
                  <a:cubicBezTo>
                    <a:pt x="21" y="19"/>
                    <a:pt x="20" y="20"/>
                    <a:pt x="18" y="21"/>
                  </a:cubicBezTo>
                  <a:cubicBezTo>
                    <a:pt x="17" y="22"/>
                    <a:pt x="15" y="23"/>
                    <a:pt x="12" y="24"/>
                  </a:cubicBezTo>
                  <a:cubicBezTo>
                    <a:pt x="8" y="26"/>
                    <a:pt x="8" y="26"/>
                    <a:pt x="8" y="26"/>
                  </a:cubicBezTo>
                  <a:cubicBezTo>
                    <a:pt x="8" y="27"/>
                    <a:pt x="8" y="27"/>
                    <a:pt x="8" y="27"/>
                  </a:cubicBezTo>
                  <a:cubicBezTo>
                    <a:pt x="19" y="33"/>
                    <a:pt x="19" y="33"/>
                    <a:pt x="19" y="33"/>
                  </a:cubicBezTo>
                  <a:cubicBezTo>
                    <a:pt x="17" y="39"/>
                    <a:pt x="17" y="39"/>
                    <a:pt x="17" y="39"/>
                  </a:cubicBezTo>
                  <a:cubicBezTo>
                    <a:pt x="0" y="29"/>
                    <a:pt x="0" y="29"/>
                    <a:pt x="0" y="29"/>
                  </a:cubicBezTo>
                  <a:cubicBezTo>
                    <a:pt x="1" y="24"/>
                    <a:pt x="1" y="24"/>
                    <a:pt x="1" y="24"/>
                  </a:cubicBezTo>
                  <a:cubicBezTo>
                    <a:pt x="10" y="19"/>
                    <a:pt x="10" y="19"/>
                    <a:pt x="10" y="19"/>
                  </a:cubicBezTo>
                  <a:cubicBezTo>
                    <a:pt x="12" y="18"/>
                    <a:pt x="14" y="17"/>
                    <a:pt x="15" y="17"/>
                  </a:cubicBezTo>
                  <a:cubicBezTo>
                    <a:pt x="15" y="16"/>
                    <a:pt x="16" y="15"/>
                    <a:pt x="16" y="15"/>
                  </a:cubicBezTo>
                  <a:cubicBezTo>
                    <a:pt x="17" y="14"/>
                    <a:pt x="17" y="13"/>
                    <a:pt x="18" y="12"/>
                  </a:cubicBezTo>
                  <a:cubicBezTo>
                    <a:pt x="18" y="11"/>
                    <a:pt x="18" y="10"/>
                    <a:pt x="17" y="9"/>
                  </a:cubicBezTo>
                  <a:cubicBezTo>
                    <a:pt x="17" y="8"/>
                    <a:pt x="16" y="7"/>
                    <a:pt x="16" y="7"/>
                  </a:cubicBezTo>
                  <a:cubicBezTo>
                    <a:pt x="15" y="6"/>
                    <a:pt x="14" y="6"/>
                    <a:pt x="12" y="6"/>
                  </a:cubicBezTo>
                  <a:cubicBezTo>
                    <a:pt x="11" y="6"/>
                    <a:pt x="10" y="6"/>
                    <a:pt x="9" y="7"/>
                  </a:cubicBezTo>
                  <a:cubicBezTo>
                    <a:pt x="7" y="1"/>
                    <a:pt x="7" y="1"/>
                    <a:pt x="7" y="1"/>
                  </a:cubicBezTo>
                  <a:cubicBezTo>
                    <a:pt x="9" y="0"/>
                    <a:pt x="10" y="0"/>
                    <a:pt x="11" y="0"/>
                  </a:cubicBezTo>
                  <a:cubicBezTo>
                    <a:pt x="12" y="0"/>
                    <a:pt x="13" y="0"/>
                    <a:pt x="14" y="0"/>
                  </a:cubicBezTo>
                  <a:cubicBezTo>
                    <a:pt x="15" y="0"/>
                    <a:pt x="16" y="1"/>
                    <a:pt x="17" y="1"/>
                  </a:cubicBez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13" name="Freeform 112"/>
            <p:cNvSpPr>
              <a:spLocks noEditPoints="1"/>
            </p:cNvSpPr>
            <p:nvPr/>
          </p:nvSpPr>
          <p:spPr bwMode="auto">
            <a:xfrm>
              <a:off x="6440488" y="4805363"/>
              <a:ext cx="71438" cy="123825"/>
            </a:xfrm>
            <a:custGeom>
              <a:avLst/>
              <a:gdLst>
                <a:gd name="T0" fmla="*/ 20 w 21"/>
                <a:gd name="T1" fmla="*/ 10 h 36"/>
                <a:gd name="T2" fmla="*/ 19 w 21"/>
                <a:gd name="T3" fmla="*/ 23 h 36"/>
                <a:gd name="T4" fmla="*/ 14 w 21"/>
                <a:gd name="T5" fmla="*/ 34 h 36"/>
                <a:gd name="T6" fmla="*/ 6 w 21"/>
                <a:gd name="T7" fmla="*/ 34 h 36"/>
                <a:gd name="T8" fmla="*/ 1 w 21"/>
                <a:gd name="T9" fmla="*/ 27 h 36"/>
                <a:gd name="T10" fmla="*/ 2 w 21"/>
                <a:gd name="T11" fmla="*/ 13 h 36"/>
                <a:gd name="T12" fmla="*/ 7 w 21"/>
                <a:gd name="T13" fmla="*/ 2 h 36"/>
                <a:gd name="T14" fmla="*/ 15 w 21"/>
                <a:gd name="T15" fmla="*/ 2 h 36"/>
                <a:gd name="T16" fmla="*/ 20 w 21"/>
                <a:gd name="T17" fmla="*/ 10 h 36"/>
                <a:gd name="T18" fmla="*/ 11 w 21"/>
                <a:gd name="T19" fmla="*/ 28 h 36"/>
                <a:gd name="T20" fmla="*/ 14 w 21"/>
                <a:gd name="T21" fmla="*/ 20 h 36"/>
                <a:gd name="T22" fmla="*/ 16 w 21"/>
                <a:gd name="T23" fmla="*/ 11 h 36"/>
                <a:gd name="T24" fmla="*/ 14 w 21"/>
                <a:gd name="T25" fmla="*/ 7 h 36"/>
                <a:gd name="T26" fmla="*/ 10 w 21"/>
                <a:gd name="T27" fmla="*/ 8 h 36"/>
                <a:gd name="T28" fmla="*/ 7 w 21"/>
                <a:gd name="T29" fmla="*/ 16 h 36"/>
                <a:gd name="T30" fmla="*/ 6 w 21"/>
                <a:gd name="T31" fmla="*/ 25 h 36"/>
                <a:gd name="T32" fmla="*/ 8 w 21"/>
                <a:gd name="T33" fmla="*/ 29 h 36"/>
                <a:gd name="T34" fmla="*/ 11 w 21"/>
                <a:gd name="T35"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36">
                  <a:moveTo>
                    <a:pt x="20" y="10"/>
                  </a:moveTo>
                  <a:cubicBezTo>
                    <a:pt x="21" y="13"/>
                    <a:pt x="21" y="18"/>
                    <a:pt x="19" y="23"/>
                  </a:cubicBezTo>
                  <a:cubicBezTo>
                    <a:pt x="18" y="29"/>
                    <a:pt x="16" y="32"/>
                    <a:pt x="14" y="34"/>
                  </a:cubicBezTo>
                  <a:cubicBezTo>
                    <a:pt x="12" y="36"/>
                    <a:pt x="9" y="36"/>
                    <a:pt x="6" y="34"/>
                  </a:cubicBezTo>
                  <a:cubicBezTo>
                    <a:pt x="3" y="33"/>
                    <a:pt x="2" y="30"/>
                    <a:pt x="1" y="27"/>
                  </a:cubicBezTo>
                  <a:cubicBezTo>
                    <a:pt x="0" y="23"/>
                    <a:pt x="1" y="18"/>
                    <a:pt x="2" y="13"/>
                  </a:cubicBezTo>
                  <a:cubicBezTo>
                    <a:pt x="3" y="8"/>
                    <a:pt x="5" y="4"/>
                    <a:pt x="7" y="2"/>
                  </a:cubicBezTo>
                  <a:cubicBezTo>
                    <a:pt x="10" y="0"/>
                    <a:pt x="12" y="0"/>
                    <a:pt x="15" y="2"/>
                  </a:cubicBezTo>
                  <a:cubicBezTo>
                    <a:pt x="18" y="3"/>
                    <a:pt x="20" y="6"/>
                    <a:pt x="20" y="10"/>
                  </a:cubicBezTo>
                  <a:close/>
                  <a:moveTo>
                    <a:pt x="11" y="28"/>
                  </a:moveTo>
                  <a:cubicBezTo>
                    <a:pt x="12" y="27"/>
                    <a:pt x="13" y="24"/>
                    <a:pt x="14" y="20"/>
                  </a:cubicBezTo>
                  <a:cubicBezTo>
                    <a:pt x="15" y="16"/>
                    <a:pt x="16" y="13"/>
                    <a:pt x="16" y="11"/>
                  </a:cubicBezTo>
                  <a:cubicBezTo>
                    <a:pt x="15" y="9"/>
                    <a:pt x="15" y="8"/>
                    <a:pt x="14" y="7"/>
                  </a:cubicBezTo>
                  <a:cubicBezTo>
                    <a:pt x="12" y="6"/>
                    <a:pt x="11" y="7"/>
                    <a:pt x="10" y="8"/>
                  </a:cubicBezTo>
                  <a:cubicBezTo>
                    <a:pt x="9" y="10"/>
                    <a:pt x="8" y="12"/>
                    <a:pt x="7" y="16"/>
                  </a:cubicBezTo>
                  <a:cubicBezTo>
                    <a:pt x="6" y="20"/>
                    <a:pt x="6" y="23"/>
                    <a:pt x="6" y="25"/>
                  </a:cubicBezTo>
                  <a:cubicBezTo>
                    <a:pt x="6" y="27"/>
                    <a:pt x="6" y="28"/>
                    <a:pt x="8" y="29"/>
                  </a:cubicBezTo>
                  <a:cubicBezTo>
                    <a:pt x="9" y="30"/>
                    <a:pt x="10" y="29"/>
                    <a:pt x="11" y="28"/>
                  </a:cubicBezTo>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14" name="Freeform 113"/>
            <p:cNvSpPr>
              <a:spLocks/>
            </p:cNvSpPr>
            <p:nvPr/>
          </p:nvSpPr>
          <p:spPr bwMode="auto">
            <a:xfrm>
              <a:off x="3867151" y="3910013"/>
              <a:ext cx="49213" cy="115888"/>
            </a:xfrm>
            <a:custGeom>
              <a:avLst/>
              <a:gdLst>
                <a:gd name="T0" fmla="*/ 14 w 14"/>
                <a:gd name="T1" fmla="*/ 2 h 34"/>
                <a:gd name="T2" fmla="*/ 6 w 14"/>
                <a:gd name="T3" fmla="*/ 34 h 34"/>
                <a:gd name="T4" fmla="*/ 1 w 14"/>
                <a:gd name="T5" fmla="*/ 31 h 34"/>
                <a:gd name="T6" fmla="*/ 6 w 14"/>
                <a:gd name="T7" fmla="*/ 12 h 34"/>
                <a:gd name="T8" fmla="*/ 6 w 14"/>
                <a:gd name="T9" fmla="*/ 9 h 34"/>
                <a:gd name="T10" fmla="*/ 7 w 14"/>
                <a:gd name="T11" fmla="*/ 6 h 34"/>
                <a:gd name="T12" fmla="*/ 5 w 14"/>
                <a:gd name="T13" fmla="*/ 7 h 34"/>
                <a:gd name="T14" fmla="*/ 1 w 14"/>
                <a:gd name="T15" fmla="*/ 9 h 34"/>
                <a:gd name="T16" fmla="*/ 0 w 14"/>
                <a:gd name="T17" fmla="*/ 3 h 34"/>
                <a:gd name="T18" fmla="*/ 10 w 14"/>
                <a:gd name="T19" fmla="*/ 0 h 34"/>
                <a:gd name="T20" fmla="*/ 14 w 14"/>
                <a:gd name="T21"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4">
                  <a:moveTo>
                    <a:pt x="14" y="2"/>
                  </a:moveTo>
                  <a:cubicBezTo>
                    <a:pt x="6" y="34"/>
                    <a:pt x="6" y="34"/>
                    <a:pt x="6" y="34"/>
                  </a:cubicBezTo>
                  <a:cubicBezTo>
                    <a:pt x="1" y="31"/>
                    <a:pt x="1" y="31"/>
                    <a:pt x="1" y="31"/>
                  </a:cubicBezTo>
                  <a:cubicBezTo>
                    <a:pt x="6" y="12"/>
                    <a:pt x="6" y="12"/>
                    <a:pt x="6" y="12"/>
                  </a:cubicBezTo>
                  <a:cubicBezTo>
                    <a:pt x="6" y="9"/>
                    <a:pt x="6" y="9"/>
                    <a:pt x="6" y="9"/>
                  </a:cubicBezTo>
                  <a:cubicBezTo>
                    <a:pt x="7" y="6"/>
                    <a:pt x="7" y="6"/>
                    <a:pt x="7" y="6"/>
                  </a:cubicBezTo>
                  <a:cubicBezTo>
                    <a:pt x="6" y="7"/>
                    <a:pt x="5" y="7"/>
                    <a:pt x="5" y="7"/>
                  </a:cubicBezTo>
                  <a:cubicBezTo>
                    <a:pt x="1" y="9"/>
                    <a:pt x="1" y="9"/>
                    <a:pt x="1" y="9"/>
                  </a:cubicBezTo>
                  <a:cubicBezTo>
                    <a:pt x="0" y="3"/>
                    <a:pt x="0" y="3"/>
                    <a:pt x="0" y="3"/>
                  </a:cubicBezTo>
                  <a:cubicBezTo>
                    <a:pt x="10" y="0"/>
                    <a:pt x="10" y="0"/>
                    <a:pt x="10" y="0"/>
                  </a:cubicBezTo>
                  <a:lnTo>
                    <a:pt x="14" y="2"/>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15" name="Freeform 114"/>
            <p:cNvSpPr>
              <a:spLocks/>
            </p:cNvSpPr>
            <p:nvPr/>
          </p:nvSpPr>
          <p:spPr bwMode="auto">
            <a:xfrm>
              <a:off x="3775076" y="3862388"/>
              <a:ext cx="82550" cy="133350"/>
            </a:xfrm>
            <a:custGeom>
              <a:avLst/>
              <a:gdLst>
                <a:gd name="T0" fmla="*/ 17 w 24"/>
                <a:gd name="T1" fmla="*/ 2 h 39"/>
                <a:gd name="T2" fmla="*/ 21 w 24"/>
                <a:gd name="T3" fmla="*/ 5 h 39"/>
                <a:gd name="T4" fmla="*/ 23 w 24"/>
                <a:gd name="T5" fmla="*/ 10 h 39"/>
                <a:gd name="T6" fmla="*/ 23 w 24"/>
                <a:gd name="T7" fmla="*/ 15 h 39"/>
                <a:gd name="T8" fmla="*/ 21 w 24"/>
                <a:gd name="T9" fmla="*/ 19 h 39"/>
                <a:gd name="T10" fmla="*/ 18 w 24"/>
                <a:gd name="T11" fmla="*/ 21 h 39"/>
                <a:gd name="T12" fmla="*/ 12 w 24"/>
                <a:gd name="T13" fmla="*/ 25 h 39"/>
                <a:gd name="T14" fmla="*/ 8 w 24"/>
                <a:gd name="T15" fmla="*/ 27 h 39"/>
                <a:gd name="T16" fmla="*/ 8 w 24"/>
                <a:gd name="T17" fmla="*/ 27 h 39"/>
                <a:gd name="T18" fmla="*/ 19 w 24"/>
                <a:gd name="T19" fmla="*/ 33 h 39"/>
                <a:gd name="T20" fmla="*/ 17 w 24"/>
                <a:gd name="T21" fmla="*/ 39 h 39"/>
                <a:gd name="T22" fmla="*/ 0 w 24"/>
                <a:gd name="T23" fmla="*/ 29 h 39"/>
                <a:gd name="T24" fmla="*/ 1 w 24"/>
                <a:gd name="T25" fmla="*/ 24 h 39"/>
                <a:gd name="T26" fmla="*/ 10 w 24"/>
                <a:gd name="T27" fmla="*/ 20 h 39"/>
                <a:gd name="T28" fmla="*/ 15 w 24"/>
                <a:gd name="T29" fmla="*/ 17 h 39"/>
                <a:gd name="T30" fmla="*/ 17 w 24"/>
                <a:gd name="T31" fmla="*/ 15 h 39"/>
                <a:gd name="T32" fmla="*/ 18 w 24"/>
                <a:gd name="T33" fmla="*/ 13 h 39"/>
                <a:gd name="T34" fmla="*/ 18 w 24"/>
                <a:gd name="T35" fmla="*/ 9 h 39"/>
                <a:gd name="T36" fmla="*/ 16 w 24"/>
                <a:gd name="T37" fmla="*/ 7 h 39"/>
                <a:gd name="T38" fmla="*/ 13 w 24"/>
                <a:gd name="T39" fmla="*/ 6 h 39"/>
                <a:gd name="T40" fmla="*/ 9 w 24"/>
                <a:gd name="T41" fmla="*/ 7 h 39"/>
                <a:gd name="T42" fmla="*/ 7 w 24"/>
                <a:gd name="T43" fmla="*/ 1 h 39"/>
                <a:gd name="T44" fmla="*/ 11 w 24"/>
                <a:gd name="T45" fmla="*/ 0 h 39"/>
                <a:gd name="T46" fmla="*/ 14 w 24"/>
                <a:gd name="T47" fmla="*/ 0 h 39"/>
                <a:gd name="T48" fmla="*/ 17 w 24"/>
                <a:gd name="T49"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39">
                  <a:moveTo>
                    <a:pt x="17" y="2"/>
                  </a:moveTo>
                  <a:cubicBezTo>
                    <a:pt x="19" y="3"/>
                    <a:pt x="20" y="4"/>
                    <a:pt x="21" y="5"/>
                  </a:cubicBezTo>
                  <a:cubicBezTo>
                    <a:pt x="22" y="7"/>
                    <a:pt x="23" y="8"/>
                    <a:pt x="23" y="10"/>
                  </a:cubicBezTo>
                  <a:cubicBezTo>
                    <a:pt x="24" y="11"/>
                    <a:pt x="23" y="13"/>
                    <a:pt x="23" y="15"/>
                  </a:cubicBezTo>
                  <a:cubicBezTo>
                    <a:pt x="23" y="16"/>
                    <a:pt x="22" y="18"/>
                    <a:pt x="21" y="19"/>
                  </a:cubicBezTo>
                  <a:cubicBezTo>
                    <a:pt x="21" y="20"/>
                    <a:pt x="20" y="21"/>
                    <a:pt x="18" y="21"/>
                  </a:cubicBezTo>
                  <a:cubicBezTo>
                    <a:pt x="17" y="22"/>
                    <a:pt x="15" y="23"/>
                    <a:pt x="12" y="25"/>
                  </a:cubicBezTo>
                  <a:cubicBezTo>
                    <a:pt x="8" y="27"/>
                    <a:pt x="8" y="27"/>
                    <a:pt x="8" y="27"/>
                  </a:cubicBezTo>
                  <a:cubicBezTo>
                    <a:pt x="8" y="27"/>
                    <a:pt x="8" y="27"/>
                    <a:pt x="8" y="27"/>
                  </a:cubicBezTo>
                  <a:cubicBezTo>
                    <a:pt x="19" y="33"/>
                    <a:pt x="19" y="33"/>
                    <a:pt x="19" y="33"/>
                  </a:cubicBezTo>
                  <a:cubicBezTo>
                    <a:pt x="17" y="39"/>
                    <a:pt x="17" y="39"/>
                    <a:pt x="17" y="39"/>
                  </a:cubicBezTo>
                  <a:cubicBezTo>
                    <a:pt x="0" y="29"/>
                    <a:pt x="0" y="29"/>
                    <a:pt x="0" y="29"/>
                  </a:cubicBezTo>
                  <a:cubicBezTo>
                    <a:pt x="1" y="24"/>
                    <a:pt x="1" y="24"/>
                    <a:pt x="1" y="24"/>
                  </a:cubicBezTo>
                  <a:cubicBezTo>
                    <a:pt x="10" y="20"/>
                    <a:pt x="10" y="20"/>
                    <a:pt x="10" y="20"/>
                  </a:cubicBezTo>
                  <a:cubicBezTo>
                    <a:pt x="12" y="18"/>
                    <a:pt x="14" y="17"/>
                    <a:pt x="15" y="17"/>
                  </a:cubicBezTo>
                  <a:cubicBezTo>
                    <a:pt x="15" y="16"/>
                    <a:pt x="16" y="16"/>
                    <a:pt x="17" y="15"/>
                  </a:cubicBezTo>
                  <a:cubicBezTo>
                    <a:pt x="17" y="14"/>
                    <a:pt x="17" y="13"/>
                    <a:pt x="18" y="13"/>
                  </a:cubicBezTo>
                  <a:cubicBezTo>
                    <a:pt x="18" y="11"/>
                    <a:pt x="18" y="10"/>
                    <a:pt x="18" y="9"/>
                  </a:cubicBezTo>
                  <a:cubicBezTo>
                    <a:pt x="17" y="8"/>
                    <a:pt x="16" y="8"/>
                    <a:pt x="16" y="7"/>
                  </a:cubicBezTo>
                  <a:cubicBezTo>
                    <a:pt x="15" y="7"/>
                    <a:pt x="14" y="6"/>
                    <a:pt x="13" y="6"/>
                  </a:cubicBezTo>
                  <a:cubicBezTo>
                    <a:pt x="11" y="6"/>
                    <a:pt x="10" y="7"/>
                    <a:pt x="9" y="7"/>
                  </a:cubicBezTo>
                  <a:cubicBezTo>
                    <a:pt x="7" y="1"/>
                    <a:pt x="7" y="1"/>
                    <a:pt x="7" y="1"/>
                  </a:cubicBezTo>
                  <a:cubicBezTo>
                    <a:pt x="9" y="0"/>
                    <a:pt x="10" y="0"/>
                    <a:pt x="11" y="0"/>
                  </a:cubicBezTo>
                  <a:cubicBezTo>
                    <a:pt x="12" y="0"/>
                    <a:pt x="13" y="0"/>
                    <a:pt x="14" y="0"/>
                  </a:cubicBezTo>
                  <a:cubicBezTo>
                    <a:pt x="15" y="1"/>
                    <a:pt x="16" y="1"/>
                    <a:pt x="17" y="2"/>
                  </a:cubicBez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16" name="Freeform 115"/>
            <p:cNvSpPr>
              <a:spLocks/>
            </p:cNvSpPr>
            <p:nvPr/>
          </p:nvSpPr>
          <p:spPr bwMode="auto">
            <a:xfrm>
              <a:off x="4271963" y="4149725"/>
              <a:ext cx="77788" cy="133350"/>
            </a:xfrm>
            <a:custGeom>
              <a:avLst/>
              <a:gdLst>
                <a:gd name="T0" fmla="*/ 17 w 23"/>
                <a:gd name="T1" fmla="*/ 1 h 39"/>
                <a:gd name="T2" fmla="*/ 21 w 23"/>
                <a:gd name="T3" fmla="*/ 5 h 39"/>
                <a:gd name="T4" fmla="*/ 23 w 23"/>
                <a:gd name="T5" fmla="*/ 9 h 39"/>
                <a:gd name="T6" fmla="*/ 23 w 23"/>
                <a:gd name="T7" fmla="*/ 15 h 39"/>
                <a:gd name="T8" fmla="*/ 21 w 23"/>
                <a:gd name="T9" fmla="*/ 18 h 39"/>
                <a:gd name="T10" fmla="*/ 18 w 23"/>
                <a:gd name="T11" fmla="*/ 21 h 39"/>
                <a:gd name="T12" fmla="*/ 12 w 23"/>
                <a:gd name="T13" fmla="*/ 24 h 39"/>
                <a:gd name="T14" fmla="*/ 8 w 23"/>
                <a:gd name="T15" fmla="*/ 26 h 39"/>
                <a:gd name="T16" fmla="*/ 8 w 23"/>
                <a:gd name="T17" fmla="*/ 27 h 39"/>
                <a:gd name="T18" fmla="*/ 19 w 23"/>
                <a:gd name="T19" fmla="*/ 33 h 39"/>
                <a:gd name="T20" fmla="*/ 17 w 23"/>
                <a:gd name="T21" fmla="*/ 39 h 39"/>
                <a:gd name="T22" fmla="*/ 0 w 23"/>
                <a:gd name="T23" fmla="*/ 29 h 39"/>
                <a:gd name="T24" fmla="*/ 1 w 23"/>
                <a:gd name="T25" fmla="*/ 24 h 39"/>
                <a:gd name="T26" fmla="*/ 10 w 23"/>
                <a:gd name="T27" fmla="*/ 19 h 39"/>
                <a:gd name="T28" fmla="*/ 15 w 23"/>
                <a:gd name="T29" fmla="*/ 16 h 39"/>
                <a:gd name="T30" fmla="*/ 16 w 23"/>
                <a:gd name="T31" fmla="*/ 15 h 39"/>
                <a:gd name="T32" fmla="*/ 18 w 23"/>
                <a:gd name="T33" fmla="*/ 12 h 39"/>
                <a:gd name="T34" fmla="*/ 17 w 23"/>
                <a:gd name="T35" fmla="*/ 9 h 39"/>
                <a:gd name="T36" fmla="*/ 15 w 23"/>
                <a:gd name="T37" fmla="*/ 7 h 39"/>
                <a:gd name="T38" fmla="*/ 12 w 23"/>
                <a:gd name="T39" fmla="*/ 6 h 39"/>
                <a:gd name="T40" fmla="*/ 9 w 23"/>
                <a:gd name="T41" fmla="*/ 7 h 39"/>
                <a:gd name="T42" fmla="*/ 7 w 23"/>
                <a:gd name="T43" fmla="*/ 1 h 39"/>
                <a:gd name="T44" fmla="*/ 11 w 23"/>
                <a:gd name="T45" fmla="*/ 0 h 39"/>
                <a:gd name="T46" fmla="*/ 14 w 23"/>
                <a:gd name="T47" fmla="*/ 0 h 39"/>
                <a:gd name="T48" fmla="*/ 17 w 23"/>
                <a:gd name="T4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 h="39">
                  <a:moveTo>
                    <a:pt x="17" y="1"/>
                  </a:moveTo>
                  <a:cubicBezTo>
                    <a:pt x="19" y="2"/>
                    <a:pt x="20" y="3"/>
                    <a:pt x="21" y="5"/>
                  </a:cubicBezTo>
                  <a:cubicBezTo>
                    <a:pt x="22" y="6"/>
                    <a:pt x="23" y="8"/>
                    <a:pt x="23" y="9"/>
                  </a:cubicBezTo>
                  <a:cubicBezTo>
                    <a:pt x="23" y="11"/>
                    <a:pt x="23" y="13"/>
                    <a:pt x="23" y="15"/>
                  </a:cubicBezTo>
                  <a:cubicBezTo>
                    <a:pt x="23" y="16"/>
                    <a:pt x="22" y="17"/>
                    <a:pt x="21" y="18"/>
                  </a:cubicBezTo>
                  <a:cubicBezTo>
                    <a:pt x="21" y="19"/>
                    <a:pt x="20" y="20"/>
                    <a:pt x="18" y="21"/>
                  </a:cubicBezTo>
                  <a:cubicBezTo>
                    <a:pt x="17" y="22"/>
                    <a:pt x="15" y="23"/>
                    <a:pt x="12" y="24"/>
                  </a:cubicBezTo>
                  <a:cubicBezTo>
                    <a:pt x="8" y="26"/>
                    <a:pt x="8" y="26"/>
                    <a:pt x="8" y="26"/>
                  </a:cubicBezTo>
                  <a:cubicBezTo>
                    <a:pt x="8" y="27"/>
                    <a:pt x="8" y="27"/>
                    <a:pt x="8" y="27"/>
                  </a:cubicBezTo>
                  <a:cubicBezTo>
                    <a:pt x="19" y="33"/>
                    <a:pt x="19" y="33"/>
                    <a:pt x="19" y="33"/>
                  </a:cubicBezTo>
                  <a:cubicBezTo>
                    <a:pt x="17" y="39"/>
                    <a:pt x="17" y="39"/>
                    <a:pt x="17" y="39"/>
                  </a:cubicBezTo>
                  <a:cubicBezTo>
                    <a:pt x="0" y="29"/>
                    <a:pt x="0" y="29"/>
                    <a:pt x="0" y="29"/>
                  </a:cubicBezTo>
                  <a:cubicBezTo>
                    <a:pt x="1" y="24"/>
                    <a:pt x="1" y="24"/>
                    <a:pt x="1" y="24"/>
                  </a:cubicBezTo>
                  <a:cubicBezTo>
                    <a:pt x="10" y="19"/>
                    <a:pt x="10" y="19"/>
                    <a:pt x="10" y="19"/>
                  </a:cubicBezTo>
                  <a:cubicBezTo>
                    <a:pt x="12" y="18"/>
                    <a:pt x="14" y="17"/>
                    <a:pt x="15" y="16"/>
                  </a:cubicBezTo>
                  <a:cubicBezTo>
                    <a:pt x="15" y="16"/>
                    <a:pt x="16" y="15"/>
                    <a:pt x="16" y="15"/>
                  </a:cubicBezTo>
                  <a:cubicBezTo>
                    <a:pt x="17" y="14"/>
                    <a:pt x="17" y="13"/>
                    <a:pt x="18" y="12"/>
                  </a:cubicBezTo>
                  <a:cubicBezTo>
                    <a:pt x="18" y="11"/>
                    <a:pt x="18" y="10"/>
                    <a:pt x="17" y="9"/>
                  </a:cubicBezTo>
                  <a:cubicBezTo>
                    <a:pt x="17" y="8"/>
                    <a:pt x="16" y="7"/>
                    <a:pt x="15" y="7"/>
                  </a:cubicBezTo>
                  <a:cubicBezTo>
                    <a:pt x="15" y="6"/>
                    <a:pt x="13" y="6"/>
                    <a:pt x="12" y="6"/>
                  </a:cubicBezTo>
                  <a:cubicBezTo>
                    <a:pt x="11" y="6"/>
                    <a:pt x="10" y="6"/>
                    <a:pt x="9" y="7"/>
                  </a:cubicBezTo>
                  <a:cubicBezTo>
                    <a:pt x="7" y="1"/>
                    <a:pt x="7" y="1"/>
                    <a:pt x="7" y="1"/>
                  </a:cubicBezTo>
                  <a:cubicBezTo>
                    <a:pt x="9" y="0"/>
                    <a:pt x="10" y="0"/>
                    <a:pt x="11" y="0"/>
                  </a:cubicBezTo>
                  <a:cubicBezTo>
                    <a:pt x="12" y="0"/>
                    <a:pt x="13" y="0"/>
                    <a:pt x="14" y="0"/>
                  </a:cubicBezTo>
                  <a:cubicBezTo>
                    <a:pt x="15" y="0"/>
                    <a:pt x="16" y="1"/>
                    <a:pt x="17" y="1"/>
                  </a:cubicBez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17" name="Freeform 116"/>
            <p:cNvSpPr>
              <a:spLocks/>
            </p:cNvSpPr>
            <p:nvPr/>
          </p:nvSpPr>
          <p:spPr bwMode="auto">
            <a:xfrm>
              <a:off x="4203701" y="4108450"/>
              <a:ext cx="80963" cy="133350"/>
            </a:xfrm>
            <a:custGeom>
              <a:avLst/>
              <a:gdLst>
                <a:gd name="T0" fmla="*/ 18 w 24"/>
                <a:gd name="T1" fmla="*/ 2 h 39"/>
                <a:gd name="T2" fmla="*/ 21 w 24"/>
                <a:gd name="T3" fmla="*/ 5 h 39"/>
                <a:gd name="T4" fmla="*/ 23 w 24"/>
                <a:gd name="T5" fmla="*/ 10 h 39"/>
                <a:gd name="T6" fmla="*/ 23 w 24"/>
                <a:gd name="T7" fmla="*/ 15 h 39"/>
                <a:gd name="T8" fmla="*/ 21 w 24"/>
                <a:gd name="T9" fmla="*/ 19 h 39"/>
                <a:gd name="T10" fmla="*/ 18 w 24"/>
                <a:gd name="T11" fmla="*/ 22 h 39"/>
                <a:gd name="T12" fmla="*/ 12 w 24"/>
                <a:gd name="T13" fmla="*/ 25 h 39"/>
                <a:gd name="T14" fmla="*/ 8 w 24"/>
                <a:gd name="T15" fmla="*/ 27 h 39"/>
                <a:gd name="T16" fmla="*/ 8 w 24"/>
                <a:gd name="T17" fmla="*/ 27 h 39"/>
                <a:gd name="T18" fmla="*/ 19 w 24"/>
                <a:gd name="T19" fmla="*/ 33 h 39"/>
                <a:gd name="T20" fmla="*/ 17 w 24"/>
                <a:gd name="T21" fmla="*/ 39 h 39"/>
                <a:gd name="T22" fmla="*/ 0 w 24"/>
                <a:gd name="T23" fmla="*/ 29 h 39"/>
                <a:gd name="T24" fmla="*/ 1 w 24"/>
                <a:gd name="T25" fmla="*/ 24 h 39"/>
                <a:gd name="T26" fmla="*/ 10 w 24"/>
                <a:gd name="T27" fmla="*/ 20 h 39"/>
                <a:gd name="T28" fmla="*/ 15 w 24"/>
                <a:gd name="T29" fmla="*/ 17 h 39"/>
                <a:gd name="T30" fmla="*/ 17 w 24"/>
                <a:gd name="T31" fmla="*/ 15 h 39"/>
                <a:gd name="T32" fmla="*/ 18 w 24"/>
                <a:gd name="T33" fmla="*/ 13 h 39"/>
                <a:gd name="T34" fmla="*/ 18 w 24"/>
                <a:gd name="T35" fmla="*/ 9 h 39"/>
                <a:gd name="T36" fmla="*/ 16 w 24"/>
                <a:gd name="T37" fmla="*/ 7 h 39"/>
                <a:gd name="T38" fmla="*/ 13 w 24"/>
                <a:gd name="T39" fmla="*/ 7 h 39"/>
                <a:gd name="T40" fmla="*/ 9 w 24"/>
                <a:gd name="T41" fmla="*/ 7 h 39"/>
                <a:gd name="T42" fmla="*/ 7 w 24"/>
                <a:gd name="T43" fmla="*/ 1 h 39"/>
                <a:gd name="T44" fmla="*/ 11 w 24"/>
                <a:gd name="T45" fmla="*/ 0 h 39"/>
                <a:gd name="T46" fmla="*/ 14 w 24"/>
                <a:gd name="T47" fmla="*/ 0 h 39"/>
                <a:gd name="T48" fmla="*/ 18 w 24"/>
                <a:gd name="T49"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39">
                  <a:moveTo>
                    <a:pt x="18" y="2"/>
                  </a:moveTo>
                  <a:cubicBezTo>
                    <a:pt x="19" y="3"/>
                    <a:pt x="20" y="4"/>
                    <a:pt x="21" y="5"/>
                  </a:cubicBezTo>
                  <a:cubicBezTo>
                    <a:pt x="22" y="7"/>
                    <a:pt x="23" y="8"/>
                    <a:pt x="23" y="10"/>
                  </a:cubicBezTo>
                  <a:cubicBezTo>
                    <a:pt x="24" y="12"/>
                    <a:pt x="23" y="13"/>
                    <a:pt x="23" y="15"/>
                  </a:cubicBezTo>
                  <a:cubicBezTo>
                    <a:pt x="23" y="16"/>
                    <a:pt x="22" y="18"/>
                    <a:pt x="21" y="19"/>
                  </a:cubicBezTo>
                  <a:cubicBezTo>
                    <a:pt x="21" y="20"/>
                    <a:pt x="20" y="21"/>
                    <a:pt x="18" y="22"/>
                  </a:cubicBezTo>
                  <a:cubicBezTo>
                    <a:pt x="17" y="22"/>
                    <a:pt x="15" y="24"/>
                    <a:pt x="12" y="25"/>
                  </a:cubicBezTo>
                  <a:cubicBezTo>
                    <a:pt x="8" y="27"/>
                    <a:pt x="8" y="27"/>
                    <a:pt x="8" y="27"/>
                  </a:cubicBezTo>
                  <a:cubicBezTo>
                    <a:pt x="8" y="27"/>
                    <a:pt x="8" y="27"/>
                    <a:pt x="8" y="27"/>
                  </a:cubicBezTo>
                  <a:cubicBezTo>
                    <a:pt x="19" y="33"/>
                    <a:pt x="19" y="33"/>
                    <a:pt x="19" y="33"/>
                  </a:cubicBezTo>
                  <a:cubicBezTo>
                    <a:pt x="17" y="39"/>
                    <a:pt x="17" y="39"/>
                    <a:pt x="17" y="39"/>
                  </a:cubicBezTo>
                  <a:cubicBezTo>
                    <a:pt x="0" y="29"/>
                    <a:pt x="0" y="29"/>
                    <a:pt x="0" y="29"/>
                  </a:cubicBezTo>
                  <a:cubicBezTo>
                    <a:pt x="1" y="24"/>
                    <a:pt x="1" y="24"/>
                    <a:pt x="1" y="24"/>
                  </a:cubicBezTo>
                  <a:cubicBezTo>
                    <a:pt x="10" y="20"/>
                    <a:pt x="10" y="20"/>
                    <a:pt x="10" y="20"/>
                  </a:cubicBezTo>
                  <a:cubicBezTo>
                    <a:pt x="12" y="19"/>
                    <a:pt x="14" y="18"/>
                    <a:pt x="15" y="17"/>
                  </a:cubicBezTo>
                  <a:cubicBezTo>
                    <a:pt x="15" y="16"/>
                    <a:pt x="16" y="16"/>
                    <a:pt x="17" y="15"/>
                  </a:cubicBezTo>
                  <a:cubicBezTo>
                    <a:pt x="17" y="14"/>
                    <a:pt x="17" y="14"/>
                    <a:pt x="18" y="13"/>
                  </a:cubicBezTo>
                  <a:cubicBezTo>
                    <a:pt x="18" y="11"/>
                    <a:pt x="18" y="10"/>
                    <a:pt x="18" y="9"/>
                  </a:cubicBezTo>
                  <a:cubicBezTo>
                    <a:pt x="17" y="8"/>
                    <a:pt x="17" y="8"/>
                    <a:pt x="16" y="7"/>
                  </a:cubicBezTo>
                  <a:cubicBezTo>
                    <a:pt x="15" y="7"/>
                    <a:pt x="14" y="6"/>
                    <a:pt x="13" y="7"/>
                  </a:cubicBezTo>
                  <a:cubicBezTo>
                    <a:pt x="12" y="7"/>
                    <a:pt x="10" y="7"/>
                    <a:pt x="9" y="7"/>
                  </a:cubicBezTo>
                  <a:cubicBezTo>
                    <a:pt x="7" y="1"/>
                    <a:pt x="7" y="1"/>
                    <a:pt x="7" y="1"/>
                  </a:cubicBezTo>
                  <a:cubicBezTo>
                    <a:pt x="9" y="1"/>
                    <a:pt x="10" y="0"/>
                    <a:pt x="11" y="0"/>
                  </a:cubicBezTo>
                  <a:cubicBezTo>
                    <a:pt x="12" y="0"/>
                    <a:pt x="13" y="0"/>
                    <a:pt x="14" y="0"/>
                  </a:cubicBezTo>
                  <a:cubicBezTo>
                    <a:pt x="15" y="1"/>
                    <a:pt x="16" y="1"/>
                    <a:pt x="18" y="2"/>
                  </a:cubicBez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18" name="Freeform 117"/>
            <p:cNvSpPr>
              <a:spLocks noEditPoints="1"/>
            </p:cNvSpPr>
            <p:nvPr/>
          </p:nvSpPr>
          <p:spPr bwMode="auto">
            <a:xfrm>
              <a:off x="5072063" y="4618038"/>
              <a:ext cx="79375" cy="119063"/>
            </a:xfrm>
            <a:custGeom>
              <a:avLst/>
              <a:gdLst>
                <a:gd name="T0" fmla="*/ 17 w 23"/>
                <a:gd name="T1" fmla="*/ 23 h 35"/>
                <a:gd name="T2" fmla="*/ 20 w 23"/>
                <a:gd name="T3" fmla="*/ 25 h 35"/>
                <a:gd name="T4" fmla="*/ 19 w 23"/>
                <a:gd name="T5" fmla="*/ 30 h 35"/>
                <a:gd name="T6" fmla="*/ 16 w 23"/>
                <a:gd name="T7" fmla="*/ 28 h 35"/>
                <a:gd name="T8" fmla="*/ 14 w 23"/>
                <a:gd name="T9" fmla="*/ 35 h 35"/>
                <a:gd name="T10" fmla="*/ 9 w 23"/>
                <a:gd name="T11" fmla="*/ 32 h 35"/>
                <a:gd name="T12" fmla="*/ 11 w 23"/>
                <a:gd name="T13" fmla="*/ 25 h 35"/>
                <a:gd name="T14" fmla="*/ 0 w 23"/>
                <a:gd name="T15" fmla="*/ 19 h 35"/>
                <a:gd name="T16" fmla="*/ 1 w 23"/>
                <a:gd name="T17" fmla="*/ 14 h 35"/>
                <a:gd name="T18" fmla="*/ 18 w 23"/>
                <a:gd name="T19" fmla="*/ 0 h 35"/>
                <a:gd name="T20" fmla="*/ 23 w 23"/>
                <a:gd name="T21" fmla="*/ 3 h 35"/>
                <a:gd name="T22" fmla="*/ 17 w 23"/>
                <a:gd name="T23" fmla="*/ 23 h 35"/>
                <a:gd name="T24" fmla="*/ 15 w 23"/>
                <a:gd name="T25" fmla="*/ 11 h 35"/>
                <a:gd name="T26" fmla="*/ 16 w 23"/>
                <a:gd name="T27" fmla="*/ 8 h 35"/>
                <a:gd name="T28" fmla="*/ 16 w 23"/>
                <a:gd name="T29" fmla="*/ 8 h 35"/>
                <a:gd name="T30" fmla="*/ 13 w 23"/>
                <a:gd name="T31" fmla="*/ 10 h 35"/>
                <a:gd name="T32" fmla="*/ 6 w 23"/>
                <a:gd name="T33" fmla="*/ 17 h 35"/>
                <a:gd name="T34" fmla="*/ 12 w 23"/>
                <a:gd name="T35" fmla="*/ 20 h 35"/>
                <a:gd name="T36" fmla="*/ 14 w 23"/>
                <a:gd name="T37" fmla="*/ 15 h 35"/>
                <a:gd name="T38" fmla="*/ 15 w 23"/>
                <a:gd name="T39"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35">
                  <a:moveTo>
                    <a:pt x="17" y="23"/>
                  </a:moveTo>
                  <a:cubicBezTo>
                    <a:pt x="20" y="25"/>
                    <a:pt x="20" y="25"/>
                    <a:pt x="20" y="25"/>
                  </a:cubicBezTo>
                  <a:cubicBezTo>
                    <a:pt x="19" y="30"/>
                    <a:pt x="19" y="30"/>
                    <a:pt x="19" y="30"/>
                  </a:cubicBezTo>
                  <a:cubicBezTo>
                    <a:pt x="16" y="28"/>
                    <a:pt x="16" y="28"/>
                    <a:pt x="16" y="28"/>
                  </a:cubicBezTo>
                  <a:cubicBezTo>
                    <a:pt x="14" y="35"/>
                    <a:pt x="14" y="35"/>
                    <a:pt x="14" y="35"/>
                  </a:cubicBezTo>
                  <a:cubicBezTo>
                    <a:pt x="9" y="32"/>
                    <a:pt x="9" y="32"/>
                    <a:pt x="9" y="32"/>
                  </a:cubicBezTo>
                  <a:cubicBezTo>
                    <a:pt x="11" y="25"/>
                    <a:pt x="11" y="25"/>
                    <a:pt x="11" y="25"/>
                  </a:cubicBezTo>
                  <a:cubicBezTo>
                    <a:pt x="0" y="19"/>
                    <a:pt x="0" y="19"/>
                    <a:pt x="0" y="19"/>
                  </a:cubicBezTo>
                  <a:cubicBezTo>
                    <a:pt x="1" y="14"/>
                    <a:pt x="1" y="14"/>
                    <a:pt x="1" y="14"/>
                  </a:cubicBezTo>
                  <a:cubicBezTo>
                    <a:pt x="18" y="0"/>
                    <a:pt x="18" y="0"/>
                    <a:pt x="18" y="0"/>
                  </a:cubicBezTo>
                  <a:cubicBezTo>
                    <a:pt x="23" y="3"/>
                    <a:pt x="23" y="3"/>
                    <a:pt x="23" y="3"/>
                  </a:cubicBezTo>
                  <a:lnTo>
                    <a:pt x="17" y="23"/>
                  </a:lnTo>
                  <a:close/>
                  <a:moveTo>
                    <a:pt x="15" y="11"/>
                  </a:moveTo>
                  <a:cubicBezTo>
                    <a:pt x="15" y="9"/>
                    <a:pt x="16" y="8"/>
                    <a:pt x="16" y="8"/>
                  </a:cubicBezTo>
                  <a:cubicBezTo>
                    <a:pt x="16" y="8"/>
                    <a:pt x="16" y="8"/>
                    <a:pt x="16" y="8"/>
                  </a:cubicBezTo>
                  <a:cubicBezTo>
                    <a:pt x="15" y="9"/>
                    <a:pt x="14" y="10"/>
                    <a:pt x="13" y="10"/>
                  </a:cubicBezTo>
                  <a:cubicBezTo>
                    <a:pt x="6" y="17"/>
                    <a:pt x="6" y="17"/>
                    <a:pt x="6" y="17"/>
                  </a:cubicBezTo>
                  <a:cubicBezTo>
                    <a:pt x="12" y="20"/>
                    <a:pt x="12" y="20"/>
                    <a:pt x="12" y="20"/>
                  </a:cubicBezTo>
                  <a:cubicBezTo>
                    <a:pt x="14" y="15"/>
                    <a:pt x="14" y="15"/>
                    <a:pt x="14" y="15"/>
                  </a:cubicBezTo>
                  <a:cubicBezTo>
                    <a:pt x="14" y="14"/>
                    <a:pt x="14" y="12"/>
                    <a:pt x="15" y="11"/>
                  </a:cubicBezTo>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19" name="Freeform 118"/>
            <p:cNvSpPr>
              <a:spLocks/>
            </p:cNvSpPr>
            <p:nvPr/>
          </p:nvSpPr>
          <p:spPr bwMode="auto">
            <a:xfrm>
              <a:off x="5000626" y="4570413"/>
              <a:ext cx="80963" cy="133350"/>
            </a:xfrm>
            <a:custGeom>
              <a:avLst/>
              <a:gdLst>
                <a:gd name="T0" fmla="*/ 18 w 24"/>
                <a:gd name="T1" fmla="*/ 2 h 39"/>
                <a:gd name="T2" fmla="*/ 22 w 24"/>
                <a:gd name="T3" fmla="*/ 5 h 39"/>
                <a:gd name="T4" fmla="*/ 24 w 24"/>
                <a:gd name="T5" fmla="*/ 10 h 39"/>
                <a:gd name="T6" fmla="*/ 23 w 24"/>
                <a:gd name="T7" fmla="*/ 15 h 39"/>
                <a:gd name="T8" fmla="*/ 22 w 24"/>
                <a:gd name="T9" fmla="*/ 18 h 39"/>
                <a:gd name="T10" fmla="*/ 19 w 24"/>
                <a:gd name="T11" fmla="*/ 21 h 39"/>
                <a:gd name="T12" fmla="*/ 13 w 24"/>
                <a:gd name="T13" fmla="*/ 25 h 39"/>
                <a:gd name="T14" fmla="*/ 8 w 24"/>
                <a:gd name="T15" fmla="*/ 27 h 39"/>
                <a:gd name="T16" fmla="*/ 8 w 24"/>
                <a:gd name="T17" fmla="*/ 27 h 39"/>
                <a:gd name="T18" fmla="*/ 19 w 24"/>
                <a:gd name="T19" fmla="*/ 33 h 39"/>
                <a:gd name="T20" fmla="*/ 18 w 24"/>
                <a:gd name="T21" fmla="*/ 39 h 39"/>
                <a:gd name="T22" fmla="*/ 0 w 24"/>
                <a:gd name="T23" fmla="*/ 29 h 39"/>
                <a:gd name="T24" fmla="*/ 2 w 24"/>
                <a:gd name="T25" fmla="*/ 24 h 39"/>
                <a:gd name="T26" fmla="*/ 10 w 24"/>
                <a:gd name="T27" fmla="*/ 20 h 39"/>
                <a:gd name="T28" fmla="*/ 15 w 24"/>
                <a:gd name="T29" fmla="*/ 17 h 39"/>
                <a:gd name="T30" fmla="*/ 17 w 24"/>
                <a:gd name="T31" fmla="*/ 15 h 39"/>
                <a:gd name="T32" fmla="*/ 18 w 24"/>
                <a:gd name="T33" fmla="*/ 12 h 39"/>
                <a:gd name="T34" fmla="*/ 18 w 24"/>
                <a:gd name="T35" fmla="*/ 9 h 39"/>
                <a:gd name="T36" fmla="*/ 16 w 24"/>
                <a:gd name="T37" fmla="*/ 7 h 39"/>
                <a:gd name="T38" fmla="*/ 13 w 24"/>
                <a:gd name="T39" fmla="*/ 6 h 39"/>
                <a:gd name="T40" fmla="*/ 9 w 24"/>
                <a:gd name="T41" fmla="*/ 7 h 39"/>
                <a:gd name="T42" fmla="*/ 8 w 24"/>
                <a:gd name="T43" fmla="*/ 1 h 39"/>
                <a:gd name="T44" fmla="*/ 12 w 24"/>
                <a:gd name="T45" fmla="*/ 0 h 39"/>
                <a:gd name="T46" fmla="*/ 14 w 24"/>
                <a:gd name="T47" fmla="*/ 0 h 39"/>
                <a:gd name="T48" fmla="*/ 18 w 24"/>
                <a:gd name="T49"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39">
                  <a:moveTo>
                    <a:pt x="18" y="2"/>
                  </a:moveTo>
                  <a:cubicBezTo>
                    <a:pt x="19" y="2"/>
                    <a:pt x="21" y="4"/>
                    <a:pt x="22" y="5"/>
                  </a:cubicBezTo>
                  <a:cubicBezTo>
                    <a:pt x="23" y="6"/>
                    <a:pt x="23" y="8"/>
                    <a:pt x="24" y="10"/>
                  </a:cubicBezTo>
                  <a:cubicBezTo>
                    <a:pt x="24" y="11"/>
                    <a:pt x="24" y="13"/>
                    <a:pt x="23" y="15"/>
                  </a:cubicBezTo>
                  <a:cubicBezTo>
                    <a:pt x="23" y="16"/>
                    <a:pt x="22" y="17"/>
                    <a:pt x="22" y="18"/>
                  </a:cubicBezTo>
                  <a:cubicBezTo>
                    <a:pt x="21" y="20"/>
                    <a:pt x="20" y="20"/>
                    <a:pt x="19" y="21"/>
                  </a:cubicBezTo>
                  <a:cubicBezTo>
                    <a:pt x="18" y="22"/>
                    <a:pt x="15" y="23"/>
                    <a:pt x="13" y="25"/>
                  </a:cubicBezTo>
                  <a:cubicBezTo>
                    <a:pt x="8" y="27"/>
                    <a:pt x="8" y="27"/>
                    <a:pt x="8" y="27"/>
                  </a:cubicBezTo>
                  <a:cubicBezTo>
                    <a:pt x="8" y="27"/>
                    <a:pt x="8" y="27"/>
                    <a:pt x="8" y="27"/>
                  </a:cubicBezTo>
                  <a:cubicBezTo>
                    <a:pt x="19" y="33"/>
                    <a:pt x="19" y="33"/>
                    <a:pt x="19" y="33"/>
                  </a:cubicBezTo>
                  <a:cubicBezTo>
                    <a:pt x="18" y="39"/>
                    <a:pt x="18" y="39"/>
                    <a:pt x="18" y="39"/>
                  </a:cubicBezTo>
                  <a:cubicBezTo>
                    <a:pt x="0" y="29"/>
                    <a:pt x="0" y="29"/>
                    <a:pt x="0" y="29"/>
                  </a:cubicBezTo>
                  <a:cubicBezTo>
                    <a:pt x="2" y="24"/>
                    <a:pt x="2" y="24"/>
                    <a:pt x="2" y="24"/>
                  </a:cubicBezTo>
                  <a:cubicBezTo>
                    <a:pt x="10" y="20"/>
                    <a:pt x="10" y="20"/>
                    <a:pt x="10" y="20"/>
                  </a:cubicBezTo>
                  <a:cubicBezTo>
                    <a:pt x="12" y="18"/>
                    <a:pt x="14" y="17"/>
                    <a:pt x="15" y="17"/>
                  </a:cubicBezTo>
                  <a:cubicBezTo>
                    <a:pt x="16" y="16"/>
                    <a:pt x="16" y="15"/>
                    <a:pt x="17" y="15"/>
                  </a:cubicBezTo>
                  <a:cubicBezTo>
                    <a:pt x="17" y="14"/>
                    <a:pt x="18" y="13"/>
                    <a:pt x="18" y="12"/>
                  </a:cubicBezTo>
                  <a:cubicBezTo>
                    <a:pt x="18" y="11"/>
                    <a:pt x="18" y="10"/>
                    <a:pt x="18" y="9"/>
                  </a:cubicBezTo>
                  <a:cubicBezTo>
                    <a:pt x="17" y="8"/>
                    <a:pt x="17" y="7"/>
                    <a:pt x="16" y="7"/>
                  </a:cubicBezTo>
                  <a:cubicBezTo>
                    <a:pt x="15" y="6"/>
                    <a:pt x="14" y="6"/>
                    <a:pt x="13" y="6"/>
                  </a:cubicBezTo>
                  <a:cubicBezTo>
                    <a:pt x="12" y="6"/>
                    <a:pt x="11" y="6"/>
                    <a:pt x="9" y="7"/>
                  </a:cubicBezTo>
                  <a:cubicBezTo>
                    <a:pt x="8" y="1"/>
                    <a:pt x="8" y="1"/>
                    <a:pt x="8" y="1"/>
                  </a:cubicBezTo>
                  <a:cubicBezTo>
                    <a:pt x="9" y="0"/>
                    <a:pt x="11" y="0"/>
                    <a:pt x="12" y="0"/>
                  </a:cubicBezTo>
                  <a:cubicBezTo>
                    <a:pt x="12" y="0"/>
                    <a:pt x="13" y="0"/>
                    <a:pt x="14" y="0"/>
                  </a:cubicBezTo>
                  <a:cubicBezTo>
                    <a:pt x="15" y="0"/>
                    <a:pt x="17" y="1"/>
                    <a:pt x="18" y="2"/>
                  </a:cubicBez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0" name="Freeform 119"/>
            <p:cNvSpPr>
              <a:spLocks/>
            </p:cNvSpPr>
            <p:nvPr/>
          </p:nvSpPr>
          <p:spPr bwMode="auto">
            <a:xfrm>
              <a:off x="5495926" y="4846638"/>
              <a:ext cx="79375" cy="130175"/>
            </a:xfrm>
            <a:custGeom>
              <a:avLst/>
              <a:gdLst>
                <a:gd name="T0" fmla="*/ 23 w 23"/>
                <a:gd name="T1" fmla="*/ 8 h 38"/>
                <a:gd name="T2" fmla="*/ 21 w 23"/>
                <a:gd name="T3" fmla="*/ 13 h 38"/>
                <a:gd name="T4" fmla="*/ 13 w 23"/>
                <a:gd name="T5" fmla="*/ 8 h 38"/>
                <a:gd name="T6" fmla="*/ 10 w 23"/>
                <a:gd name="T7" fmla="*/ 14 h 38"/>
                <a:gd name="T8" fmla="*/ 11 w 23"/>
                <a:gd name="T9" fmla="*/ 14 h 38"/>
                <a:gd name="T10" fmla="*/ 14 w 23"/>
                <a:gd name="T11" fmla="*/ 16 h 38"/>
                <a:gd name="T12" fmla="*/ 19 w 23"/>
                <a:gd name="T13" fmla="*/ 22 h 38"/>
                <a:gd name="T14" fmla="*/ 19 w 23"/>
                <a:gd name="T15" fmla="*/ 30 h 38"/>
                <a:gd name="T16" fmla="*/ 14 w 23"/>
                <a:gd name="T17" fmla="*/ 37 h 38"/>
                <a:gd name="T18" fmla="*/ 6 w 23"/>
                <a:gd name="T19" fmla="*/ 35 h 38"/>
                <a:gd name="T20" fmla="*/ 0 w 23"/>
                <a:gd name="T21" fmla="*/ 30 h 38"/>
                <a:gd name="T22" fmla="*/ 1 w 23"/>
                <a:gd name="T23" fmla="*/ 24 h 38"/>
                <a:gd name="T24" fmla="*/ 4 w 23"/>
                <a:gd name="T25" fmla="*/ 27 h 38"/>
                <a:gd name="T26" fmla="*/ 7 w 23"/>
                <a:gd name="T27" fmla="*/ 30 h 38"/>
                <a:gd name="T28" fmla="*/ 14 w 23"/>
                <a:gd name="T29" fmla="*/ 27 h 38"/>
                <a:gd name="T30" fmla="*/ 10 w 23"/>
                <a:gd name="T31" fmla="*/ 20 h 38"/>
                <a:gd name="T32" fmla="*/ 8 w 23"/>
                <a:gd name="T33" fmla="*/ 19 h 38"/>
                <a:gd name="T34" fmla="*/ 6 w 23"/>
                <a:gd name="T35" fmla="*/ 18 h 38"/>
                <a:gd name="T36" fmla="*/ 4 w 23"/>
                <a:gd name="T37" fmla="*/ 16 h 38"/>
                <a:gd name="T38" fmla="*/ 10 w 23"/>
                <a:gd name="T39" fmla="*/ 0 h 38"/>
                <a:gd name="T40" fmla="*/ 23 w 23"/>
                <a:gd name="T41" fmla="*/ 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38">
                  <a:moveTo>
                    <a:pt x="23" y="8"/>
                  </a:moveTo>
                  <a:cubicBezTo>
                    <a:pt x="21" y="13"/>
                    <a:pt x="21" y="13"/>
                    <a:pt x="21" y="13"/>
                  </a:cubicBezTo>
                  <a:cubicBezTo>
                    <a:pt x="13" y="8"/>
                    <a:pt x="13" y="8"/>
                    <a:pt x="13" y="8"/>
                  </a:cubicBezTo>
                  <a:cubicBezTo>
                    <a:pt x="10" y="14"/>
                    <a:pt x="10" y="14"/>
                    <a:pt x="10" y="14"/>
                  </a:cubicBezTo>
                  <a:cubicBezTo>
                    <a:pt x="11" y="14"/>
                    <a:pt x="11" y="14"/>
                    <a:pt x="11" y="14"/>
                  </a:cubicBezTo>
                  <a:cubicBezTo>
                    <a:pt x="12" y="15"/>
                    <a:pt x="13" y="15"/>
                    <a:pt x="14" y="16"/>
                  </a:cubicBezTo>
                  <a:cubicBezTo>
                    <a:pt x="16" y="17"/>
                    <a:pt x="18" y="19"/>
                    <a:pt x="19" y="22"/>
                  </a:cubicBezTo>
                  <a:cubicBezTo>
                    <a:pt x="20" y="24"/>
                    <a:pt x="20" y="27"/>
                    <a:pt x="19" y="30"/>
                  </a:cubicBezTo>
                  <a:cubicBezTo>
                    <a:pt x="18" y="33"/>
                    <a:pt x="16" y="36"/>
                    <a:pt x="14" y="37"/>
                  </a:cubicBezTo>
                  <a:cubicBezTo>
                    <a:pt x="12" y="38"/>
                    <a:pt x="9" y="37"/>
                    <a:pt x="6" y="35"/>
                  </a:cubicBezTo>
                  <a:cubicBezTo>
                    <a:pt x="3" y="34"/>
                    <a:pt x="1" y="32"/>
                    <a:pt x="0" y="30"/>
                  </a:cubicBezTo>
                  <a:cubicBezTo>
                    <a:pt x="1" y="24"/>
                    <a:pt x="1" y="24"/>
                    <a:pt x="1" y="24"/>
                  </a:cubicBezTo>
                  <a:cubicBezTo>
                    <a:pt x="2" y="25"/>
                    <a:pt x="3" y="26"/>
                    <a:pt x="4" y="27"/>
                  </a:cubicBezTo>
                  <a:cubicBezTo>
                    <a:pt x="5" y="28"/>
                    <a:pt x="6" y="29"/>
                    <a:pt x="7" y="30"/>
                  </a:cubicBezTo>
                  <a:cubicBezTo>
                    <a:pt x="11" y="32"/>
                    <a:pt x="13" y="31"/>
                    <a:pt x="14" y="27"/>
                  </a:cubicBezTo>
                  <a:cubicBezTo>
                    <a:pt x="14" y="24"/>
                    <a:pt x="13" y="22"/>
                    <a:pt x="10" y="20"/>
                  </a:cubicBezTo>
                  <a:cubicBezTo>
                    <a:pt x="9" y="19"/>
                    <a:pt x="9" y="19"/>
                    <a:pt x="8" y="19"/>
                  </a:cubicBezTo>
                  <a:cubicBezTo>
                    <a:pt x="7" y="19"/>
                    <a:pt x="6" y="18"/>
                    <a:pt x="6" y="18"/>
                  </a:cubicBezTo>
                  <a:cubicBezTo>
                    <a:pt x="4" y="16"/>
                    <a:pt x="4" y="16"/>
                    <a:pt x="4" y="16"/>
                  </a:cubicBezTo>
                  <a:cubicBezTo>
                    <a:pt x="10" y="0"/>
                    <a:pt x="10" y="0"/>
                    <a:pt x="10" y="0"/>
                  </a:cubicBezTo>
                  <a:lnTo>
                    <a:pt x="23" y="8"/>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1" name="Freeform 120"/>
            <p:cNvSpPr>
              <a:spLocks/>
            </p:cNvSpPr>
            <p:nvPr/>
          </p:nvSpPr>
          <p:spPr bwMode="auto">
            <a:xfrm>
              <a:off x="5424488" y="4813300"/>
              <a:ext cx="82550" cy="133350"/>
            </a:xfrm>
            <a:custGeom>
              <a:avLst/>
              <a:gdLst>
                <a:gd name="T0" fmla="*/ 18 w 24"/>
                <a:gd name="T1" fmla="*/ 2 h 39"/>
                <a:gd name="T2" fmla="*/ 22 w 24"/>
                <a:gd name="T3" fmla="*/ 6 h 39"/>
                <a:gd name="T4" fmla="*/ 24 w 24"/>
                <a:gd name="T5" fmla="*/ 10 h 39"/>
                <a:gd name="T6" fmla="*/ 23 w 24"/>
                <a:gd name="T7" fmla="*/ 15 h 39"/>
                <a:gd name="T8" fmla="*/ 22 w 24"/>
                <a:gd name="T9" fmla="*/ 19 h 39"/>
                <a:gd name="T10" fmla="*/ 19 w 24"/>
                <a:gd name="T11" fmla="*/ 22 h 39"/>
                <a:gd name="T12" fmla="*/ 13 w 24"/>
                <a:gd name="T13" fmla="*/ 25 h 39"/>
                <a:gd name="T14" fmla="*/ 8 w 24"/>
                <a:gd name="T15" fmla="*/ 27 h 39"/>
                <a:gd name="T16" fmla="*/ 8 w 24"/>
                <a:gd name="T17" fmla="*/ 27 h 39"/>
                <a:gd name="T18" fmla="*/ 19 w 24"/>
                <a:gd name="T19" fmla="*/ 34 h 39"/>
                <a:gd name="T20" fmla="*/ 18 w 24"/>
                <a:gd name="T21" fmla="*/ 39 h 39"/>
                <a:gd name="T22" fmla="*/ 0 w 24"/>
                <a:gd name="T23" fmla="*/ 29 h 39"/>
                <a:gd name="T24" fmla="*/ 2 w 24"/>
                <a:gd name="T25" fmla="*/ 25 h 39"/>
                <a:gd name="T26" fmla="*/ 10 w 24"/>
                <a:gd name="T27" fmla="*/ 20 h 39"/>
                <a:gd name="T28" fmla="*/ 15 w 24"/>
                <a:gd name="T29" fmla="*/ 17 h 39"/>
                <a:gd name="T30" fmla="*/ 17 w 24"/>
                <a:gd name="T31" fmla="*/ 15 h 39"/>
                <a:gd name="T32" fmla="*/ 18 w 24"/>
                <a:gd name="T33" fmla="*/ 13 h 39"/>
                <a:gd name="T34" fmla="*/ 18 w 24"/>
                <a:gd name="T35" fmla="*/ 10 h 39"/>
                <a:gd name="T36" fmla="*/ 16 w 24"/>
                <a:gd name="T37" fmla="*/ 8 h 39"/>
                <a:gd name="T38" fmla="*/ 13 w 24"/>
                <a:gd name="T39" fmla="*/ 7 h 39"/>
                <a:gd name="T40" fmla="*/ 9 w 24"/>
                <a:gd name="T41" fmla="*/ 8 h 39"/>
                <a:gd name="T42" fmla="*/ 8 w 24"/>
                <a:gd name="T43" fmla="*/ 2 h 39"/>
                <a:gd name="T44" fmla="*/ 11 w 24"/>
                <a:gd name="T45" fmla="*/ 0 h 39"/>
                <a:gd name="T46" fmla="*/ 14 w 24"/>
                <a:gd name="T47" fmla="*/ 1 h 39"/>
                <a:gd name="T48" fmla="*/ 18 w 24"/>
                <a:gd name="T49"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39">
                  <a:moveTo>
                    <a:pt x="18" y="2"/>
                  </a:moveTo>
                  <a:cubicBezTo>
                    <a:pt x="19" y="3"/>
                    <a:pt x="21" y="4"/>
                    <a:pt x="22" y="6"/>
                  </a:cubicBezTo>
                  <a:cubicBezTo>
                    <a:pt x="23" y="7"/>
                    <a:pt x="23" y="9"/>
                    <a:pt x="24" y="10"/>
                  </a:cubicBezTo>
                  <a:cubicBezTo>
                    <a:pt x="24" y="12"/>
                    <a:pt x="24" y="14"/>
                    <a:pt x="23" y="15"/>
                  </a:cubicBezTo>
                  <a:cubicBezTo>
                    <a:pt x="23" y="17"/>
                    <a:pt x="22" y="18"/>
                    <a:pt x="22" y="19"/>
                  </a:cubicBezTo>
                  <a:cubicBezTo>
                    <a:pt x="21" y="20"/>
                    <a:pt x="20" y="21"/>
                    <a:pt x="19" y="22"/>
                  </a:cubicBezTo>
                  <a:cubicBezTo>
                    <a:pt x="18" y="23"/>
                    <a:pt x="16" y="24"/>
                    <a:pt x="13" y="25"/>
                  </a:cubicBezTo>
                  <a:cubicBezTo>
                    <a:pt x="8" y="27"/>
                    <a:pt x="8" y="27"/>
                    <a:pt x="8" y="27"/>
                  </a:cubicBezTo>
                  <a:cubicBezTo>
                    <a:pt x="8" y="27"/>
                    <a:pt x="8" y="27"/>
                    <a:pt x="8" y="27"/>
                  </a:cubicBezTo>
                  <a:cubicBezTo>
                    <a:pt x="19" y="34"/>
                    <a:pt x="19" y="34"/>
                    <a:pt x="19" y="34"/>
                  </a:cubicBezTo>
                  <a:cubicBezTo>
                    <a:pt x="18" y="39"/>
                    <a:pt x="18" y="39"/>
                    <a:pt x="18" y="39"/>
                  </a:cubicBezTo>
                  <a:cubicBezTo>
                    <a:pt x="0" y="29"/>
                    <a:pt x="0" y="29"/>
                    <a:pt x="0" y="29"/>
                  </a:cubicBezTo>
                  <a:cubicBezTo>
                    <a:pt x="2" y="25"/>
                    <a:pt x="2" y="25"/>
                    <a:pt x="2" y="25"/>
                  </a:cubicBezTo>
                  <a:cubicBezTo>
                    <a:pt x="10" y="20"/>
                    <a:pt x="10" y="20"/>
                    <a:pt x="10" y="20"/>
                  </a:cubicBezTo>
                  <a:cubicBezTo>
                    <a:pt x="12" y="19"/>
                    <a:pt x="14" y="18"/>
                    <a:pt x="15" y="17"/>
                  </a:cubicBezTo>
                  <a:cubicBezTo>
                    <a:pt x="16" y="17"/>
                    <a:pt x="16" y="16"/>
                    <a:pt x="17" y="15"/>
                  </a:cubicBezTo>
                  <a:cubicBezTo>
                    <a:pt x="17" y="15"/>
                    <a:pt x="18" y="14"/>
                    <a:pt x="18" y="13"/>
                  </a:cubicBezTo>
                  <a:cubicBezTo>
                    <a:pt x="18" y="12"/>
                    <a:pt x="18" y="11"/>
                    <a:pt x="18" y="10"/>
                  </a:cubicBezTo>
                  <a:cubicBezTo>
                    <a:pt x="17" y="9"/>
                    <a:pt x="17" y="8"/>
                    <a:pt x="16" y="8"/>
                  </a:cubicBezTo>
                  <a:cubicBezTo>
                    <a:pt x="15" y="7"/>
                    <a:pt x="14" y="7"/>
                    <a:pt x="13" y="7"/>
                  </a:cubicBezTo>
                  <a:cubicBezTo>
                    <a:pt x="12" y="7"/>
                    <a:pt x="11" y="7"/>
                    <a:pt x="9" y="8"/>
                  </a:cubicBezTo>
                  <a:cubicBezTo>
                    <a:pt x="8" y="2"/>
                    <a:pt x="8" y="2"/>
                    <a:pt x="8" y="2"/>
                  </a:cubicBezTo>
                  <a:cubicBezTo>
                    <a:pt x="9" y="1"/>
                    <a:pt x="11" y="1"/>
                    <a:pt x="11" y="0"/>
                  </a:cubicBezTo>
                  <a:cubicBezTo>
                    <a:pt x="12" y="0"/>
                    <a:pt x="13" y="0"/>
                    <a:pt x="14" y="1"/>
                  </a:cubicBezTo>
                  <a:cubicBezTo>
                    <a:pt x="16" y="1"/>
                    <a:pt x="17" y="1"/>
                    <a:pt x="18" y="2"/>
                  </a:cubicBez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2" name="Freeform 121"/>
            <p:cNvSpPr>
              <a:spLocks noEditPoints="1"/>
            </p:cNvSpPr>
            <p:nvPr/>
          </p:nvSpPr>
          <p:spPr bwMode="auto">
            <a:xfrm>
              <a:off x="5889626" y="5083175"/>
              <a:ext cx="74613" cy="119063"/>
            </a:xfrm>
            <a:custGeom>
              <a:avLst/>
              <a:gdLst>
                <a:gd name="T0" fmla="*/ 18 w 22"/>
                <a:gd name="T1" fmla="*/ 18 h 35"/>
                <a:gd name="T2" fmla="*/ 18 w 22"/>
                <a:gd name="T3" fmla="*/ 27 h 35"/>
                <a:gd name="T4" fmla="*/ 14 w 22"/>
                <a:gd name="T5" fmla="*/ 34 h 35"/>
                <a:gd name="T6" fmla="*/ 7 w 22"/>
                <a:gd name="T7" fmla="*/ 33 h 35"/>
                <a:gd name="T8" fmla="*/ 2 w 22"/>
                <a:gd name="T9" fmla="*/ 29 h 35"/>
                <a:gd name="T10" fmla="*/ 1 w 22"/>
                <a:gd name="T11" fmla="*/ 22 h 35"/>
                <a:gd name="T12" fmla="*/ 2 w 22"/>
                <a:gd name="T13" fmla="*/ 14 h 35"/>
                <a:gd name="T14" fmla="*/ 8 w 22"/>
                <a:gd name="T15" fmla="*/ 2 h 35"/>
                <a:gd name="T16" fmla="*/ 19 w 22"/>
                <a:gd name="T17" fmla="*/ 2 h 35"/>
                <a:gd name="T18" fmla="*/ 22 w 22"/>
                <a:gd name="T19" fmla="*/ 5 h 35"/>
                <a:gd name="T20" fmla="*/ 21 w 22"/>
                <a:gd name="T21" fmla="*/ 10 h 35"/>
                <a:gd name="T22" fmla="*/ 18 w 22"/>
                <a:gd name="T23" fmla="*/ 8 h 35"/>
                <a:gd name="T24" fmla="*/ 13 w 22"/>
                <a:gd name="T25" fmla="*/ 6 h 35"/>
                <a:gd name="T26" fmla="*/ 10 w 22"/>
                <a:gd name="T27" fmla="*/ 8 h 35"/>
                <a:gd name="T28" fmla="*/ 7 w 22"/>
                <a:gd name="T29" fmla="*/ 13 h 35"/>
                <a:gd name="T30" fmla="*/ 8 w 22"/>
                <a:gd name="T31" fmla="*/ 13 h 35"/>
                <a:gd name="T32" fmla="*/ 14 w 22"/>
                <a:gd name="T33" fmla="*/ 13 h 35"/>
                <a:gd name="T34" fmla="*/ 18 w 22"/>
                <a:gd name="T35" fmla="*/ 18 h 35"/>
                <a:gd name="T36" fmla="*/ 11 w 22"/>
                <a:gd name="T37" fmla="*/ 28 h 35"/>
                <a:gd name="T38" fmla="*/ 13 w 22"/>
                <a:gd name="T39" fmla="*/ 24 h 35"/>
                <a:gd name="T40" fmla="*/ 13 w 22"/>
                <a:gd name="T41" fmla="*/ 20 h 35"/>
                <a:gd name="T42" fmla="*/ 11 w 22"/>
                <a:gd name="T43" fmla="*/ 17 h 35"/>
                <a:gd name="T44" fmla="*/ 8 w 22"/>
                <a:gd name="T45" fmla="*/ 17 h 35"/>
                <a:gd name="T46" fmla="*/ 6 w 22"/>
                <a:gd name="T47" fmla="*/ 19 h 35"/>
                <a:gd name="T48" fmla="*/ 6 w 22"/>
                <a:gd name="T49" fmla="*/ 24 h 35"/>
                <a:gd name="T50" fmla="*/ 8 w 22"/>
                <a:gd name="T51" fmla="*/ 28 h 35"/>
                <a:gd name="T52" fmla="*/ 11 w 22"/>
                <a:gd name="T53"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 h="35">
                  <a:moveTo>
                    <a:pt x="18" y="18"/>
                  </a:moveTo>
                  <a:cubicBezTo>
                    <a:pt x="19" y="21"/>
                    <a:pt x="19" y="24"/>
                    <a:pt x="18" y="27"/>
                  </a:cubicBezTo>
                  <a:cubicBezTo>
                    <a:pt x="17" y="30"/>
                    <a:pt x="16" y="33"/>
                    <a:pt x="14" y="34"/>
                  </a:cubicBezTo>
                  <a:cubicBezTo>
                    <a:pt x="12" y="35"/>
                    <a:pt x="10" y="35"/>
                    <a:pt x="7" y="33"/>
                  </a:cubicBezTo>
                  <a:cubicBezTo>
                    <a:pt x="5" y="32"/>
                    <a:pt x="4" y="31"/>
                    <a:pt x="2" y="29"/>
                  </a:cubicBezTo>
                  <a:cubicBezTo>
                    <a:pt x="1" y="27"/>
                    <a:pt x="1" y="25"/>
                    <a:pt x="1" y="22"/>
                  </a:cubicBezTo>
                  <a:cubicBezTo>
                    <a:pt x="0" y="20"/>
                    <a:pt x="1" y="17"/>
                    <a:pt x="2" y="14"/>
                  </a:cubicBezTo>
                  <a:cubicBezTo>
                    <a:pt x="3" y="8"/>
                    <a:pt x="6" y="4"/>
                    <a:pt x="8" y="2"/>
                  </a:cubicBezTo>
                  <a:cubicBezTo>
                    <a:pt x="11" y="0"/>
                    <a:pt x="15" y="0"/>
                    <a:pt x="19" y="2"/>
                  </a:cubicBezTo>
                  <a:cubicBezTo>
                    <a:pt x="20" y="3"/>
                    <a:pt x="22" y="4"/>
                    <a:pt x="22" y="5"/>
                  </a:cubicBezTo>
                  <a:cubicBezTo>
                    <a:pt x="21" y="10"/>
                    <a:pt x="21" y="10"/>
                    <a:pt x="21" y="10"/>
                  </a:cubicBezTo>
                  <a:cubicBezTo>
                    <a:pt x="20" y="9"/>
                    <a:pt x="19" y="9"/>
                    <a:pt x="18" y="8"/>
                  </a:cubicBezTo>
                  <a:cubicBezTo>
                    <a:pt x="16" y="7"/>
                    <a:pt x="15" y="6"/>
                    <a:pt x="13" y="6"/>
                  </a:cubicBezTo>
                  <a:cubicBezTo>
                    <a:pt x="12" y="6"/>
                    <a:pt x="11" y="7"/>
                    <a:pt x="10" y="8"/>
                  </a:cubicBezTo>
                  <a:cubicBezTo>
                    <a:pt x="9" y="9"/>
                    <a:pt x="8" y="11"/>
                    <a:pt x="7" y="13"/>
                  </a:cubicBezTo>
                  <a:cubicBezTo>
                    <a:pt x="8" y="13"/>
                    <a:pt x="8" y="13"/>
                    <a:pt x="8" y="13"/>
                  </a:cubicBezTo>
                  <a:cubicBezTo>
                    <a:pt x="9" y="12"/>
                    <a:pt x="11" y="11"/>
                    <a:pt x="14" y="13"/>
                  </a:cubicBezTo>
                  <a:cubicBezTo>
                    <a:pt x="16" y="14"/>
                    <a:pt x="18" y="16"/>
                    <a:pt x="18" y="18"/>
                  </a:cubicBezTo>
                  <a:close/>
                  <a:moveTo>
                    <a:pt x="11" y="28"/>
                  </a:moveTo>
                  <a:cubicBezTo>
                    <a:pt x="12" y="27"/>
                    <a:pt x="13" y="26"/>
                    <a:pt x="13" y="24"/>
                  </a:cubicBezTo>
                  <a:cubicBezTo>
                    <a:pt x="14" y="23"/>
                    <a:pt x="14" y="21"/>
                    <a:pt x="13" y="20"/>
                  </a:cubicBezTo>
                  <a:cubicBezTo>
                    <a:pt x="13" y="19"/>
                    <a:pt x="12" y="18"/>
                    <a:pt x="11" y="17"/>
                  </a:cubicBezTo>
                  <a:cubicBezTo>
                    <a:pt x="10" y="17"/>
                    <a:pt x="9" y="16"/>
                    <a:pt x="8" y="17"/>
                  </a:cubicBezTo>
                  <a:cubicBezTo>
                    <a:pt x="7" y="17"/>
                    <a:pt x="6" y="18"/>
                    <a:pt x="6" y="19"/>
                  </a:cubicBezTo>
                  <a:cubicBezTo>
                    <a:pt x="6" y="21"/>
                    <a:pt x="6" y="23"/>
                    <a:pt x="6" y="24"/>
                  </a:cubicBezTo>
                  <a:cubicBezTo>
                    <a:pt x="6" y="26"/>
                    <a:pt x="7" y="27"/>
                    <a:pt x="8" y="28"/>
                  </a:cubicBezTo>
                  <a:cubicBezTo>
                    <a:pt x="9" y="28"/>
                    <a:pt x="10" y="28"/>
                    <a:pt x="11" y="28"/>
                  </a:cubicBezTo>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3" name="Freeform 122"/>
            <p:cNvSpPr>
              <a:spLocks/>
            </p:cNvSpPr>
            <p:nvPr/>
          </p:nvSpPr>
          <p:spPr bwMode="auto">
            <a:xfrm>
              <a:off x="5815013" y="5038725"/>
              <a:ext cx="80963" cy="133350"/>
            </a:xfrm>
            <a:custGeom>
              <a:avLst/>
              <a:gdLst>
                <a:gd name="T0" fmla="*/ 18 w 24"/>
                <a:gd name="T1" fmla="*/ 2 h 39"/>
                <a:gd name="T2" fmla="*/ 21 w 24"/>
                <a:gd name="T3" fmla="*/ 5 h 39"/>
                <a:gd name="T4" fmla="*/ 23 w 24"/>
                <a:gd name="T5" fmla="*/ 10 h 39"/>
                <a:gd name="T6" fmla="*/ 23 w 24"/>
                <a:gd name="T7" fmla="*/ 15 h 39"/>
                <a:gd name="T8" fmla="*/ 22 w 24"/>
                <a:gd name="T9" fmla="*/ 19 h 39"/>
                <a:gd name="T10" fmla="*/ 19 w 24"/>
                <a:gd name="T11" fmla="*/ 22 h 39"/>
                <a:gd name="T12" fmla="*/ 13 w 24"/>
                <a:gd name="T13" fmla="*/ 25 h 39"/>
                <a:gd name="T14" fmla="*/ 8 w 24"/>
                <a:gd name="T15" fmla="*/ 27 h 39"/>
                <a:gd name="T16" fmla="*/ 8 w 24"/>
                <a:gd name="T17" fmla="*/ 27 h 39"/>
                <a:gd name="T18" fmla="*/ 19 w 24"/>
                <a:gd name="T19" fmla="*/ 33 h 39"/>
                <a:gd name="T20" fmla="*/ 18 w 24"/>
                <a:gd name="T21" fmla="*/ 39 h 39"/>
                <a:gd name="T22" fmla="*/ 0 w 24"/>
                <a:gd name="T23" fmla="*/ 29 h 39"/>
                <a:gd name="T24" fmla="*/ 1 w 24"/>
                <a:gd name="T25" fmla="*/ 24 h 39"/>
                <a:gd name="T26" fmla="*/ 10 w 24"/>
                <a:gd name="T27" fmla="*/ 20 h 39"/>
                <a:gd name="T28" fmla="*/ 15 w 24"/>
                <a:gd name="T29" fmla="*/ 17 h 39"/>
                <a:gd name="T30" fmla="*/ 17 w 24"/>
                <a:gd name="T31" fmla="*/ 15 h 39"/>
                <a:gd name="T32" fmla="*/ 18 w 24"/>
                <a:gd name="T33" fmla="*/ 13 h 39"/>
                <a:gd name="T34" fmla="*/ 18 w 24"/>
                <a:gd name="T35" fmla="*/ 10 h 39"/>
                <a:gd name="T36" fmla="*/ 16 w 24"/>
                <a:gd name="T37" fmla="*/ 7 h 39"/>
                <a:gd name="T38" fmla="*/ 13 w 24"/>
                <a:gd name="T39" fmla="*/ 7 h 39"/>
                <a:gd name="T40" fmla="*/ 9 w 24"/>
                <a:gd name="T41" fmla="*/ 7 h 39"/>
                <a:gd name="T42" fmla="*/ 8 w 24"/>
                <a:gd name="T43" fmla="*/ 1 h 39"/>
                <a:gd name="T44" fmla="*/ 11 w 24"/>
                <a:gd name="T45" fmla="*/ 0 h 39"/>
                <a:gd name="T46" fmla="*/ 14 w 24"/>
                <a:gd name="T47" fmla="*/ 0 h 39"/>
                <a:gd name="T48" fmla="*/ 18 w 24"/>
                <a:gd name="T49"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39">
                  <a:moveTo>
                    <a:pt x="18" y="2"/>
                  </a:moveTo>
                  <a:cubicBezTo>
                    <a:pt x="19" y="3"/>
                    <a:pt x="20" y="4"/>
                    <a:pt x="21" y="5"/>
                  </a:cubicBezTo>
                  <a:cubicBezTo>
                    <a:pt x="22" y="7"/>
                    <a:pt x="23" y="8"/>
                    <a:pt x="23" y="10"/>
                  </a:cubicBezTo>
                  <a:cubicBezTo>
                    <a:pt x="24" y="12"/>
                    <a:pt x="24" y="13"/>
                    <a:pt x="23" y="15"/>
                  </a:cubicBezTo>
                  <a:cubicBezTo>
                    <a:pt x="23" y="16"/>
                    <a:pt x="22" y="18"/>
                    <a:pt x="22" y="19"/>
                  </a:cubicBezTo>
                  <a:cubicBezTo>
                    <a:pt x="21" y="20"/>
                    <a:pt x="20" y="21"/>
                    <a:pt x="19" y="22"/>
                  </a:cubicBezTo>
                  <a:cubicBezTo>
                    <a:pt x="17" y="23"/>
                    <a:pt x="15" y="24"/>
                    <a:pt x="13" y="25"/>
                  </a:cubicBezTo>
                  <a:cubicBezTo>
                    <a:pt x="8" y="27"/>
                    <a:pt x="8" y="27"/>
                    <a:pt x="8" y="27"/>
                  </a:cubicBezTo>
                  <a:cubicBezTo>
                    <a:pt x="8" y="27"/>
                    <a:pt x="8" y="27"/>
                    <a:pt x="8" y="27"/>
                  </a:cubicBezTo>
                  <a:cubicBezTo>
                    <a:pt x="19" y="33"/>
                    <a:pt x="19" y="33"/>
                    <a:pt x="19" y="33"/>
                  </a:cubicBezTo>
                  <a:cubicBezTo>
                    <a:pt x="18" y="39"/>
                    <a:pt x="18" y="39"/>
                    <a:pt x="18" y="39"/>
                  </a:cubicBezTo>
                  <a:cubicBezTo>
                    <a:pt x="0" y="29"/>
                    <a:pt x="0" y="29"/>
                    <a:pt x="0" y="29"/>
                  </a:cubicBezTo>
                  <a:cubicBezTo>
                    <a:pt x="1" y="24"/>
                    <a:pt x="1" y="24"/>
                    <a:pt x="1" y="24"/>
                  </a:cubicBezTo>
                  <a:cubicBezTo>
                    <a:pt x="10" y="20"/>
                    <a:pt x="10" y="20"/>
                    <a:pt x="10" y="20"/>
                  </a:cubicBezTo>
                  <a:cubicBezTo>
                    <a:pt x="12" y="19"/>
                    <a:pt x="14" y="18"/>
                    <a:pt x="15" y="17"/>
                  </a:cubicBezTo>
                  <a:cubicBezTo>
                    <a:pt x="16" y="16"/>
                    <a:pt x="16" y="16"/>
                    <a:pt x="17" y="15"/>
                  </a:cubicBezTo>
                  <a:cubicBezTo>
                    <a:pt x="17" y="14"/>
                    <a:pt x="18" y="14"/>
                    <a:pt x="18" y="13"/>
                  </a:cubicBezTo>
                  <a:cubicBezTo>
                    <a:pt x="18" y="12"/>
                    <a:pt x="18" y="10"/>
                    <a:pt x="18" y="10"/>
                  </a:cubicBezTo>
                  <a:cubicBezTo>
                    <a:pt x="17" y="9"/>
                    <a:pt x="17" y="8"/>
                    <a:pt x="16" y="7"/>
                  </a:cubicBezTo>
                  <a:cubicBezTo>
                    <a:pt x="15" y="7"/>
                    <a:pt x="14" y="6"/>
                    <a:pt x="13" y="7"/>
                  </a:cubicBezTo>
                  <a:cubicBezTo>
                    <a:pt x="12" y="7"/>
                    <a:pt x="11" y="7"/>
                    <a:pt x="9" y="7"/>
                  </a:cubicBezTo>
                  <a:cubicBezTo>
                    <a:pt x="8" y="1"/>
                    <a:pt x="8" y="1"/>
                    <a:pt x="8" y="1"/>
                  </a:cubicBezTo>
                  <a:cubicBezTo>
                    <a:pt x="9" y="1"/>
                    <a:pt x="10" y="0"/>
                    <a:pt x="11" y="0"/>
                  </a:cubicBezTo>
                  <a:cubicBezTo>
                    <a:pt x="12" y="0"/>
                    <a:pt x="13" y="0"/>
                    <a:pt x="14" y="0"/>
                  </a:cubicBezTo>
                  <a:cubicBezTo>
                    <a:pt x="15" y="1"/>
                    <a:pt x="16" y="1"/>
                    <a:pt x="18" y="2"/>
                  </a:cubicBez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4" name="Freeform 123"/>
            <p:cNvSpPr>
              <a:spLocks/>
            </p:cNvSpPr>
            <p:nvPr/>
          </p:nvSpPr>
          <p:spPr bwMode="auto">
            <a:xfrm>
              <a:off x="6303963" y="5305425"/>
              <a:ext cx="82550" cy="127000"/>
            </a:xfrm>
            <a:custGeom>
              <a:avLst/>
              <a:gdLst>
                <a:gd name="T0" fmla="*/ 52 w 52"/>
                <a:gd name="T1" fmla="*/ 24 h 80"/>
                <a:gd name="T2" fmla="*/ 49 w 52"/>
                <a:gd name="T3" fmla="*/ 32 h 80"/>
                <a:gd name="T4" fmla="*/ 13 w 52"/>
                <a:gd name="T5" fmla="*/ 80 h 80"/>
                <a:gd name="T6" fmla="*/ 0 w 52"/>
                <a:gd name="T7" fmla="*/ 73 h 80"/>
                <a:gd name="T8" fmla="*/ 36 w 52"/>
                <a:gd name="T9" fmla="*/ 28 h 80"/>
                <a:gd name="T10" fmla="*/ 8 w 52"/>
                <a:gd name="T11" fmla="*/ 13 h 80"/>
                <a:gd name="T12" fmla="*/ 13 w 52"/>
                <a:gd name="T13" fmla="*/ 0 h 80"/>
                <a:gd name="T14" fmla="*/ 52 w 52"/>
                <a:gd name="T15" fmla="*/ 24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80">
                  <a:moveTo>
                    <a:pt x="52" y="24"/>
                  </a:moveTo>
                  <a:lnTo>
                    <a:pt x="49" y="32"/>
                  </a:lnTo>
                  <a:lnTo>
                    <a:pt x="13" y="80"/>
                  </a:lnTo>
                  <a:lnTo>
                    <a:pt x="0" y="73"/>
                  </a:lnTo>
                  <a:lnTo>
                    <a:pt x="36" y="28"/>
                  </a:lnTo>
                  <a:lnTo>
                    <a:pt x="8" y="13"/>
                  </a:lnTo>
                  <a:lnTo>
                    <a:pt x="13" y="0"/>
                  </a:lnTo>
                  <a:lnTo>
                    <a:pt x="52" y="24"/>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5" name="Freeform 124"/>
            <p:cNvSpPr>
              <a:spLocks/>
            </p:cNvSpPr>
            <p:nvPr/>
          </p:nvSpPr>
          <p:spPr bwMode="auto">
            <a:xfrm>
              <a:off x="6227763" y="5278438"/>
              <a:ext cx="79375" cy="133350"/>
            </a:xfrm>
            <a:custGeom>
              <a:avLst/>
              <a:gdLst>
                <a:gd name="T0" fmla="*/ 17 w 23"/>
                <a:gd name="T1" fmla="*/ 2 h 39"/>
                <a:gd name="T2" fmla="*/ 21 w 23"/>
                <a:gd name="T3" fmla="*/ 5 h 39"/>
                <a:gd name="T4" fmla="*/ 23 w 23"/>
                <a:gd name="T5" fmla="*/ 10 h 39"/>
                <a:gd name="T6" fmla="*/ 23 w 23"/>
                <a:gd name="T7" fmla="*/ 15 h 39"/>
                <a:gd name="T8" fmla="*/ 21 w 23"/>
                <a:gd name="T9" fmla="*/ 19 h 39"/>
                <a:gd name="T10" fmla="*/ 18 w 23"/>
                <a:gd name="T11" fmla="*/ 21 h 39"/>
                <a:gd name="T12" fmla="*/ 12 w 23"/>
                <a:gd name="T13" fmla="*/ 25 h 39"/>
                <a:gd name="T14" fmla="*/ 8 w 23"/>
                <a:gd name="T15" fmla="*/ 27 h 39"/>
                <a:gd name="T16" fmla="*/ 8 w 23"/>
                <a:gd name="T17" fmla="*/ 27 h 39"/>
                <a:gd name="T18" fmla="*/ 19 w 23"/>
                <a:gd name="T19" fmla="*/ 33 h 39"/>
                <a:gd name="T20" fmla="*/ 17 w 23"/>
                <a:gd name="T21" fmla="*/ 39 h 39"/>
                <a:gd name="T22" fmla="*/ 0 w 23"/>
                <a:gd name="T23" fmla="*/ 29 h 39"/>
                <a:gd name="T24" fmla="*/ 1 w 23"/>
                <a:gd name="T25" fmla="*/ 24 h 39"/>
                <a:gd name="T26" fmla="*/ 10 w 23"/>
                <a:gd name="T27" fmla="*/ 20 h 39"/>
                <a:gd name="T28" fmla="*/ 15 w 23"/>
                <a:gd name="T29" fmla="*/ 17 h 39"/>
                <a:gd name="T30" fmla="*/ 16 w 23"/>
                <a:gd name="T31" fmla="*/ 15 h 39"/>
                <a:gd name="T32" fmla="*/ 18 w 23"/>
                <a:gd name="T33" fmla="*/ 12 h 39"/>
                <a:gd name="T34" fmla="*/ 17 w 23"/>
                <a:gd name="T35" fmla="*/ 9 h 39"/>
                <a:gd name="T36" fmla="*/ 16 w 23"/>
                <a:gd name="T37" fmla="*/ 7 h 39"/>
                <a:gd name="T38" fmla="*/ 12 w 23"/>
                <a:gd name="T39" fmla="*/ 6 h 39"/>
                <a:gd name="T40" fmla="*/ 9 w 23"/>
                <a:gd name="T41" fmla="*/ 7 h 39"/>
                <a:gd name="T42" fmla="*/ 7 w 23"/>
                <a:gd name="T43" fmla="*/ 1 h 39"/>
                <a:gd name="T44" fmla="*/ 11 w 23"/>
                <a:gd name="T45" fmla="*/ 0 h 39"/>
                <a:gd name="T46" fmla="*/ 14 w 23"/>
                <a:gd name="T47" fmla="*/ 0 h 39"/>
                <a:gd name="T48" fmla="*/ 17 w 23"/>
                <a:gd name="T49"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 h="39">
                  <a:moveTo>
                    <a:pt x="17" y="2"/>
                  </a:moveTo>
                  <a:cubicBezTo>
                    <a:pt x="19" y="2"/>
                    <a:pt x="20" y="4"/>
                    <a:pt x="21" y="5"/>
                  </a:cubicBezTo>
                  <a:cubicBezTo>
                    <a:pt x="22" y="6"/>
                    <a:pt x="23" y="8"/>
                    <a:pt x="23" y="10"/>
                  </a:cubicBezTo>
                  <a:cubicBezTo>
                    <a:pt x="23" y="11"/>
                    <a:pt x="23" y="13"/>
                    <a:pt x="23" y="15"/>
                  </a:cubicBezTo>
                  <a:cubicBezTo>
                    <a:pt x="23" y="16"/>
                    <a:pt x="22" y="17"/>
                    <a:pt x="21" y="19"/>
                  </a:cubicBezTo>
                  <a:cubicBezTo>
                    <a:pt x="20" y="20"/>
                    <a:pt x="20" y="21"/>
                    <a:pt x="18" y="21"/>
                  </a:cubicBezTo>
                  <a:cubicBezTo>
                    <a:pt x="17" y="22"/>
                    <a:pt x="15" y="23"/>
                    <a:pt x="12" y="25"/>
                  </a:cubicBezTo>
                  <a:cubicBezTo>
                    <a:pt x="8" y="27"/>
                    <a:pt x="8" y="27"/>
                    <a:pt x="8" y="27"/>
                  </a:cubicBezTo>
                  <a:cubicBezTo>
                    <a:pt x="8" y="27"/>
                    <a:pt x="8" y="27"/>
                    <a:pt x="8" y="27"/>
                  </a:cubicBezTo>
                  <a:cubicBezTo>
                    <a:pt x="19" y="33"/>
                    <a:pt x="19" y="33"/>
                    <a:pt x="19" y="33"/>
                  </a:cubicBezTo>
                  <a:cubicBezTo>
                    <a:pt x="17" y="39"/>
                    <a:pt x="17" y="39"/>
                    <a:pt x="17" y="39"/>
                  </a:cubicBezTo>
                  <a:cubicBezTo>
                    <a:pt x="0" y="29"/>
                    <a:pt x="0" y="29"/>
                    <a:pt x="0" y="29"/>
                  </a:cubicBezTo>
                  <a:cubicBezTo>
                    <a:pt x="1" y="24"/>
                    <a:pt x="1" y="24"/>
                    <a:pt x="1" y="24"/>
                  </a:cubicBezTo>
                  <a:cubicBezTo>
                    <a:pt x="10" y="20"/>
                    <a:pt x="10" y="20"/>
                    <a:pt x="10" y="20"/>
                  </a:cubicBezTo>
                  <a:cubicBezTo>
                    <a:pt x="12" y="18"/>
                    <a:pt x="14" y="17"/>
                    <a:pt x="15" y="17"/>
                  </a:cubicBezTo>
                  <a:cubicBezTo>
                    <a:pt x="15" y="16"/>
                    <a:pt x="16" y="15"/>
                    <a:pt x="16" y="15"/>
                  </a:cubicBezTo>
                  <a:cubicBezTo>
                    <a:pt x="17" y="14"/>
                    <a:pt x="17" y="13"/>
                    <a:pt x="18" y="12"/>
                  </a:cubicBezTo>
                  <a:cubicBezTo>
                    <a:pt x="18" y="11"/>
                    <a:pt x="18" y="10"/>
                    <a:pt x="17" y="9"/>
                  </a:cubicBezTo>
                  <a:cubicBezTo>
                    <a:pt x="17" y="8"/>
                    <a:pt x="16" y="8"/>
                    <a:pt x="16" y="7"/>
                  </a:cubicBezTo>
                  <a:cubicBezTo>
                    <a:pt x="15" y="6"/>
                    <a:pt x="14" y="6"/>
                    <a:pt x="12" y="6"/>
                  </a:cubicBezTo>
                  <a:cubicBezTo>
                    <a:pt x="11" y="6"/>
                    <a:pt x="10" y="7"/>
                    <a:pt x="9" y="7"/>
                  </a:cubicBezTo>
                  <a:cubicBezTo>
                    <a:pt x="7" y="1"/>
                    <a:pt x="7" y="1"/>
                    <a:pt x="7" y="1"/>
                  </a:cubicBezTo>
                  <a:cubicBezTo>
                    <a:pt x="9" y="0"/>
                    <a:pt x="10" y="0"/>
                    <a:pt x="11" y="0"/>
                  </a:cubicBezTo>
                  <a:cubicBezTo>
                    <a:pt x="12" y="0"/>
                    <a:pt x="13" y="0"/>
                    <a:pt x="14" y="0"/>
                  </a:cubicBezTo>
                  <a:cubicBezTo>
                    <a:pt x="15" y="0"/>
                    <a:pt x="16" y="1"/>
                    <a:pt x="17" y="2"/>
                  </a:cubicBez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6" name="Freeform 125"/>
            <p:cNvSpPr>
              <a:spLocks noEditPoints="1"/>
            </p:cNvSpPr>
            <p:nvPr/>
          </p:nvSpPr>
          <p:spPr bwMode="auto">
            <a:xfrm>
              <a:off x="3709988" y="4408488"/>
              <a:ext cx="79375" cy="127000"/>
            </a:xfrm>
            <a:custGeom>
              <a:avLst/>
              <a:gdLst>
                <a:gd name="T0" fmla="*/ 18 w 23"/>
                <a:gd name="T1" fmla="*/ 26 h 37"/>
                <a:gd name="T2" fmla="*/ 18 w 23"/>
                <a:gd name="T3" fmla="*/ 31 h 37"/>
                <a:gd name="T4" fmla="*/ 14 w 23"/>
                <a:gd name="T5" fmla="*/ 36 h 37"/>
                <a:gd name="T6" fmla="*/ 7 w 23"/>
                <a:gd name="T7" fmla="*/ 35 h 37"/>
                <a:gd name="T8" fmla="*/ 2 w 23"/>
                <a:gd name="T9" fmla="*/ 29 h 37"/>
                <a:gd name="T10" fmla="*/ 1 w 23"/>
                <a:gd name="T11" fmla="*/ 21 h 37"/>
                <a:gd name="T12" fmla="*/ 3 w 23"/>
                <a:gd name="T13" fmla="*/ 17 h 37"/>
                <a:gd name="T14" fmla="*/ 8 w 23"/>
                <a:gd name="T15" fmla="*/ 15 h 37"/>
                <a:gd name="T16" fmla="*/ 6 w 23"/>
                <a:gd name="T17" fmla="*/ 10 h 37"/>
                <a:gd name="T18" fmla="*/ 6 w 23"/>
                <a:gd name="T19" fmla="*/ 5 h 37"/>
                <a:gd name="T20" fmla="*/ 10 w 23"/>
                <a:gd name="T21" fmla="*/ 1 h 37"/>
                <a:gd name="T22" fmla="*/ 16 w 23"/>
                <a:gd name="T23" fmla="*/ 2 h 37"/>
                <a:gd name="T24" fmla="*/ 21 w 23"/>
                <a:gd name="T25" fmla="*/ 8 h 37"/>
                <a:gd name="T26" fmla="*/ 22 w 23"/>
                <a:gd name="T27" fmla="*/ 14 h 37"/>
                <a:gd name="T28" fmla="*/ 20 w 23"/>
                <a:gd name="T29" fmla="*/ 18 h 37"/>
                <a:gd name="T30" fmla="*/ 15 w 23"/>
                <a:gd name="T31" fmla="*/ 20 h 37"/>
                <a:gd name="T32" fmla="*/ 18 w 23"/>
                <a:gd name="T33" fmla="*/ 26 h 37"/>
                <a:gd name="T34" fmla="*/ 12 w 23"/>
                <a:gd name="T35" fmla="*/ 30 h 37"/>
                <a:gd name="T36" fmla="*/ 14 w 23"/>
                <a:gd name="T37" fmla="*/ 28 h 37"/>
                <a:gd name="T38" fmla="*/ 13 w 23"/>
                <a:gd name="T39" fmla="*/ 25 h 37"/>
                <a:gd name="T40" fmla="*/ 11 w 23"/>
                <a:gd name="T41" fmla="*/ 20 h 37"/>
                <a:gd name="T42" fmla="*/ 6 w 23"/>
                <a:gd name="T43" fmla="*/ 24 h 37"/>
                <a:gd name="T44" fmla="*/ 6 w 23"/>
                <a:gd name="T45" fmla="*/ 27 h 37"/>
                <a:gd name="T46" fmla="*/ 9 w 23"/>
                <a:gd name="T47" fmla="*/ 30 h 37"/>
                <a:gd name="T48" fmla="*/ 12 w 23"/>
                <a:gd name="T49" fmla="*/ 30 h 37"/>
                <a:gd name="T50" fmla="*/ 12 w 23"/>
                <a:gd name="T51" fmla="*/ 7 h 37"/>
                <a:gd name="T52" fmla="*/ 11 w 23"/>
                <a:gd name="T53" fmla="*/ 9 h 37"/>
                <a:gd name="T54" fmla="*/ 11 w 23"/>
                <a:gd name="T55" fmla="*/ 11 h 37"/>
                <a:gd name="T56" fmla="*/ 13 w 23"/>
                <a:gd name="T57" fmla="*/ 15 h 37"/>
                <a:gd name="T58" fmla="*/ 16 w 23"/>
                <a:gd name="T59" fmla="*/ 14 h 37"/>
                <a:gd name="T60" fmla="*/ 17 w 23"/>
                <a:gd name="T61" fmla="*/ 12 h 37"/>
                <a:gd name="T62" fmla="*/ 17 w 23"/>
                <a:gd name="T63" fmla="*/ 9 h 37"/>
                <a:gd name="T64" fmla="*/ 15 w 23"/>
                <a:gd name="T65" fmla="*/ 7 h 37"/>
                <a:gd name="T66" fmla="*/ 12 w 23"/>
                <a:gd name="T67"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 h="37">
                  <a:moveTo>
                    <a:pt x="18" y="26"/>
                  </a:moveTo>
                  <a:cubicBezTo>
                    <a:pt x="19" y="28"/>
                    <a:pt x="19" y="30"/>
                    <a:pt x="18" y="31"/>
                  </a:cubicBezTo>
                  <a:cubicBezTo>
                    <a:pt x="18" y="34"/>
                    <a:pt x="16" y="35"/>
                    <a:pt x="14" y="36"/>
                  </a:cubicBezTo>
                  <a:cubicBezTo>
                    <a:pt x="12" y="37"/>
                    <a:pt x="10" y="36"/>
                    <a:pt x="7" y="35"/>
                  </a:cubicBezTo>
                  <a:cubicBezTo>
                    <a:pt x="5" y="33"/>
                    <a:pt x="3" y="31"/>
                    <a:pt x="2" y="29"/>
                  </a:cubicBezTo>
                  <a:cubicBezTo>
                    <a:pt x="0" y="27"/>
                    <a:pt x="0" y="24"/>
                    <a:pt x="1" y="21"/>
                  </a:cubicBezTo>
                  <a:cubicBezTo>
                    <a:pt x="1" y="19"/>
                    <a:pt x="2" y="18"/>
                    <a:pt x="3" y="17"/>
                  </a:cubicBezTo>
                  <a:cubicBezTo>
                    <a:pt x="4" y="16"/>
                    <a:pt x="6" y="16"/>
                    <a:pt x="8" y="15"/>
                  </a:cubicBezTo>
                  <a:cubicBezTo>
                    <a:pt x="7" y="13"/>
                    <a:pt x="6" y="12"/>
                    <a:pt x="6" y="10"/>
                  </a:cubicBezTo>
                  <a:cubicBezTo>
                    <a:pt x="6" y="8"/>
                    <a:pt x="6" y="7"/>
                    <a:pt x="6" y="5"/>
                  </a:cubicBezTo>
                  <a:cubicBezTo>
                    <a:pt x="7" y="3"/>
                    <a:pt x="8" y="1"/>
                    <a:pt x="10" y="1"/>
                  </a:cubicBezTo>
                  <a:cubicBezTo>
                    <a:pt x="12" y="0"/>
                    <a:pt x="14" y="1"/>
                    <a:pt x="16" y="2"/>
                  </a:cubicBezTo>
                  <a:cubicBezTo>
                    <a:pt x="18" y="4"/>
                    <a:pt x="20" y="5"/>
                    <a:pt x="21" y="8"/>
                  </a:cubicBezTo>
                  <a:cubicBezTo>
                    <a:pt x="22" y="10"/>
                    <a:pt x="23" y="12"/>
                    <a:pt x="22" y="14"/>
                  </a:cubicBezTo>
                  <a:cubicBezTo>
                    <a:pt x="22" y="16"/>
                    <a:pt x="21" y="17"/>
                    <a:pt x="20" y="18"/>
                  </a:cubicBezTo>
                  <a:cubicBezTo>
                    <a:pt x="19" y="19"/>
                    <a:pt x="17" y="20"/>
                    <a:pt x="15" y="20"/>
                  </a:cubicBezTo>
                  <a:cubicBezTo>
                    <a:pt x="17" y="22"/>
                    <a:pt x="18" y="24"/>
                    <a:pt x="18" y="26"/>
                  </a:cubicBezTo>
                  <a:close/>
                  <a:moveTo>
                    <a:pt x="12" y="30"/>
                  </a:moveTo>
                  <a:cubicBezTo>
                    <a:pt x="13" y="30"/>
                    <a:pt x="13" y="29"/>
                    <a:pt x="14" y="28"/>
                  </a:cubicBezTo>
                  <a:cubicBezTo>
                    <a:pt x="14" y="27"/>
                    <a:pt x="14" y="26"/>
                    <a:pt x="13" y="25"/>
                  </a:cubicBezTo>
                  <a:cubicBezTo>
                    <a:pt x="13" y="24"/>
                    <a:pt x="12" y="22"/>
                    <a:pt x="11" y="20"/>
                  </a:cubicBezTo>
                  <a:cubicBezTo>
                    <a:pt x="8" y="20"/>
                    <a:pt x="6" y="21"/>
                    <a:pt x="6" y="24"/>
                  </a:cubicBezTo>
                  <a:cubicBezTo>
                    <a:pt x="5" y="25"/>
                    <a:pt x="6" y="26"/>
                    <a:pt x="6" y="27"/>
                  </a:cubicBezTo>
                  <a:cubicBezTo>
                    <a:pt x="7" y="28"/>
                    <a:pt x="7" y="29"/>
                    <a:pt x="9" y="30"/>
                  </a:cubicBezTo>
                  <a:cubicBezTo>
                    <a:pt x="10" y="31"/>
                    <a:pt x="11" y="31"/>
                    <a:pt x="12" y="30"/>
                  </a:cubicBezTo>
                  <a:moveTo>
                    <a:pt x="12" y="7"/>
                  </a:moveTo>
                  <a:cubicBezTo>
                    <a:pt x="12" y="7"/>
                    <a:pt x="11" y="8"/>
                    <a:pt x="11" y="9"/>
                  </a:cubicBezTo>
                  <a:cubicBezTo>
                    <a:pt x="11" y="9"/>
                    <a:pt x="11" y="10"/>
                    <a:pt x="11" y="11"/>
                  </a:cubicBezTo>
                  <a:cubicBezTo>
                    <a:pt x="11" y="12"/>
                    <a:pt x="12" y="13"/>
                    <a:pt x="13" y="15"/>
                  </a:cubicBezTo>
                  <a:cubicBezTo>
                    <a:pt x="14" y="15"/>
                    <a:pt x="15" y="14"/>
                    <a:pt x="16" y="14"/>
                  </a:cubicBezTo>
                  <a:cubicBezTo>
                    <a:pt x="16" y="14"/>
                    <a:pt x="17" y="13"/>
                    <a:pt x="17" y="12"/>
                  </a:cubicBezTo>
                  <a:cubicBezTo>
                    <a:pt x="17" y="11"/>
                    <a:pt x="17" y="10"/>
                    <a:pt x="17" y="9"/>
                  </a:cubicBezTo>
                  <a:cubicBezTo>
                    <a:pt x="16" y="8"/>
                    <a:pt x="16" y="8"/>
                    <a:pt x="15" y="7"/>
                  </a:cubicBezTo>
                  <a:cubicBezTo>
                    <a:pt x="14" y="7"/>
                    <a:pt x="13" y="6"/>
                    <a:pt x="12" y="7"/>
                  </a:cubicBezTo>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7" name="Freeform 126"/>
            <p:cNvSpPr>
              <a:spLocks/>
            </p:cNvSpPr>
            <p:nvPr/>
          </p:nvSpPr>
          <p:spPr bwMode="auto">
            <a:xfrm>
              <a:off x="3638551" y="4371975"/>
              <a:ext cx="82550" cy="133350"/>
            </a:xfrm>
            <a:custGeom>
              <a:avLst/>
              <a:gdLst>
                <a:gd name="T0" fmla="*/ 17 w 24"/>
                <a:gd name="T1" fmla="*/ 2 h 39"/>
                <a:gd name="T2" fmla="*/ 21 w 24"/>
                <a:gd name="T3" fmla="*/ 5 h 39"/>
                <a:gd name="T4" fmla="*/ 23 w 24"/>
                <a:gd name="T5" fmla="*/ 10 h 39"/>
                <a:gd name="T6" fmla="*/ 23 w 24"/>
                <a:gd name="T7" fmla="*/ 15 h 39"/>
                <a:gd name="T8" fmla="*/ 21 w 24"/>
                <a:gd name="T9" fmla="*/ 19 h 39"/>
                <a:gd name="T10" fmla="*/ 18 w 24"/>
                <a:gd name="T11" fmla="*/ 22 h 39"/>
                <a:gd name="T12" fmla="*/ 12 w 24"/>
                <a:gd name="T13" fmla="*/ 25 h 39"/>
                <a:gd name="T14" fmla="*/ 8 w 24"/>
                <a:gd name="T15" fmla="*/ 27 h 39"/>
                <a:gd name="T16" fmla="*/ 8 w 24"/>
                <a:gd name="T17" fmla="*/ 27 h 39"/>
                <a:gd name="T18" fmla="*/ 19 w 24"/>
                <a:gd name="T19" fmla="*/ 33 h 39"/>
                <a:gd name="T20" fmla="*/ 17 w 24"/>
                <a:gd name="T21" fmla="*/ 39 h 39"/>
                <a:gd name="T22" fmla="*/ 0 w 24"/>
                <a:gd name="T23" fmla="*/ 29 h 39"/>
                <a:gd name="T24" fmla="*/ 1 w 24"/>
                <a:gd name="T25" fmla="*/ 24 h 39"/>
                <a:gd name="T26" fmla="*/ 10 w 24"/>
                <a:gd name="T27" fmla="*/ 20 h 39"/>
                <a:gd name="T28" fmla="*/ 15 w 24"/>
                <a:gd name="T29" fmla="*/ 17 h 39"/>
                <a:gd name="T30" fmla="*/ 17 w 24"/>
                <a:gd name="T31" fmla="*/ 15 h 39"/>
                <a:gd name="T32" fmla="*/ 18 w 24"/>
                <a:gd name="T33" fmla="*/ 13 h 39"/>
                <a:gd name="T34" fmla="*/ 18 w 24"/>
                <a:gd name="T35" fmla="*/ 9 h 39"/>
                <a:gd name="T36" fmla="*/ 16 w 24"/>
                <a:gd name="T37" fmla="*/ 7 h 39"/>
                <a:gd name="T38" fmla="*/ 13 w 24"/>
                <a:gd name="T39" fmla="*/ 6 h 39"/>
                <a:gd name="T40" fmla="*/ 9 w 24"/>
                <a:gd name="T41" fmla="*/ 7 h 39"/>
                <a:gd name="T42" fmla="*/ 7 w 24"/>
                <a:gd name="T43" fmla="*/ 1 h 39"/>
                <a:gd name="T44" fmla="*/ 11 w 24"/>
                <a:gd name="T45" fmla="*/ 0 h 39"/>
                <a:gd name="T46" fmla="*/ 14 w 24"/>
                <a:gd name="T47" fmla="*/ 0 h 39"/>
                <a:gd name="T48" fmla="*/ 17 w 24"/>
                <a:gd name="T49"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39">
                  <a:moveTo>
                    <a:pt x="17" y="2"/>
                  </a:moveTo>
                  <a:cubicBezTo>
                    <a:pt x="19" y="3"/>
                    <a:pt x="20" y="4"/>
                    <a:pt x="21" y="5"/>
                  </a:cubicBezTo>
                  <a:cubicBezTo>
                    <a:pt x="22" y="7"/>
                    <a:pt x="23" y="8"/>
                    <a:pt x="23" y="10"/>
                  </a:cubicBezTo>
                  <a:cubicBezTo>
                    <a:pt x="24" y="12"/>
                    <a:pt x="23" y="13"/>
                    <a:pt x="23" y="15"/>
                  </a:cubicBezTo>
                  <a:cubicBezTo>
                    <a:pt x="23" y="16"/>
                    <a:pt x="22" y="18"/>
                    <a:pt x="21" y="19"/>
                  </a:cubicBezTo>
                  <a:cubicBezTo>
                    <a:pt x="21" y="20"/>
                    <a:pt x="20" y="21"/>
                    <a:pt x="18" y="22"/>
                  </a:cubicBezTo>
                  <a:cubicBezTo>
                    <a:pt x="17" y="22"/>
                    <a:pt x="15" y="23"/>
                    <a:pt x="12" y="25"/>
                  </a:cubicBezTo>
                  <a:cubicBezTo>
                    <a:pt x="8" y="27"/>
                    <a:pt x="8" y="27"/>
                    <a:pt x="8" y="27"/>
                  </a:cubicBezTo>
                  <a:cubicBezTo>
                    <a:pt x="8" y="27"/>
                    <a:pt x="8" y="27"/>
                    <a:pt x="8" y="27"/>
                  </a:cubicBezTo>
                  <a:cubicBezTo>
                    <a:pt x="19" y="33"/>
                    <a:pt x="19" y="33"/>
                    <a:pt x="19" y="33"/>
                  </a:cubicBezTo>
                  <a:cubicBezTo>
                    <a:pt x="17" y="39"/>
                    <a:pt x="17" y="39"/>
                    <a:pt x="17" y="39"/>
                  </a:cubicBezTo>
                  <a:cubicBezTo>
                    <a:pt x="0" y="29"/>
                    <a:pt x="0" y="29"/>
                    <a:pt x="0" y="29"/>
                  </a:cubicBezTo>
                  <a:cubicBezTo>
                    <a:pt x="1" y="24"/>
                    <a:pt x="1" y="24"/>
                    <a:pt x="1" y="24"/>
                  </a:cubicBezTo>
                  <a:cubicBezTo>
                    <a:pt x="10" y="20"/>
                    <a:pt x="10" y="20"/>
                    <a:pt x="10" y="20"/>
                  </a:cubicBezTo>
                  <a:cubicBezTo>
                    <a:pt x="12" y="18"/>
                    <a:pt x="14" y="17"/>
                    <a:pt x="15" y="17"/>
                  </a:cubicBezTo>
                  <a:cubicBezTo>
                    <a:pt x="15" y="16"/>
                    <a:pt x="16" y="16"/>
                    <a:pt x="17" y="15"/>
                  </a:cubicBezTo>
                  <a:cubicBezTo>
                    <a:pt x="17" y="14"/>
                    <a:pt x="17" y="14"/>
                    <a:pt x="18" y="13"/>
                  </a:cubicBezTo>
                  <a:cubicBezTo>
                    <a:pt x="18" y="11"/>
                    <a:pt x="18" y="10"/>
                    <a:pt x="18" y="9"/>
                  </a:cubicBezTo>
                  <a:cubicBezTo>
                    <a:pt x="17" y="8"/>
                    <a:pt x="16" y="8"/>
                    <a:pt x="16" y="7"/>
                  </a:cubicBezTo>
                  <a:cubicBezTo>
                    <a:pt x="15" y="7"/>
                    <a:pt x="14" y="6"/>
                    <a:pt x="13" y="6"/>
                  </a:cubicBezTo>
                  <a:cubicBezTo>
                    <a:pt x="11" y="6"/>
                    <a:pt x="10" y="7"/>
                    <a:pt x="9" y="7"/>
                  </a:cubicBezTo>
                  <a:cubicBezTo>
                    <a:pt x="7" y="1"/>
                    <a:pt x="7" y="1"/>
                    <a:pt x="7" y="1"/>
                  </a:cubicBezTo>
                  <a:cubicBezTo>
                    <a:pt x="9" y="1"/>
                    <a:pt x="10" y="0"/>
                    <a:pt x="11" y="0"/>
                  </a:cubicBezTo>
                  <a:cubicBezTo>
                    <a:pt x="12" y="0"/>
                    <a:pt x="13" y="0"/>
                    <a:pt x="14" y="0"/>
                  </a:cubicBezTo>
                  <a:cubicBezTo>
                    <a:pt x="15" y="1"/>
                    <a:pt x="16" y="1"/>
                    <a:pt x="17" y="2"/>
                  </a:cubicBez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8" name="Freeform 127"/>
            <p:cNvSpPr>
              <a:spLocks/>
            </p:cNvSpPr>
            <p:nvPr/>
          </p:nvSpPr>
          <p:spPr bwMode="auto">
            <a:xfrm>
              <a:off x="4049713" y="4606925"/>
              <a:ext cx="80963" cy="134938"/>
            </a:xfrm>
            <a:custGeom>
              <a:avLst/>
              <a:gdLst>
                <a:gd name="T0" fmla="*/ 18 w 24"/>
                <a:gd name="T1" fmla="*/ 2 h 39"/>
                <a:gd name="T2" fmla="*/ 22 w 24"/>
                <a:gd name="T3" fmla="*/ 6 h 39"/>
                <a:gd name="T4" fmla="*/ 23 w 24"/>
                <a:gd name="T5" fmla="*/ 10 h 39"/>
                <a:gd name="T6" fmla="*/ 23 w 24"/>
                <a:gd name="T7" fmla="*/ 15 h 39"/>
                <a:gd name="T8" fmla="*/ 22 w 24"/>
                <a:gd name="T9" fmla="*/ 19 h 39"/>
                <a:gd name="T10" fmla="*/ 19 w 24"/>
                <a:gd name="T11" fmla="*/ 22 h 39"/>
                <a:gd name="T12" fmla="*/ 13 w 24"/>
                <a:gd name="T13" fmla="*/ 25 h 39"/>
                <a:gd name="T14" fmla="*/ 8 w 24"/>
                <a:gd name="T15" fmla="*/ 27 h 39"/>
                <a:gd name="T16" fmla="*/ 8 w 24"/>
                <a:gd name="T17" fmla="*/ 27 h 39"/>
                <a:gd name="T18" fmla="*/ 19 w 24"/>
                <a:gd name="T19" fmla="*/ 34 h 39"/>
                <a:gd name="T20" fmla="*/ 18 w 24"/>
                <a:gd name="T21" fmla="*/ 39 h 39"/>
                <a:gd name="T22" fmla="*/ 0 w 24"/>
                <a:gd name="T23" fmla="*/ 29 h 39"/>
                <a:gd name="T24" fmla="*/ 2 w 24"/>
                <a:gd name="T25" fmla="*/ 25 h 39"/>
                <a:gd name="T26" fmla="*/ 10 w 24"/>
                <a:gd name="T27" fmla="*/ 20 h 39"/>
                <a:gd name="T28" fmla="*/ 15 w 24"/>
                <a:gd name="T29" fmla="*/ 17 h 39"/>
                <a:gd name="T30" fmla="*/ 17 w 24"/>
                <a:gd name="T31" fmla="*/ 15 h 39"/>
                <a:gd name="T32" fmla="*/ 18 w 24"/>
                <a:gd name="T33" fmla="*/ 13 h 39"/>
                <a:gd name="T34" fmla="*/ 18 w 24"/>
                <a:gd name="T35" fmla="*/ 10 h 39"/>
                <a:gd name="T36" fmla="*/ 16 w 24"/>
                <a:gd name="T37" fmla="*/ 8 h 39"/>
                <a:gd name="T38" fmla="*/ 13 w 24"/>
                <a:gd name="T39" fmla="*/ 7 h 39"/>
                <a:gd name="T40" fmla="*/ 9 w 24"/>
                <a:gd name="T41" fmla="*/ 8 h 39"/>
                <a:gd name="T42" fmla="*/ 8 w 24"/>
                <a:gd name="T43" fmla="*/ 2 h 39"/>
                <a:gd name="T44" fmla="*/ 11 w 24"/>
                <a:gd name="T45" fmla="*/ 1 h 39"/>
                <a:gd name="T46" fmla="*/ 14 w 24"/>
                <a:gd name="T47" fmla="*/ 1 h 39"/>
                <a:gd name="T48" fmla="*/ 18 w 24"/>
                <a:gd name="T49"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39">
                  <a:moveTo>
                    <a:pt x="18" y="2"/>
                  </a:moveTo>
                  <a:cubicBezTo>
                    <a:pt x="19" y="3"/>
                    <a:pt x="21" y="4"/>
                    <a:pt x="22" y="6"/>
                  </a:cubicBezTo>
                  <a:cubicBezTo>
                    <a:pt x="23" y="7"/>
                    <a:pt x="23" y="9"/>
                    <a:pt x="23" y="10"/>
                  </a:cubicBezTo>
                  <a:cubicBezTo>
                    <a:pt x="24" y="12"/>
                    <a:pt x="24" y="14"/>
                    <a:pt x="23" y="15"/>
                  </a:cubicBezTo>
                  <a:cubicBezTo>
                    <a:pt x="23" y="17"/>
                    <a:pt x="22" y="18"/>
                    <a:pt x="22" y="19"/>
                  </a:cubicBezTo>
                  <a:cubicBezTo>
                    <a:pt x="21" y="20"/>
                    <a:pt x="20" y="21"/>
                    <a:pt x="19" y="22"/>
                  </a:cubicBezTo>
                  <a:cubicBezTo>
                    <a:pt x="17" y="23"/>
                    <a:pt x="15" y="24"/>
                    <a:pt x="13" y="25"/>
                  </a:cubicBezTo>
                  <a:cubicBezTo>
                    <a:pt x="8" y="27"/>
                    <a:pt x="8" y="27"/>
                    <a:pt x="8" y="27"/>
                  </a:cubicBezTo>
                  <a:cubicBezTo>
                    <a:pt x="8" y="27"/>
                    <a:pt x="8" y="27"/>
                    <a:pt x="8" y="27"/>
                  </a:cubicBezTo>
                  <a:cubicBezTo>
                    <a:pt x="19" y="34"/>
                    <a:pt x="19" y="34"/>
                    <a:pt x="19" y="34"/>
                  </a:cubicBezTo>
                  <a:cubicBezTo>
                    <a:pt x="18" y="39"/>
                    <a:pt x="18" y="39"/>
                    <a:pt x="18" y="39"/>
                  </a:cubicBezTo>
                  <a:cubicBezTo>
                    <a:pt x="0" y="29"/>
                    <a:pt x="0" y="29"/>
                    <a:pt x="0" y="29"/>
                  </a:cubicBezTo>
                  <a:cubicBezTo>
                    <a:pt x="2" y="25"/>
                    <a:pt x="2" y="25"/>
                    <a:pt x="2" y="25"/>
                  </a:cubicBezTo>
                  <a:cubicBezTo>
                    <a:pt x="10" y="20"/>
                    <a:pt x="10" y="20"/>
                    <a:pt x="10" y="20"/>
                  </a:cubicBezTo>
                  <a:cubicBezTo>
                    <a:pt x="12" y="19"/>
                    <a:pt x="14" y="18"/>
                    <a:pt x="15" y="17"/>
                  </a:cubicBezTo>
                  <a:cubicBezTo>
                    <a:pt x="16" y="17"/>
                    <a:pt x="16" y="16"/>
                    <a:pt x="17" y="15"/>
                  </a:cubicBezTo>
                  <a:cubicBezTo>
                    <a:pt x="17" y="15"/>
                    <a:pt x="18" y="14"/>
                    <a:pt x="18" y="13"/>
                  </a:cubicBezTo>
                  <a:cubicBezTo>
                    <a:pt x="18" y="12"/>
                    <a:pt x="18" y="11"/>
                    <a:pt x="18" y="10"/>
                  </a:cubicBezTo>
                  <a:cubicBezTo>
                    <a:pt x="17" y="9"/>
                    <a:pt x="17" y="8"/>
                    <a:pt x="16" y="8"/>
                  </a:cubicBezTo>
                  <a:cubicBezTo>
                    <a:pt x="15" y="7"/>
                    <a:pt x="14" y="7"/>
                    <a:pt x="13" y="7"/>
                  </a:cubicBezTo>
                  <a:cubicBezTo>
                    <a:pt x="12" y="7"/>
                    <a:pt x="11" y="7"/>
                    <a:pt x="9" y="8"/>
                  </a:cubicBezTo>
                  <a:cubicBezTo>
                    <a:pt x="8" y="2"/>
                    <a:pt x="8" y="2"/>
                    <a:pt x="8" y="2"/>
                  </a:cubicBezTo>
                  <a:cubicBezTo>
                    <a:pt x="9" y="1"/>
                    <a:pt x="10" y="1"/>
                    <a:pt x="11" y="1"/>
                  </a:cubicBezTo>
                  <a:cubicBezTo>
                    <a:pt x="12" y="0"/>
                    <a:pt x="13" y="1"/>
                    <a:pt x="14" y="1"/>
                  </a:cubicBezTo>
                  <a:cubicBezTo>
                    <a:pt x="15" y="1"/>
                    <a:pt x="17" y="2"/>
                    <a:pt x="18" y="2"/>
                  </a:cubicBez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9" name="Freeform 128"/>
            <p:cNvSpPr>
              <a:spLocks noEditPoints="1"/>
            </p:cNvSpPr>
            <p:nvPr/>
          </p:nvSpPr>
          <p:spPr bwMode="auto">
            <a:xfrm>
              <a:off x="4124326" y="4648200"/>
              <a:ext cx="71438" cy="120650"/>
            </a:xfrm>
            <a:custGeom>
              <a:avLst/>
              <a:gdLst>
                <a:gd name="T0" fmla="*/ 21 w 21"/>
                <a:gd name="T1" fmla="*/ 12 h 35"/>
                <a:gd name="T2" fmla="*/ 20 w 21"/>
                <a:gd name="T3" fmla="*/ 21 h 35"/>
                <a:gd name="T4" fmla="*/ 13 w 21"/>
                <a:gd name="T5" fmla="*/ 33 h 35"/>
                <a:gd name="T6" fmla="*/ 3 w 21"/>
                <a:gd name="T7" fmla="*/ 32 h 35"/>
                <a:gd name="T8" fmla="*/ 0 w 21"/>
                <a:gd name="T9" fmla="*/ 30 h 35"/>
                <a:gd name="T10" fmla="*/ 1 w 21"/>
                <a:gd name="T11" fmla="*/ 24 h 35"/>
                <a:gd name="T12" fmla="*/ 4 w 21"/>
                <a:gd name="T13" fmla="*/ 27 h 35"/>
                <a:gd name="T14" fmla="*/ 8 w 21"/>
                <a:gd name="T15" fmla="*/ 28 h 35"/>
                <a:gd name="T16" fmla="*/ 12 w 21"/>
                <a:gd name="T17" fmla="*/ 27 h 35"/>
                <a:gd name="T18" fmla="*/ 15 w 21"/>
                <a:gd name="T19" fmla="*/ 21 h 35"/>
                <a:gd name="T20" fmla="*/ 14 w 21"/>
                <a:gd name="T21" fmla="*/ 21 h 35"/>
                <a:gd name="T22" fmla="*/ 11 w 21"/>
                <a:gd name="T23" fmla="*/ 23 h 35"/>
                <a:gd name="T24" fmla="*/ 8 w 21"/>
                <a:gd name="T25" fmla="*/ 22 h 35"/>
                <a:gd name="T26" fmla="*/ 3 w 21"/>
                <a:gd name="T27" fmla="*/ 16 h 35"/>
                <a:gd name="T28" fmla="*/ 4 w 21"/>
                <a:gd name="T29" fmla="*/ 8 h 35"/>
                <a:gd name="T30" fmla="*/ 8 w 21"/>
                <a:gd name="T31" fmla="*/ 1 h 35"/>
                <a:gd name="T32" fmla="*/ 15 w 21"/>
                <a:gd name="T33" fmla="*/ 1 h 35"/>
                <a:gd name="T34" fmla="*/ 19 w 21"/>
                <a:gd name="T35" fmla="*/ 6 h 35"/>
                <a:gd name="T36" fmla="*/ 21 w 21"/>
                <a:gd name="T37" fmla="*/ 12 h 35"/>
                <a:gd name="T38" fmla="*/ 14 w 21"/>
                <a:gd name="T39" fmla="*/ 18 h 35"/>
                <a:gd name="T40" fmla="*/ 16 w 21"/>
                <a:gd name="T41" fmla="*/ 15 h 35"/>
                <a:gd name="T42" fmla="*/ 16 w 21"/>
                <a:gd name="T43" fmla="*/ 10 h 35"/>
                <a:gd name="T44" fmla="*/ 14 w 21"/>
                <a:gd name="T45" fmla="*/ 7 h 35"/>
                <a:gd name="T46" fmla="*/ 11 w 21"/>
                <a:gd name="T47" fmla="*/ 7 h 35"/>
                <a:gd name="T48" fmla="*/ 9 w 21"/>
                <a:gd name="T49" fmla="*/ 10 h 35"/>
                <a:gd name="T50" fmla="*/ 8 w 21"/>
                <a:gd name="T51" fmla="*/ 15 h 35"/>
                <a:gd name="T52" fmla="*/ 11 w 21"/>
                <a:gd name="T53" fmla="*/ 17 h 35"/>
                <a:gd name="T54" fmla="*/ 14 w 21"/>
                <a:gd name="T55"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 h="35">
                  <a:moveTo>
                    <a:pt x="21" y="12"/>
                  </a:moveTo>
                  <a:cubicBezTo>
                    <a:pt x="21" y="15"/>
                    <a:pt x="21" y="18"/>
                    <a:pt x="20" y="21"/>
                  </a:cubicBezTo>
                  <a:cubicBezTo>
                    <a:pt x="19" y="27"/>
                    <a:pt x="16" y="31"/>
                    <a:pt x="13" y="33"/>
                  </a:cubicBezTo>
                  <a:cubicBezTo>
                    <a:pt x="11" y="35"/>
                    <a:pt x="7" y="34"/>
                    <a:pt x="3" y="32"/>
                  </a:cubicBezTo>
                  <a:cubicBezTo>
                    <a:pt x="1" y="31"/>
                    <a:pt x="0" y="30"/>
                    <a:pt x="0" y="30"/>
                  </a:cubicBezTo>
                  <a:cubicBezTo>
                    <a:pt x="1" y="24"/>
                    <a:pt x="1" y="24"/>
                    <a:pt x="1" y="24"/>
                  </a:cubicBezTo>
                  <a:cubicBezTo>
                    <a:pt x="2" y="25"/>
                    <a:pt x="3" y="26"/>
                    <a:pt x="4" y="27"/>
                  </a:cubicBezTo>
                  <a:cubicBezTo>
                    <a:pt x="6" y="28"/>
                    <a:pt x="7" y="28"/>
                    <a:pt x="8" y="28"/>
                  </a:cubicBezTo>
                  <a:cubicBezTo>
                    <a:pt x="10" y="28"/>
                    <a:pt x="11" y="28"/>
                    <a:pt x="12" y="27"/>
                  </a:cubicBezTo>
                  <a:cubicBezTo>
                    <a:pt x="13" y="25"/>
                    <a:pt x="14" y="24"/>
                    <a:pt x="15" y="21"/>
                  </a:cubicBezTo>
                  <a:cubicBezTo>
                    <a:pt x="14" y="21"/>
                    <a:pt x="14" y="21"/>
                    <a:pt x="14" y="21"/>
                  </a:cubicBezTo>
                  <a:cubicBezTo>
                    <a:pt x="13" y="22"/>
                    <a:pt x="12" y="23"/>
                    <a:pt x="11" y="23"/>
                  </a:cubicBezTo>
                  <a:cubicBezTo>
                    <a:pt x="10" y="23"/>
                    <a:pt x="9" y="22"/>
                    <a:pt x="8" y="22"/>
                  </a:cubicBezTo>
                  <a:cubicBezTo>
                    <a:pt x="6" y="20"/>
                    <a:pt x="4" y="19"/>
                    <a:pt x="3" y="16"/>
                  </a:cubicBezTo>
                  <a:cubicBezTo>
                    <a:pt x="3" y="14"/>
                    <a:pt x="3" y="11"/>
                    <a:pt x="4" y="8"/>
                  </a:cubicBezTo>
                  <a:cubicBezTo>
                    <a:pt x="4" y="4"/>
                    <a:pt x="6" y="2"/>
                    <a:pt x="8" y="1"/>
                  </a:cubicBezTo>
                  <a:cubicBezTo>
                    <a:pt x="10" y="0"/>
                    <a:pt x="12" y="0"/>
                    <a:pt x="15" y="1"/>
                  </a:cubicBezTo>
                  <a:cubicBezTo>
                    <a:pt x="17" y="2"/>
                    <a:pt x="18" y="4"/>
                    <a:pt x="19" y="6"/>
                  </a:cubicBezTo>
                  <a:cubicBezTo>
                    <a:pt x="20" y="8"/>
                    <a:pt x="21" y="10"/>
                    <a:pt x="21" y="12"/>
                  </a:cubicBezTo>
                  <a:close/>
                  <a:moveTo>
                    <a:pt x="14" y="18"/>
                  </a:moveTo>
                  <a:cubicBezTo>
                    <a:pt x="15" y="17"/>
                    <a:pt x="15" y="16"/>
                    <a:pt x="16" y="15"/>
                  </a:cubicBezTo>
                  <a:cubicBezTo>
                    <a:pt x="16" y="13"/>
                    <a:pt x="16" y="12"/>
                    <a:pt x="16" y="10"/>
                  </a:cubicBezTo>
                  <a:cubicBezTo>
                    <a:pt x="15" y="9"/>
                    <a:pt x="15" y="7"/>
                    <a:pt x="14" y="7"/>
                  </a:cubicBezTo>
                  <a:cubicBezTo>
                    <a:pt x="13" y="6"/>
                    <a:pt x="12" y="6"/>
                    <a:pt x="11" y="7"/>
                  </a:cubicBezTo>
                  <a:cubicBezTo>
                    <a:pt x="10" y="7"/>
                    <a:pt x="9" y="9"/>
                    <a:pt x="9" y="10"/>
                  </a:cubicBezTo>
                  <a:cubicBezTo>
                    <a:pt x="8" y="12"/>
                    <a:pt x="8" y="13"/>
                    <a:pt x="8" y="15"/>
                  </a:cubicBezTo>
                  <a:cubicBezTo>
                    <a:pt x="9" y="16"/>
                    <a:pt x="10" y="17"/>
                    <a:pt x="11" y="17"/>
                  </a:cubicBezTo>
                  <a:cubicBezTo>
                    <a:pt x="12" y="18"/>
                    <a:pt x="13" y="18"/>
                    <a:pt x="14" y="18"/>
                  </a:cubicBezTo>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30" name="Freeform 129"/>
            <p:cNvSpPr>
              <a:spLocks/>
            </p:cNvSpPr>
            <p:nvPr/>
          </p:nvSpPr>
          <p:spPr bwMode="auto">
            <a:xfrm>
              <a:off x="4449763" y="4837113"/>
              <a:ext cx="77788" cy="122238"/>
            </a:xfrm>
            <a:custGeom>
              <a:avLst/>
              <a:gdLst>
                <a:gd name="T0" fmla="*/ 16 w 23"/>
                <a:gd name="T1" fmla="*/ 2 h 36"/>
                <a:gd name="T2" fmla="*/ 22 w 23"/>
                <a:gd name="T3" fmla="*/ 7 h 36"/>
                <a:gd name="T4" fmla="*/ 23 w 23"/>
                <a:gd name="T5" fmla="*/ 14 h 36"/>
                <a:gd name="T6" fmla="*/ 20 w 23"/>
                <a:gd name="T7" fmla="*/ 19 h 36"/>
                <a:gd name="T8" fmla="*/ 15 w 23"/>
                <a:gd name="T9" fmla="*/ 19 h 36"/>
                <a:gd name="T10" fmla="*/ 15 w 23"/>
                <a:gd name="T11" fmla="*/ 19 h 36"/>
                <a:gd name="T12" fmla="*/ 19 w 23"/>
                <a:gd name="T13" fmla="*/ 24 h 36"/>
                <a:gd name="T14" fmla="*/ 19 w 23"/>
                <a:gd name="T15" fmla="*/ 30 h 36"/>
                <a:gd name="T16" fmla="*/ 15 w 23"/>
                <a:gd name="T17" fmla="*/ 36 h 36"/>
                <a:gd name="T18" fmla="*/ 6 w 23"/>
                <a:gd name="T19" fmla="*/ 34 h 36"/>
                <a:gd name="T20" fmla="*/ 0 w 23"/>
                <a:gd name="T21" fmla="*/ 28 h 36"/>
                <a:gd name="T22" fmla="*/ 1 w 23"/>
                <a:gd name="T23" fmla="*/ 22 h 36"/>
                <a:gd name="T24" fmla="*/ 4 w 23"/>
                <a:gd name="T25" fmla="*/ 26 h 36"/>
                <a:gd name="T26" fmla="*/ 7 w 23"/>
                <a:gd name="T27" fmla="*/ 28 h 36"/>
                <a:gd name="T28" fmla="*/ 12 w 23"/>
                <a:gd name="T29" fmla="*/ 29 h 36"/>
                <a:gd name="T30" fmla="*/ 14 w 23"/>
                <a:gd name="T31" fmla="*/ 27 h 36"/>
                <a:gd name="T32" fmla="*/ 13 w 23"/>
                <a:gd name="T33" fmla="*/ 23 h 36"/>
                <a:gd name="T34" fmla="*/ 9 w 23"/>
                <a:gd name="T35" fmla="*/ 19 h 36"/>
                <a:gd name="T36" fmla="*/ 7 w 23"/>
                <a:gd name="T37" fmla="*/ 18 h 36"/>
                <a:gd name="T38" fmla="*/ 8 w 23"/>
                <a:gd name="T39" fmla="*/ 13 h 36"/>
                <a:gd name="T40" fmla="*/ 10 w 23"/>
                <a:gd name="T41" fmla="*/ 14 h 36"/>
                <a:gd name="T42" fmla="*/ 15 w 23"/>
                <a:gd name="T43" fmla="*/ 15 h 36"/>
                <a:gd name="T44" fmla="*/ 17 w 23"/>
                <a:gd name="T45" fmla="*/ 13 h 36"/>
                <a:gd name="T46" fmla="*/ 14 w 23"/>
                <a:gd name="T47" fmla="*/ 7 h 36"/>
                <a:gd name="T48" fmla="*/ 12 w 23"/>
                <a:gd name="T49" fmla="*/ 6 h 36"/>
                <a:gd name="T50" fmla="*/ 8 w 23"/>
                <a:gd name="T51" fmla="*/ 6 h 36"/>
                <a:gd name="T52" fmla="*/ 7 w 23"/>
                <a:gd name="T53" fmla="*/ 0 h 36"/>
                <a:gd name="T54" fmla="*/ 16 w 23"/>
                <a:gd name="T55"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 h="36">
                  <a:moveTo>
                    <a:pt x="16" y="2"/>
                  </a:moveTo>
                  <a:cubicBezTo>
                    <a:pt x="19" y="3"/>
                    <a:pt x="21" y="5"/>
                    <a:pt x="22" y="7"/>
                  </a:cubicBezTo>
                  <a:cubicBezTo>
                    <a:pt x="23" y="10"/>
                    <a:pt x="23" y="12"/>
                    <a:pt x="23" y="14"/>
                  </a:cubicBezTo>
                  <a:cubicBezTo>
                    <a:pt x="22" y="16"/>
                    <a:pt x="21" y="18"/>
                    <a:pt x="20" y="19"/>
                  </a:cubicBezTo>
                  <a:cubicBezTo>
                    <a:pt x="18" y="19"/>
                    <a:pt x="17" y="20"/>
                    <a:pt x="15" y="19"/>
                  </a:cubicBezTo>
                  <a:cubicBezTo>
                    <a:pt x="15" y="19"/>
                    <a:pt x="15" y="19"/>
                    <a:pt x="15" y="19"/>
                  </a:cubicBezTo>
                  <a:cubicBezTo>
                    <a:pt x="17" y="21"/>
                    <a:pt x="18" y="22"/>
                    <a:pt x="19" y="24"/>
                  </a:cubicBezTo>
                  <a:cubicBezTo>
                    <a:pt x="20" y="26"/>
                    <a:pt x="20" y="28"/>
                    <a:pt x="19" y="30"/>
                  </a:cubicBezTo>
                  <a:cubicBezTo>
                    <a:pt x="18" y="33"/>
                    <a:pt x="17" y="35"/>
                    <a:pt x="15" y="36"/>
                  </a:cubicBezTo>
                  <a:cubicBezTo>
                    <a:pt x="12" y="36"/>
                    <a:pt x="10" y="36"/>
                    <a:pt x="6" y="34"/>
                  </a:cubicBezTo>
                  <a:cubicBezTo>
                    <a:pt x="4" y="32"/>
                    <a:pt x="2" y="30"/>
                    <a:pt x="0" y="28"/>
                  </a:cubicBezTo>
                  <a:cubicBezTo>
                    <a:pt x="1" y="22"/>
                    <a:pt x="1" y="22"/>
                    <a:pt x="1" y="22"/>
                  </a:cubicBezTo>
                  <a:cubicBezTo>
                    <a:pt x="2" y="24"/>
                    <a:pt x="3" y="25"/>
                    <a:pt x="4" y="26"/>
                  </a:cubicBezTo>
                  <a:cubicBezTo>
                    <a:pt x="5" y="27"/>
                    <a:pt x="6" y="28"/>
                    <a:pt x="7" y="28"/>
                  </a:cubicBezTo>
                  <a:cubicBezTo>
                    <a:pt x="9" y="29"/>
                    <a:pt x="10" y="30"/>
                    <a:pt x="12" y="29"/>
                  </a:cubicBezTo>
                  <a:cubicBezTo>
                    <a:pt x="13" y="29"/>
                    <a:pt x="13" y="28"/>
                    <a:pt x="14" y="27"/>
                  </a:cubicBezTo>
                  <a:cubicBezTo>
                    <a:pt x="14" y="25"/>
                    <a:pt x="14" y="24"/>
                    <a:pt x="13" y="23"/>
                  </a:cubicBezTo>
                  <a:cubicBezTo>
                    <a:pt x="12" y="21"/>
                    <a:pt x="11" y="20"/>
                    <a:pt x="9" y="19"/>
                  </a:cubicBezTo>
                  <a:cubicBezTo>
                    <a:pt x="7" y="18"/>
                    <a:pt x="7" y="18"/>
                    <a:pt x="7" y="18"/>
                  </a:cubicBezTo>
                  <a:cubicBezTo>
                    <a:pt x="8" y="13"/>
                    <a:pt x="8" y="13"/>
                    <a:pt x="8" y="13"/>
                  </a:cubicBezTo>
                  <a:cubicBezTo>
                    <a:pt x="10" y="14"/>
                    <a:pt x="10" y="14"/>
                    <a:pt x="10" y="14"/>
                  </a:cubicBezTo>
                  <a:cubicBezTo>
                    <a:pt x="12" y="15"/>
                    <a:pt x="14" y="15"/>
                    <a:pt x="15" y="15"/>
                  </a:cubicBezTo>
                  <a:cubicBezTo>
                    <a:pt x="16" y="15"/>
                    <a:pt x="17" y="14"/>
                    <a:pt x="17" y="13"/>
                  </a:cubicBezTo>
                  <a:cubicBezTo>
                    <a:pt x="18" y="10"/>
                    <a:pt x="17" y="8"/>
                    <a:pt x="14" y="7"/>
                  </a:cubicBezTo>
                  <a:cubicBezTo>
                    <a:pt x="14" y="7"/>
                    <a:pt x="13" y="6"/>
                    <a:pt x="12" y="6"/>
                  </a:cubicBezTo>
                  <a:cubicBezTo>
                    <a:pt x="11" y="6"/>
                    <a:pt x="10" y="6"/>
                    <a:pt x="8" y="6"/>
                  </a:cubicBezTo>
                  <a:cubicBezTo>
                    <a:pt x="7" y="0"/>
                    <a:pt x="7" y="0"/>
                    <a:pt x="7" y="0"/>
                  </a:cubicBezTo>
                  <a:cubicBezTo>
                    <a:pt x="10" y="0"/>
                    <a:pt x="13" y="0"/>
                    <a:pt x="16" y="2"/>
                  </a:cubicBez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31" name="Freeform 130"/>
            <p:cNvSpPr>
              <a:spLocks noEditPoints="1"/>
            </p:cNvSpPr>
            <p:nvPr/>
          </p:nvSpPr>
          <p:spPr bwMode="auto">
            <a:xfrm>
              <a:off x="4524376" y="4878388"/>
              <a:ext cx="71438" cy="122238"/>
            </a:xfrm>
            <a:custGeom>
              <a:avLst/>
              <a:gdLst>
                <a:gd name="T0" fmla="*/ 20 w 21"/>
                <a:gd name="T1" fmla="*/ 10 h 36"/>
                <a:gd name="T2" fmla="*/ 19 w 21"/>
                <a:gd name="T3" fmla="*/ 23 h 36"/>
                <a:gd name="T4" fmla="*/ 13 w 21"/>
                <a:gd name="T5" fmla="*/ 34 h 36"/>
                <a:gd name="T6" fmla="*/ 6 w 21"/>
                <a:gd name="T7" fmla="*/ 34 h 36"/>
                <a:gd name="T8" fmla="*/ 0 w 21"/>
                <a:gd name="T9" fmla="*/ 26 h 36"/>
                <a:gd name="T10" fmla="*/ 2 w 21"/>
                <a:gd name="T11" fmla="*/ 13 h 36"/>
                <a:gd name="T12" fmla="*/ 7 w 21"/>
                <a:gd name="T13" fmla="*/ 2 h 36"/>
                <a:gd name="T14" fmla="*/ 15 w 21"/>
                <a:gd name="T15" fmla="*/ 2 h 36"/>
                <a:gd name="T16" fmla="*/ 20 w 21"/>
                <a:gd name="T17" fmla="*/ 10 h 36"/>
                <a:gd name="T18" fmla="*/ 11 w 21"/>
                <a:gd name="T19" fmla="*/ 28 h 36"/>
                <a:gd name="T20" fmla="*/ 14 w 21"/>
                <a:gd name="T21" fmla="*/ 20 h 36"/>
                <a:gd name="T22" fmla="*/ 15 w 21"/>
                <a:gd name="T23" fmla="*/ 11 h 36"/>
                <a:gd name="T24" fmla="*/ 13 w 21"/>
                <a:gd name="T25" fmla="*/ 7 h 36"/>
                <a:gd name="T26" fmla="*/ 10 w 21"/>
                <a:gd name="T27" fmla="*/ 8 h 36"/>
                <a:gd name="T28" fmla="*/ 7 w 21"/>
                <a:gd name="T29" fmla="*/ 16 h 36"/>
                <a:gd name="T30" fmla="*/ 5 w 21"/>
                <a:gd name="T31" fmla="*/ 25 h 36"/>
                <a:gd name="T32" fmla="*/ 7 w 21"/>
                <a:gd name="T33" fmla="*/ 29 h 36"/>
                <a:gd name="T34" fmla="*/ 11 w 21"/>
                <a:gd name="T35"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36">
                  <a:moveTo>
                    <a:pt x="20" y="10"/>
                  </a:moveTo>
                  <a:cubicBezTo>
                    <a:pt x="21" y="13"/>
                    <a:pt x="20" y="18"/>
                    <a:pt x="19" y="23"/>
                  </a:cubicBezTo>
                  <a:cubicBezTo>
                    <a:pt x="17" y="29"/>
                    <a:pt x="16" y="32"/>
                    <a:pt x="13" y="34"/>
                  </a:cubicBezTo>
                  <a:cubicBezTo>
                    <a:pt x="11" y="36"/>
                    <a:pt x="9" y="36"/>
                    <a:pt x="6" y="34"/>
                  </a:cubicBezTo>
                  <a:cubicBezTo>
                    <a:pt x="3" y="33"/>
                    <a:pt x="1" y="30"/>
                    <a:pt x="0" y="26"/>
                  </a:cubicBezTo>
                  <a:cubicBezTo>
                    <a:pt x="0" y="23"/>
                    <a:pt x="0" y="18"/>
                    <a:pt x="2" y="13"/>
                  </a:cubicBezTo>
                  <a:cubicBezTo>
                    <a:pt x="3" y="7"/>
                    <a:pt x="5" y="4"/>
                    <a:pt x="7" y="2"/>
                  </a:cubicBezTo>
                  <a:cubicBezTo>
                    <a:pt x="9" y="0"/>
                    <a:pt x="12" y="0"/>
                    <a:pt x="15" y="2"/>
                  </a:cubicBezTo>
                  <a:cubicBezTo>
                    <a:pt x="17" y="3"/>
                    <a:pt x="19" y="6"/>
                    <a:pt x="20" y="10"/>
                  </a:cubicBezTo>
                  <a:close/>
                  <a:moveTo>
                    <a:pt x="11" y="28"/>
                  </a:moveTo>
                  <a:cubicBezTo>
                    <a:pt x="12" y="26"/>
                    <a:pt x="13" y="24"/>
                    <a:pt x="14" y="20"/>
                  </a:cubicBezTo>
                  <a:cubicBezTo>
                    <a:pt x="15" y="16"/>
                    <a:pt x="15" y="13"/>
                    <a:pt x="15" y="11"/>
                  </a:cubicBezTo>
                  <a:cubicBezTo>
                    <a:pt x="15" y="9"/>
                    <a:pt x="14" y="8"/>
                    <a:pt x="13" y="7"/>
                  </a:cubicBezTo>
                  <a:cubicBezTo>
                    <a:pt x="12" y="6"/>
                    <a:pt x="11" y="7"/>
                    <a:pt x="10" y="8"/>
                  </a:cubicBezTo>
                  <a:cubicBezTo>
                    <a:pt x="9" y="9"/>
                    <a:pt x="8" y="12"/>
                    <a:pt x="7" y="16"/>
                  </a:cubicBezTo>
                  <a:cubicBezTo>
                    <a:pt x="6" y="20"/>
                    <a:pt x="5" y="23"/>
                    <a:pt x="5" y="25"/>
                  </a:cubicBezTo>
                  <a:cubicBezTo>
                    <a:pt x="5" y="27"/>
                    <a:pt x="6" y="28"/>
                    <a:pt x="7" y="29"/>
                  </a:cubicBezTo>
                  <a:cubicBezTo>
                    <a:pt x="8" y="30"/>
                    <a:pt x="10" y="29"/>
                    <a:pt x="11" y="28"/>
                  </a:cubicBezTo>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32" name="Freeform 131"/>
            <p:cNvSpPr>
              <a:spLocks/>
            </p:cNvSpPr>
            <p:nvPr/>
          </p:nvSpPr>
          <p:spPr bwMode="auto">
            <a:xfrm>
              <a:off x="5721351" y="3800475"/>
              <a:ext cx="52388" cy="119063"/>
            </a:xfrm>
            <a:custGeom>
              <a:avLst/>
              <a:gdLst>
                <a:gd name="T0" fmla="*/ 15 w 15"/>
                <a:gd name="T1" fmla="*/ 3 h 35"/>
                <a:gd name="T2" fmla="*/ 6 w 15"/>
                <a:gd name="T3" fmla="*/ 35 h 35"/>
                <a:gd name="T4" fmla="*/ 1 w 15"/>
                <a:gd name="T5" fmla="*/ 32 h 35"/>
                <a:gd name="T6" fmla="*/ 6 w 15"/>
                <a:gd name="T7" fmla="*/ 13 h 35"/>
                <a:gd name="T8" fmla="*/ 7 w 15"/>
                <a:gd name="T9" fmla="*/ 10 h 35"/>
                <a:gd name="T10" fmla="*/ 8 w 15"/>
                <a:gd name="T11" fmla="*/ 7 h 35"/>
                <a:gd name="T12" fmla="*/ 5 w 15"/>
                <a:gd name="T13" fmla="*/ 8 h 35"/>
                <a:gd name="T14" fmla="*/ 2 w 15"/>
                <a:gd name="T15" fmla="*/ 9 h 35"/>
                <a:gd name="T16" fmla="*/ 0 w 15"/>
                <a:gd name="T17" fmla="*/ 4 h 35"/>
                <a:gd name="T18" fmla="*/ 11 w 15"/>
                <a:gd name="T19" fmla="*/ 0 h 35"/>
                <a:gd name="T20" fmla="*/ 15 w 15"/>
                <a:gd name="T21"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35">
                  <a:moveTo>
                    <a:pt x="15" y="3"/>
                  </a:moveTo>
                  <a:cubicBezTo>
                    <a:pt x="6" y="35"/>
                    <a:pt x="6" y="35"/>
                    <a:pt x="6" y="35"/>
                  </a:cubicBezTo>
                  <a:cubicBezTo>
                    <a:pt x="1" y="32"/>
                    <a:pt x="1" y="32"/>
                    <a:pt x="1" y="32"/>
                  </a:cubicBezTo>
                  <a:cubicBezTo>
                    <a:pt x="6" y="13"/>
                    <a:pt x="6" y="13"/>
                    <a:pt x="6" y="13"/>
                  </a:cubicBezTo>
                  <a:cubicBezTo>
                    <a:pt x="7" y="10"/>
                    <a:pt x="7" y="10"/>
                    <a:pt x="7" y="10"/>
                  </a:cubicBezTo>
                  <a:cubicBezTo>
                    <a:pt x="8" y="7"/>
                    <a:pt x="8" y="7"/>
                    <a:pt x="8" y="7"/>
                  </a:cubicBezTo>
                  <a:cubicBezTo>
                    <a:pt x="7" y="8"/>
                    <a:pt x="6" y="8"/>
                    <a:pt x="5" y="8"/>
                  </a:cubicBezTo>
                  <a:cubicBezTo>
                    <a:pt x="2" y="9"/>
                    <a:pt x="2" y="9"/>
                    <a:pt x="2" y="9"/>
                  </a:cubicBezTo>
                  <a:cubicBezTo>
                    <a:pt x="0" y="4"/>
                    <a:pt x="0" y="4"/>
                    <a:pt x="0" y="4"/>
                  </a:cubicBezTo>
                  <a:cubicBezTo>
                    <a:pt x="11" y="0"/>
                    <a:pt x="11" y="0"/>
                    <a:pt x="11" y="0"/>
                  </a:cubicBezTo>
                  <a:lnTo>
                    <a:pt x="15" y="3"/>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33" name="Freeform 132"/>
            <p:cNvSpPr>
              <a:spLocks/>
            </p:cNvSpPr>
            <p:nvPr/>
          </p:nvSpPr>
          <p:spPr bwMode="auto">
            <a:xfrm>
              <a:off x="5791201" y="3841750"/>
              <a:ext cx="50800" cy="115888"/>
            </a:xfrm>
            <a:custGeom>
              <a:avLst/>
              <a:gdLst>
                <a:gd name="T0" fmla="*/ 15 w 15"/>
                <a:gd name="T1" fmla="*/ 2 h 34"/>
                <a:gd name="T2" fmla="*/ 6 w 15"/>
                <a:gd name="T3" fmla="*/ 34 h 34"/>
                <a:gd name="T4" fmla="*/ 1 w 15"/>
                <a:gd name="T5" fmla="*/ 31 h 34"/>
                <a:gd name="T6" fmla="*/ 6 w 15"/>
                <a:gd name="T7" fmla="*/ 13 h 34"/>
                <a:gd name="T8" fmla="*/ 7 w 15"/>
                <a:gd name="T9" fmla="*/ 10 h 34"/>
                <a:gd name="T10" fmla="*/ 8 w 15"/>
                <a:gd name="T11" fmla="*/ 6 h 34"/>
                <a:gd name="T12" fmla="*/ 5 w 15"/>
                <a:gd name="T13" fmla="*/ 8 h 34"/>
                <a:gd name="T14" fmla="*/ 2 w 15"/>
                <a:gd name="T15" fmla="*/ 9 h 34"/>
                <a:gd name="T16" fmla="*/ 0 w 15"/>
                <a:gd name="T17" fmla="*/ 3 h 34"/>
                <a:gd name="T18" fmla="*/ 10 w 15"/>
                <a:gd name="T19" fmla="*/ 0 h 34"/>
                <a:gd name="T20" fmla="*/ 15 w 15"/>
                <a:gd name="T21"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34">
                  <a:moveTo>
                    <a:pt x="15" y="2"/>
                  </a:moveTo>
                  <a:cubicBezTo>
                    <a:pt x="6" y="34"/>
                    <a:pt x="6" y="34"/>
                    <a:pt x="6" y="34"/>
                  </a:cubicBezTo>
                  <a:cubicBezTo>
                    <a:pt x="1" y="31"/>
                    <a:pt x="1" y="31"/>
                    <a:pt x="1" y="31"/>
                  </a:cubicBezTo>
                  <a:cubicBezTo>
                    <a:pt x="6" y="13"/>
                    <a:pt x="6" y="13"/>
                    <a:pt x="6" y="13"/>
                  </a:cubicBezTo>
                  <a:cubicBezTo>
                    <a:pt x="7" y="10"/>
                    <a:pt x="7" y="10"/>
                    <a:pt x="7" y="10"/>
                  </a:cubicBezTo>
                  <a:cubicBezTo>
                    <a:pt x="8" y="6"/>
                    <a:pt x="8" y="6"/>
                    <a:pt x="8" y="6"/>
                  </a:cubicBezTo>
                  <a:cubicBezTo>
                    <a:pt x="7" y="7"/>
                    <a:pt x="6" y="7"/>
                    <a:pt x="5" y="8"/>
                  </a:cubicBezTo>
                  <a:cubicBezTo>
                    <a:pt x="2" y="9"/>
                    <a:pt x="2" y="9"/>
                    <a:pt x="2" y="9"/>
                  </a:cubicBezTo>
                  <a:cubicBezTo>
                    <a:pt x="0" y="3"/>
                    <a:pt x="0" y="3"/>
                    <a:pt x="0" y="3"/>
                  </a:cubicBezTo>
                  <a:cubicBezTo>
                    <a:pt x="10" y="0"/>
                    <a:pt x="10" y="0"/>
                    <a:pt x="10" y="0"/>
                  </a:cubicBezTo>
                  <a:lnTo>
                    <a:pt x="15" y="2"/>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34" name="Freeform 133"/>
            <p:cNvSpPr>
              <a:spLocks/>
            </p:cNvSpPr>
            <p:nvPr/>
          </p:nvSpPr>
          <p:spPr bwMode="auto">
            <a:xfrm>
              <a:off x="3937001" y="3359150"/>
              <a:ext cx="50800" cy="115888"/>
            </a:xfrm>
            <a:custGeom>
              <a:avLst/>
              <a:gdLst>
                <a:gd name="T0" fmla="*/ 15 w 15"/>
                <a:gd name="T1" fmla="*/ 2 h 34"/>
                <a:gd name="T2" fmla="*/ 6 w 15"/>
                <a:gd name="T3" fmla="*/ 34 h 34"/>
                <a:gd name="T4" fmla="*/ 1 w 15"/>
                <a:gd name="T5" fmla="*/ 31 h 34"/>
                <a:gd name="T6" fmla="*/ 6 w 15"/>
                <a:gd name="T7" fmla="*/ 13 h 34"/>
                <a:gd name="T8" fmla="*/ 7 w 15"/>
                <a:gd name="T9" fmla="*/ 10 h 34"/>
                <a:gd name="T10" fmla="*/ 8 w 15"/>
                <a:gd name="T11" fmla="*/ 7 h 34"/>
                <a:gd name="T12" fmla="*/ 5 w 15"/>
                <a:gd name="T13" fmla="*/ 8 h 34"/>
                <a:gd name="T14" fmla="*/ 1 w 15"/>
                <a:gd name="T15" fmla="*/ 9 h 34"/>
                <a:gd name="T16" fmla="*/ 0 w 15"/>
                <a:gd name="T17" fmla="*/ 3 h 34"/>
                <a:gd name="T18" fmla="*/ 10 w 15"/>
                <a:gd name="T19" fmla="*/ 0 h 34"/>
                <a:gd name="T20" fmla="*/ 15 w 15"/>
                <a:gd name="T21"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34">
                  <a:moveTo>
                    <a:pt x="15" y="2"/>
                  </a:moveTo>
                  <a:cubicBezTo>
                    <a:pt x="6" y="34"/>
                    <a:pt x="6" y="34"/>
                    <a:pt x="6" y="34"/>
                  </a:cubicBezTo>
                  <a:cubicBezTo>
                    <a:pt x="1" y="31"/>
                    <a:pt x="1" y="31"/>
                    <a:pt x="1" y="31"/>
                  </a:cubicBezTo>
                  <a:cubicBezTo>
                    <a:pt x="6" y="13"/>
                    <a:pt x="6" y="13"/>
                    <a:pt x="6" y="13"/>
                  </a:cubicBezTo>
                  <a:cubicBezTo>
                    <a:pt x="7" y="10"/>
                    <a:pt x="7" y="10"/>
                    <a:pt x="7" y="10"/>
                  </a:cubicBezTo>
                  <a:cubicBezTo>
                    <a:pt x="8" y="7"/>
                    <a:pt x="8" y="7"/>
                    <a:pt x="8" y="7"/>
                  </a:cubicBezTo>
                  <a:cubicBezTo>
                    <a:pt x="6" y="7"/>
                    <a:pt x="6" y="8"/>
                    <a:pt x="5" y="8"/>
                  </a:cubicBezTo>
                  <a:cubicBezTo>
                    <a:pt x="1" y="9"/>
                    <a:pt x="1" y="9"/>
                    <a:pt x="1" y="9"/>
                  </a:cubicBezTo>
                  <a:cubicBezTo>
                    <a:pt x="0" y="3"/>
                    <a:pt x="0" y="3"/>
                    <a:pt x="0" y="3"/>
                  </a:cubicBezTo>
                  <a:cubicBezTo>
                    <a:pt x="10" y="0"/>
                    <a:pt x="10" y="0"/>
                    <a:pt x="10" y="0"/>
                  </a:cubicBezTo>
                  <a:lnTo>
                    <a:pt x="15" y="2"/>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35" name="Freeform 134"/>
            <p:cNvSpPr>
              <a:spLocks noEditPoints="1"/>
            </p:cNvSpPr>
            <p:nvPr/>
          </p:nvSpPr>
          <p:spPr bwMode="auto">
            <a:xfrm>
              <a:off x="3984626" y="3400425"/>
              <a:ext cx="74613" cy="119063"/>
            </a:xfrm>
            <a:custGeom>
              <a:avLst/>
              <a:gdLst>
                <a:gd name="T0" fmla="*/ 17 w 22"/>
                <a:gd name="T1" fmla="*/ 23 h 35"/>
                <a:gd name="T2" fmla="*/ 20 w 22"/>
                <a:gd name="T3" fmla="*/ 25 h 35"/>
                <a:gd name="T4" fmla="*/ 19 w 22"/>
                <a:gd name="T5" fmla="*/ 30 h 35"/>
                <a:gd name="T6" fmla="*/ 16 w 22"/>
                <a:gd name="T7" fmla="*/ 28 h 35"/>
                <a:gd name="T8" fmla="*/ 14 w 22"/>
                <a:gd name="T9" fmla="*/ 35 h 35"/>
                <a:gd name="T10" fmla="*/ 9 w 22"/>
                <a:gd name="T11" fmla="*/ 32 h 35"/>
                <a:gd name="T12" fmla="*/ 11 w 22"/>
                <a:gd name="T13" fmla="*/ 25 h 35"/>
                <a:gd name="T14" fmla="*/ 0 w 22"/>
                <a:gd name="T15" fmla="*/ 19 h 35"/>
                <a:gd name="T16" fmla="*/ 1 w 22"/>
                <a:gd name="T17" fmla="*/ 14 h 35"/>
                <a:gd name="T18" fmla="*/ 18 w 22"/>
                <a:gd name="T19" fmla="*/ 0 h 35"/>
                <a:gd name="T20" fmla="*/ 22 w 22"/>
                <a:gd name="T21" fmla="*/ 3 h 35"/>
                <a:gd name="T22" fmla="*/ 17 w 22"/>
                <a:gd name="T23" fmla="*/ 23 h 35"/>
                <a:gd name="T24" fmla="*/ 14 w 22"/>
                <a:gd name="T25" fmla="*/ 11 h 35"/>
                <a:gd name="T26" fmla="*/ 15 w 22"/>
                <a:gd name="T27" fmla="*/ 8 h 35"/>
                <a:gd name="T28" fmla="*/ 15 w 22"/>
                <a:gd name="T29" fmla="*/ 8 h 35"/>
                <a:gd name="T30" fmla="*/ 13 w 22"/>
                <a:gd name="T31" fmla="*/ 10 h 35"/>
                <a:gd name="T32" fmla="*/ 6 w 22"/>
                <a:gd name="T33" fmla="*/ 17 h 35"/>
                <a:gd name="T34" fmla="*/ 12 w 22"/>
                <a:gd name="T35" fmla="*/ 20 h 35"/>
                <a:gd name="T36" fmla="*/ 13 w 22"/>
                <a:gd name="T37" fmla="*/ 15 h 35"/>
                <a:gd name="T38" fmla="*/ 14 w 22"/>
                <a:gd name="T39"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35">
                  <a:moveTo>
                    <a:pt x="17" y="23"/>
                  </a:moveTo>
                  <a:cubicBezTo>
                    <a:pt x="20" y="25"/>
                    <a:pt x="20" y="25"/>
                    <a:pt x="20" y="25"/>
                  </a:cubicBezTo>
                  <a:cubicBezTo>
                    <a:pt x="19" y="30"/>
                    <a:pt x="19" y="30"/>
                    <a:pt x="19" y="30"/>
                  </a:cubicBezTo>
                  <a:cubicBezTo>
                    <a:pt x="16" y="28"/>
                    <a:pt x="16" y="28"/>
                    <a:pt x="16" y="28"/>
                  </a:cubicBezTo>
                  <a:cubicBezTo>
                    <a:pt x="14" y="35"/>
                    <a:pt x="14" y="35"/>
                    <a:pt x="14" y="35"/>
                  </a:cubicBezTo>
                  <a:cubicBezTo>
                    <a:pt x="9" y="32"/>
                    <a:pt x="9" y="32"/>
                    <a:pt x="9" y="32"/>
                  </a:cubicBezTo>
                  <a:cubicBezTo>
                    <a:pt x="11" y="25"/>
                    <a:pt x="11" y="25"/>
                    <a:pt x="11" y="25"/>
                  </a:cubicBezTo>
                  <a:cubicBezTo>
                    <a:pt x="0" y="19"/>
                    <a:pt x="0" y="19"/>
                    <a:pt x="0" y="19"/>
                  </a:cubicBezTo>
                  <a:cubicBezTo>
                    <a:pt x="1" y="14"/>
                    <a:pt x="1" y="14"/>
                    <a:pt x="1" y="14"/>
                  </a:cubicBezTo>
                  <a:cubicBezTo>
                    <a:pt x="18" y="0"/>
                    <a:pt x="18" y="0"/>
                    <a:pt x="18" y="0"/>
                  </a:cubicBezTo>
                  <a:cubicBezTo>
                    <a:pt x="22" y="3"/>
                    <a:pt x="22" y="3"/>
                    <a:pt x="22" y="3"/>
                  </a:cubicBezTo>
                  <a:lnTo>
                    <a:pt x="17" y="23"/>
                  </a:lnTo>
                  <a:close/>
                  <a:moveTo>
                    <a:pt x="14" y="11"/>
                  </a:moveTo>
                  <a:cubicBezTo>
                    <a:pt x="15" y="9"/>
                    <a:pt x="15" y="8"/>
                    <a:pt x="15" y="8"/>
                  </a:cubicBezTo>
                  <a:cubicBezTo>
                    <a:pt x="15" y="8"/>
                    <a:pt x="15" y="8"/>
                    <a:pt x="15" y="8"/>
                  </a:cubicBezTo>
                  <a:cubicBezTo>
                    <a:pt x="15" y="9"/>
                    <a:pt x="14" y="10"/>
                    <a:pt x="13" y="10"/>
                  </a:cubicBezTo>
                  <a:cubicBezTo>
                    <a:pt x="6" y="17"/>
                    <a:pt x="6" y="17"/>
                    <a:pt x="6" y="17"/>
                  </a:cubicBezTo>
                  <a:cubicBezTo>
                    <a:pt x="12" y="20"/>
                    <a:pt x="12" y="20"/>
                    <a:pt x="12" y="20"/>
                  </a:cubicBezTo>
                  <a:cubicBezTo>
                    <a:pt x="13" y="15"/>
                    <a:pt x="13" y="15"/>
                    <a:pt x="13" y="15"/>
                  </a:cubicBezTo>
                  <a:cubicBezTo>
                    <a:pt x="14" y="14"/>
                    <a:pt x="14" y="12"/>
                    <a:pt x="14" y="11"/>
                  </a:cubicBezTo>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36" name="Freeform 135"/>
            <p:cNvSpPr>
              <a:spLocks/>
            </p:cNvSpPr>
            <p:nvPr/>
          </p:nvSpPr>
          <p:spPr bwMode="auto">
            <a:xfrm>
              <a:off x="4586288" y="4327525"/>
              <a:ext cx="79375" cy="133350"/>
            </a:xfrm>
            <a:custGeom>
              <a:avLst/>
              <a:gdLst>
                <a:gd name="T0" fmla="*/ 17 w 23"/>
                <a:gd name="T1" fmla="*/ 2 h 39"/>
                <a:gd name="T2" fmla="*/ 21 w 23"/>
                <a:gd name="T3" fmla="*/ 6 h 39"/>
                <a:gd name="T4" fmla="*/ 23 w 23"/>
                <a:gd name="T5" fmla="*/ 10 h 39"/>
                <a:gd name="T6" fmla="*/ 23 w 23"/>
                <a:gd name="T7" fmla="*/ 15 h 39"/>
                <a:gd name="T8" fmla="*/ 21 w 23"/>
                <a:gd name="T9" fmla="*/ 19 h 39"/>
                <a:gd name="T10" fmla="*/ 18 w 23"/>
                <a:gd name="T11" fmla="*/ 22 h 39"/>
                <a:gd name="T12" fmla="*/ 12 w 23"/>
                <a:gd name="T13" fmla="*/ 25 h 39"/>
                <a:gd name="T14" fmla="*/ 8 w 23"/>
                <a:gd name="T15" fmla="*/ 27 h 39"/>
                <a:gd name="T16" fmla="*/ 8 w 23"/>
                <a:gd name="T17" fmla="*/ 28 h 39"/>
                <a:gd name="T18" fmla="*/ 18 w 23"/>
                <a:gd name="T19" fmla="*/ 34 h 39"/>
                <a:gd name="T20" fmla="*/ 17 w 23"/>
                <a:gd name="T21" fmla="*/ 39 h 39"/>
                <a:gd name="T22" fmla="*/ 0 w 23"/>
                <a:gd name="T23" fmla="*/ 29 h 39"/>
                <a:gd name="T24" fmla="*/ 1 w 23"/>
                <a:gd name="T25" fmla="*/ 25 h 39"/>
                <a:gd name="T26" fmla="*/ 9 w 23"/>
                <a:gd name="T27" fmla="*/ 20 h 39"/>
                <a:gd name="T28" fmla="*/ 14 w 23"/>
                <a:gd name="T29" fmla="*/ 17 h 39"/>
                <a:gd name="T30" fmla="*/ 16 w 23"/>
                <a:gd name="T31" fmla="*/ 15 h 39"/>
                <a:gd name="T32" fmla="*/ 17 w 23"/>
                <a:gd name="T33" fmla="*/ 13 h 39"/>
                <a:gd name="T34" fmla="*/ 17 w 23"/>
                <a:gd name="T35" fmla="*/ 10 h 39"/>
                <a:gd name="T36" fmla="*/ 15 w 23"/>
                <a:gd name="T37" fmla="*/ 8 h 39"/>
                <a:gd name="T38" fmla="*/ 12 w 23"/>
                <a:gd name="T39" fmla="*/ 7 h 39"/>
                <a:gd name="T40" fmla="*/ 9 w 23"/>
                <a:gd name="T41" fmla="*/ 8 h 39"/>
                <a:gd name="T42" fmla="*/ 7 w 23"/>
                <a:gd name="T43" fmla="*/ 2 h 39"/>
                <a:gd name="T44" fmla="*/ 11 w 23"/>
                <a:gd name="T45" fmla="*/ 1 h 39"/>
                <a:gd name="T46" fmla="*/ 14 w 23"/>
                <a:gd name="T47" fmla="*/ 1 h 39"/>
                <a:gd name="T48" fmla="*/ 17 w 23"/>
                <a:gd name="T49"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 h="39">
                  <a:moveTo>
                    <a:pt x="17" y="2"/>
                  </a:moveTo>
                  <a:cubicBezTo>
                    <a:pt x="19" y="3"/>
                    <a:pt x="20" y="4"/>
                    <a:pt x="21" y="6"/>
                  </a:cubicBezTo>
                  <a:cubicBezTo>
                    <a:pt x="22" y="7"/>
                    <a:pt x="22" y="9"/>
                    <a:pt x="23" y="10"/>
                  </a:cubicBezTo>
                  <a:cubicBezTo>
                    <a:pt x="23" y="12"/>
                    <a:pt x="23" y="14"/>
                    <a:pt x="23" y="15"/>
                  </a:cubicBezTo>
                  <a:cubicBezTo>
                    <a:pt x="22" y="17"/>
                    <a:pt x="22" y="18"/>
                    <a:pt x="21" y="19"/>
                  </a:cubicBezTo>
                  <a:cubicBezTo>
                    <a:pt x="20" y="20"/>
                    <a:pt x="19" y="21"/>
                    <a:pt x="18" y="22"/>
                  </a:cubicBezTo>
                  <a:cubicBezTo>
                    <a:pt x="17" y="23"/>
                    <a:pt x="15" y="24"/>
                    <a:pt x="12" y="25"/>
                  </a:cubicBezTo>
                  <a:cubicBezTo>
                    <a:pt x="8" y="27"/>
                    <a:pt x="8" y="27"/>
                    <a:pt x="8" y="27"/>
                  </a:cubicBezTo>
                  <a:cubicBezTo>
                    <a:pt x="8" y="28"/>
                    <a:pt x="8" y="28"/>
                    <a:pt x="8" y="28"/>
                  </a:cubicBezTo>
                  <a:cubicBezTo>
                    <a:pt x="18" y="34"/>
                    <a:pt x="18" y="34"/>
                    <a:pt x="18" y="34"/>
                  </a:cubicBezTo>
                  <a:cubicBezTo>
                    <a:pt x="17" y="39"/>
                    <a:pt x="17" y="39"/>
                    <a:pt x="17" y="39"/>
                  </a:cubicBezTo>
                  <a:cubicBezTo>
                    <a:pt x="0" y="29"/>
                    <a:pt x="0" y="29"/>
                    <a:pt x="0" y="29"/>
                  </a:cubicBezTo>
                  <a:cubicBezTo>
                    <a:pt x="1" y="25"/>
                    <a:pt x="1" y="25"/>
                    <a:pt x="1" y="25"/>
                  </a:cubicBezTo>
                  <a:cubicBezTo>
                    <a:pt x="9" y="20"/>
                    <a:pt x="9" y="20"/>
                    <a:pt x="9" y="20"/>
                  </a:cubicBezTo>
                  <a:cubicBezTo>
                    <a:pt x="12" y="19"/>
                    <a:pt x="13" y="18"/>
                    <a:pt x="14" y="17"/>
                  </a:cubicBezTo>
                  <a:cubicBezTo>
                    <a:pt x="15" y="17"/>
                    <a:pt x="16" y="16"/>
                    <a:pt x="16" y="15"/>
                  </a:cubicBezTo>
                  <a:cubicBezTo>
                    <a:pt x="17" y="15"/>
                    <a:pt x="17" y="14"/>
                    <a:pt x="17" y="13"/>
                  </a:cubicBezTo>
                  <a:cubicBezTo>
                    <a:pt x="17" y="12"/>
                    <a:pt x="17" y="11"/>
                    <a:pt x="17" y="10"/>
                  </a:cubicBezTo>
                  <a:cubicBezTo>
                    <a:pt x="17" y="9"/>
                    <a:pt x="16" y="8"/>
                    <a:pt x="15" y="8"/>
                  </a:cubicBezTo>
                  <a:cubicBezTo>
                    <a:pt x="14" y="7"/>
                    <a:pt x="13" y="7"/>
                    <a:pt x="12" y="7"/>
                  </a:cubicBezTo>
                  <a:cubicBezTo>
                    <a:pt x="11" y="7"/>
                    <a:pt x="10" y="7"/>
                    <a:pt x="9" y="8"/>
                  </a:cubicBezTo>
                  <a:cubicBezTo>
                    <a:pt x="7" y="2"/>
                    <a:pt x="7" y="2"/>
                    <a:pt x="7" y="2"/>
                  </a:cubicBezTo>
                  <a:cubicBezTo>
                    <a:pt x="8" y="1"/>
                    <a:pt x="10" y="1"/>
                    <a:pt x="11" y="1"/>
                  </a:cubicBezTo>
                  <a:cubicBezTo>
                    <a:pt x="12" y="0"/>
                    <a:pt x="13" y="1"/>
                    <a:pt x="14" y="1"/>
                  </a:cubicBezTo>
                  <a:cubicBezTo>
                    <a:pt x="15" y="1"/>
                    <a:pt x="16" y="2"/>
                    <a:pt x="17" y="2"/>
                  </a:cubicBez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37" name="Freeform 136"/>
            <p:cNvSpPr>
              <a:spLocks/>
            </p:cNvSpPr>
            <p:nvPr/>
          </p:nvSpPr>
          <p:spPr bwMode="auto">
            <a:xfrm>
              <a:off x="4654551" y="4364038"/>
              <a:ext cx="79375" cy="127000"/>
            </a:xfrm>
            <a:custGeom>
              <a:avLst/>
              <a:gdLst>
                <a:gd name="T0" fmla="*/ 16 w 23"/>
                <a:gd name="T1" fmla="*/ 2 h 37"/>
                <a:gd name="T2" fmla="*/ 22 w 23"/>
                <a:gd name="T3" fmla="*/ 8 h 37"/>
                <a:gd name="T4" fmla="*/ 22 w 23"/>
                <a:gd name="T5" fmla="*/ 15 h 37"/>
                <a:gd name="T6" fmla="*/ 20 w 23"/>
                <a:gd name="T7" fmla="*/ 19 h 37"/>
                <a:gd name="T8" fmla="*/ 15 w 23"/>
                <a:gd name="T9" fmla="*/ 19 h 37"/>
                <a:gd name="T10" fmla="*/ 15 w 23"/>
                <a:gd name="T11" fmla="*/ 20 h 37"/>
                <a:gd name="T12" fmla="*/ 19 w 23"/>
                <a:gd name="T13" fmla="*/ 25 h 37"/>
                <a:gd name="T14" fmla="*/ 19 w 23"/>
                <a:gd name="T15" fmla="*/ 30 h 37"/>
                <a:gd name="T16" fmla="*/ 15 w 23"/>
                <a:gd name="T17" fmla="*/ 36 h 37"/>
                <a:gd name="T18" fmla="*/ 6 w 23"/>
                <a:gd name="T19" fmla="*/ 34 h 37"/>
                <a:gd name="T20" fmla="*/ 0 w 23"/>
                <a:gd name="T21" fmla="*/ 29 h 37"/>
                <a:gd name="T22" fmla="*/ 1 w 23"/>
                <a:gd name="T23" fmla="*/ 23 h 37"/>
                <a:gd name="T24" fmla="*/ 4 w 23"/>
                <a:gd name="T25" fmla="*/ 26 h 37"/>
                <a:gd name="T26" fmla="*/ 7 w 23"/>
                <a:gd name="T27" fmla="*/ 29 h 37"/>
                <a:gd name="T28" fmla="*/ 11 w 23"/>
                <a:gd name="T29" fmla="*/ 30 h 37"/>
                <a:gd name="T30" fmla="*/ 14 w 23"/>
                <a:gd name="T31" fmla="*/ 27 h 37"/>
                <a:gd name="T32" fmla="*/ 13 w 23"/>
                <a:gd name="T33" fmla="*/ 23 h 37"/>
                <a:gd name="T34" fmla="*/ 9 w 23"/>
                <a:gd name="T35" fmla="*/ 19 h 37"/>
                <a:gd name="T36" fmla="*/ 7 w 23"/>
                <a:gd name="T37" fmla="*/ 18 h 37"/>
                <a:gd name="T38" fmla="*/ 8 w 23"/>
                <a:gd name="T39" fmla="*/ 13 h 37"/>
                <a:gd name="T40" fmla="*/ 10 w 23"/>
                <a:gd name="T41" fmla="*/ 14 h 37"/>
                <a:gd name="T42" fmla="*/ 15 w 23"/>
                <a:gd name="T43" fmla="*/ 16 h 37"/>
                <a:gd name="T44" fmla="*/ 17 w 23"/>
                <a:gd name="T45" fmla="*/ 13 h 37"/>
                <a:gd name="T46" fmla="*/ 14 w 23"/>
                <a:gd name="T47" fmla="*/ 8 h 37"/>
                <a:gd name="T48" fmla="*/ 12 w 23"/>
                <a:gd name="T49" fmla="*/ 7 h 37"/>
                <a:gd name="T50" fmla="*/ 8 w 23"/>
                <a:gd name="T51" fmla="*/ 7 h 37"/>
                <a:gd name="T52" fmla="*/ 7 w 23"/>
                <a:gd name="T53" fmla="*/ 1 h 37"/>
                <a:gd name="T54" fmla="*/ 16 w 23"/>
                <a:gd name="T55"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 h="37">
                  <a:moveTo>
                    <a:pt x="16" y="2"/>
                  </a:moveTo>
                  <a:cubicBezTo>
                    <a:pt x="19" y="4"/>
                    <a:pt x="21" y="6"/>
                    <a:pt x="22" y="8"/>
                  </a:cubicBezTo>
                  <a:cubicBezTo>
                    <a:pt x="23" y="10"/>
                    <a:pt x="23" y="12"/>
                    <a:pt x="22" y="15"/>
                  </a:cubicBezTo>
                  <a:cubicBezTo>
                    <a:pt x="22" y="17"/>
                    <a:pt x="21" y="18"/>
                    <a:pt x="20" y="19"/>
                  </a:cubicBezTo>
                  <a:cubicBezTo>
                    <a:pt x="18" y="20"/>
                    <a:pt x="17" y="20"/>
                    <a:pt x="15" y="19"/>
                  </a:cubicBezTo>
                  <a:cubicBezTo>
                    <a:pt x="15" y="20"/>
                    <a:pt x="15" y="20"/>
                    <a:pt x="15" y="20"/>
                  </a:cubicBezTo>
                  <a:cubicBezTo>
                    <a:pt x="17" y="21"/>
                    <a:pt x="18" y="23"/>
                    <a:pt x="19" y="25"/>
                  </a:cubicBezTo>
                  <a:cubicBezTo>
                    <a:pt x="20" y="26"/>
                    <a:pt x="20" y="28"/>
                    <a:pt x="19" y="30"/>
                  </a:cubicBezTo>
                  <a:cubicBezTo>
                    <a:pt x="18" y="34"/>
                    <a:pt x="17" y="35"/>
                    <a:pt x="15" y="36"/>
                  </a:cubicBezTo>
                  <a:cubicBezTo>
                    <a:pt x="12" y="37"/>
                    <a:pt x="10" y="36"/>
                    <a:pt x="6" y="34"/>
                  </a:cubicBezTo>
                  <a:cubicBezTo>
                    <a:pt x="4" y="33"/>
                    <a:pt x="1" y="31"/>
                    <a:pt x="0" y="29"/>
                  </a:cubicBezTo>
                  <a:cubicBezTo>
                    <a:pt x="1" y="23"/>
                    <a:pt x="1" y="23"/>
                    <a:pt x="1" y="23"/>
                  </a:cubicBezTo>
                  <a:cubicBezTo>
                    <a:pt x="2" y="24"/>
                    <a:pt x="3" y="25"/>
                    <a:pt x="4" y="26"/>
                  </a:cubicBezTo>
                  <a:cubicBezTo>
                    <a:pt x="5" y="27"/>
                    <a:pt x="6" y="28"/>
                    <a:pt x="7" y="29"/>
                  </a:cubicBezTo>
                  <a:cubicBezTo>
                    <a:pt x="9" y="30"/>
                    <a:pt x="10" y="30"/>
                    <a:pt x="11" y="30"/>
                  </a:cubicBezTo>
                  <a:cubicBezTo>
                    <a:pt x="12" y="30"/>
                    <a:pt x="13" y="29"/>
                    <a:pt x="14" y="27"/>
                  </a:cubicBezTo>
                  <a:cubicBezTo>
                    <a:pt x="14" y="25"/>
                    <a:pt x="14" y="24"/>
                    <a:pt x="13" y="23"/>
                  </a:cubicBezTo>
                  <a:cubicBezTo>
                    <a:pt x="12" y="22"/>
                    <a:pt x="11" y="21"/>
                    <a:pt x="9" y="19"/>
                  </a:cubicBezTo>
                  <a:cubicBezTo>
                    <a:pt x="7" y="18"/>
                    <a:pt x="7" y="18"/>
                    <a:pt x="7" y="18"/>
                  </a:cubicBezTo>
                  <a:cubicBezTo>
                    <a:pt x="8" y="13"/>
                    <a:pt x="8" y="13"/>
                    <a:pt x="8" y="13"/>
                  </a:cubicBezTo>
                  <a:cubicBezTo>
                    <a:pt x="10" y="14"/>
                    <a:pt x="10" y="14"/>
                    <a:pt x="10" y="14"/>
                  </a:cubicBezTo>
                  <a:cubicBezTo>
                    <a:pt x="12" y="15"/>
                    <a:pt x="14" y="16"/>
                    <a:pt x="15" y="16"/>
                  </a:cubicBezTo>
                  <a:cubicBezTo>
                    <a:pt x="16" y="16"/>
                    <a:pt x="16" y="15"/>
                    <a:pt x="17" y="13"/>
                  </a:cubicBezTo>
                  <a:cubicBezTo>
                    <a:pt x="17" y="11"/>
                    <a:pt x="17" y="9"/>
                    <a:pt x="14" y="8"/>
                  </a:cubicBezTo>
                  <a:cubicBezTo>
                    <a:pt x="13" y="7"/>
                    <a:pt x="13" y="7"/>
                    <a:pt x="12" y="7"/>
                  </a:cubicBezTo>
                  <a:cubicBezTo>
                    <a:pt x="11" y="6"/>
                    <a:pt x="10" y="7"/>
                    <a:pt x="8" y="7"/>
                  </a:cubicBezTo>
                  <a:cubicBezTo>
                    <a:pt x="7" y="1"/>
                    <a:pt x="7" y="1"/>
                    <a:pt x="7" y="1"/>
                  </a:cubicBezTo>
                  <a:cubicBezTo>
                    <a:pt x="10" y="0"/>
                    <a:pt x="13" y="0"/>
                    <a:pt x="16" y="2"/>
                  </a:cubicBez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38" name="Freeform 137"/>
            <p:cNvSpPr>
              <a:spLocks/>
            </p:cNvSpPr>
            <p:nvPr/>
          </p:nvSpPr>
          <p:spPr bwMode="auto">
            <a:xfrm>
              <a:off x="4014788" y="635000"/>
              <a:ext cx="3476625" cy="2555875"/>
            </a:xfrm>
            <a:custGeom>
              <a:avLst/>
              <a:gdLst>
                <a:gd name="T0" fmla="*/ 2190 w 2190"/>
                <a:gd name="T1" fmla="*/ 1211 h 1610"/>
                <a:gd name="T2" fmla="*/ 106 w 2190"/>
                <a:gd name="T3" fmla="*/ 0 h 1610"/>
                <a:gd name="T4" fmla="*/ 0 w 2190"/>
                <a:gd name="T5" fmla="*/ 399 h 1610"/>
                <a:gd name="T6" fmla="*/ 2082 w 2190"/>
                <a:gd name="T7" fmla="*/ 1610 h 1610"/>
                <a:gd name="T8" fmla="*/ 2190 w 2190"/>
                <a:gd name="T9" fmla="*/ 1211 h 1610"/>
              </a:gdLst>
              <a:ahLst/>
              <a:cxnLst>
                <a:cxn ang="0">
                  <a:pos x="T0" y="T1"/>
                </a:cxn>
                <a:cxn ang="0">
                  <a:pos x="T2" y="T3"/>
                </a:cxn>
                <a:cxn ang="0">
                  <a:pos x="T4" y="T5"/>
                </a:cxn>
                <a:cxn ang="0">
                  <a:pos x="T6" y="T7"/>
                </a:cxn>
                <a:cxn ang="0">
                  <a:pos x="T8" y="T9"/>
                </a:cxn>
              </a:cxnLst>
              <a:rect l="0" t="0" r="r" b="b"/>
              <a:pathLst>
                <a:path w="2190" h="1610">
                  <a:moveTo>
                    <a:pt x="2190" y="1211"/>
                  </a:moveTo>
                  <a:lnTo>
                    <a:pt x="106" y="0"/>
                  </a:lnTo>
                  <a:lnTo>
                    <a:pt x="0" y="399"/>
                  </a:lnTo>
                  <a:lnTo>
                    <a:pt x="2082" y="1610"/>
                  </a:lnTo>
                  <a:lnTo>
                    <a:pt x="2190" y="1211"/>
                  </a:lnTo>
                  <a:close/>
                </a:path>
              </a:pathLst>
            </a:custGeom>
            <a:solidFill>
              <a:srgbClr val="7BD7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39" name="Freeform 138"/>
            <p:cNvSpPr>
              <a:spLocks/>
            </p:cNvSpPr>
            <p:nvPr/>
          </p:nvSpPr>
          <p:spPr bwMode="auto">
            <a:xfrm>
              <a:off x="5427663" y="1695450"/>
              <a:ext cx="115888" cy="153988"/>
            </a:xfrm>
            <a:custGeom>
              <a:avLst/>
              <a:gdLst>
                <a:gd name="T0" fmla="*/ 19 w 34"/>
                <a:gd name="T1" fmla="*/ 45 h 45"/>
                <a:gd name="T2" fmla="*/ 14 w 34"/>
                <a:gd name="T3" fmla="*/ 43 h 45"/>
                <a:gd name="T4" fmla="*/ 3 w 34"/>
                <a:gd name="T5" fmla="*/ 12 h 45"/>
                <a:gd name="T6" fmla="*/ 15 w 34"/>
                <a:gd name="T7" fmla="*/ 0 h 45"/>
                <a:gd name="T8" fmla="*/ 21 w 34"/>
                <a:gd name="T9" fmla="*/ 1 h 45"/>
                <a:gd name="T10" fmla="*/ 31 w 34"/>
                <a:gd name="T11" fmla="*/ 33 h 45"/>
                <a:gd name="T12" fmla="*/ 19 w 3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34" h="45">
                  <a:moveTo>
                    <a:pt x="19" y="45"/>
                  </a:moveTo>
                  <a:cubicBezTo>
                    <a:pt x="17" y="45"/>
                    <a:pt x="15" y="44"/>
                    <a:pt x="14" y="43"/>
                  </a:cubicBezTo>
                  <a:cubicBezTo>
                    <a:pt x="5" y="38"/>
                    <a:pt x="0" y="24"/>
                    <a:pt x="3" y="12"/>
                  </a:cubicBezTo>
                  <a:cubicBezTo>
                    <a:pt x="5" y="4"/>
                    <a:pt x="10" y="0"/>
                    <a:pt x="15" y="0"/>
                  </a:cubicBezTo>
                  <a:cubicBezTo>
                    <a:pt x="17" y="0"/>
                    <a:pt x="19" y="0"/>
                    <a:pt x="21" y="1"/>
                  </a:cubicBezTo>
                  <a:cubicBezTo>
                    <a:pt x="29" y="6"/>
                    <a:pt x="34" y="21"/>
                    <a:pt x="31" y="33"/>
                  </a:cubicBezTo>
                  <a:cubicBezTo>
                    <a:pt x="29" y="40"/>
                    <a:pt x="25" y="45"/>
                    <a:pt x="19" y="45"/>
                  </a:cubicBezTo>
                  <a:close/>
                </a:path>
              </a:pathLst>
            </a:custGeom>
            <a:solidFill>
              <a:srgbClr val="209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0" name="Freeform 139"/>
            <p:cNvSpPr>
              <a:spLocks/>
            </p:cNvSpPr>
            <p:nvPr/>
          </p:nvSpPr>
          <p:spPr bwMode="auto">
            <a:xfrm>
              <a:off x="5916613" y="1976438"/>
              <a:ext cx="120650" cy="157163"/>
            </a:xfrm>
            <a:custGeom>
              <a:avLst/>
              <a:gdLst>
                <a:gd name="T0" fmla="*/ 20 w 35"/>
                <a:gd name="T1" fmla="*/ 46 h 46"/>
                <a:gd name="T2" fmla="*/ 14 w 35"/>
                <a:gd name="T3" fmla="*/ 44 h 46"/>
                <a:gd name="T4" fmla="*/ 3 w 35"/>
                <a:gd name="T5" fmla="*/ 12 h 46"/>
                <a:gd name="T6" fmla="*/ 15 w 35"/>
                <a:gd name="T7" fmla="*/ 0 h 46"/>
                <a:gd name="T8" fmla="*/ 21 w 35"/>
                <a:gd name="T9" fmla="*/ 2 h 46"/>
                <a:gd name="T10" fmla="*/ 32 w 35"/>
                <a:gd name="T11" fmla="*/ 34 h 46"/>
                <a:gd name="T12" fmla="*/ 20 w 35"/>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5" h="46">
                  <a:moveTo>
                    <a:pt x="20" y="46"/>
                  </a:moveTo>
                  <a:cubicBezTo>
                    <a:pt x="18" y="46"/>
                    <a:pt x="16" y="45"/>
                    <a:pt x="14" y="44"/>
                  </a:cubicBezTo>
                  <a:cubicBezTo>
                    <a:pt x="5" y="39"/>
                    <a:pt x="0" y="24"/>
                    <a:pt x="3" y="12"/>
                  </a:cubicBezTo>
                  <a:cubicBezTo>
                    <a:pt x="5" y="5"/>
                    <a:pt x="10" y="0"/>
                    <a:pt x="15" y="0"/>
                  </a:cubicBezTo>
                  <a:cubicBezTo>
                    <a:pt x="17" y="0"/>
                    <a:pt x="19" y="1"/>
                    <a:pt x="21" y="2"/>
                  </a:cubicBezTo>
                  <a:cubicBezTo>
                    <a:pt x="30" y="7"/>
                    <a:pt x="35" y="22"/>
                    <a:pt x="32" y="34"/>
                  </a:cubicBezTo>
                  <a:cubicBezTo>
                    <a:pt x="30" y="41"/>
                    <a:pt x="25" y="46"/>
                    <a:pt x="20" y="46"/>
                  </a:cubicBezTo>
                  <a:close/>
                </a:path>
              </a:pathLst>
            </a:custGeom>
            <a:solidFill>
              <a:srgbClr val="209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1" name="Freeform 140"/>
            <p:cNvSpPr>
              <a:spLocks/>
            </p:cNvSpPr>
            <p:nvPr/>
          </p:nvSpPr>
          <p:spPr bwMode="auto">
            <a:xfrm>
              <a:off x="6410326" y="2260600"/>
              <a:ext cx="115888" cy="153988"/>
            </a:xfrm>
            <a:custGeom>
              <a:avLst/>
              <a:gdLst>
                <a:gd name="T0" fmla="*/ 19 w 34"/>
                <a:gd name="T1" fmla="*/ 45 h 45"/>
                <a:gd name="T2" fmla="*/ 14 w 34"/>
                <a:gd name="T3" fmla="*/ 44 h 45"/>
                <a:gd name="T4" fmla="*/ 3 w 34"/>
                <a:gd name="T5" fmla="*/ 12 h 45"/>
                <a:gd name="T6" fmla="*/ 15 w 34"/>
                <a:gd name="T7" fmla="*/ 0 h 45"/>
                <a:gd name="T8" fmla="*/ 20 w 34"/>
                <a:gd name="T9" fmla="*/ 2 h 45"/>
                <a:gd name="T10" fmla="*/ 31 w 34"/>
                <a:gd name="T11" fmla="*/ 33 h 45"/>
                <a:gd name="T12" fmla="*/ 19 w 3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34" h="45">
                  <a:moveTo>
                    <a:pt x="19" y="45"/>
                  </a:moveTo>
                  <a:cubicBezTo>
                    <a:pt x="17" y="45"/>
                    <a:pt x="15" y="45"/>
                    <a:pt x="14" y="44"/>
                  </a:cubicBezTo>
                  <a:cubicBezTo>
                    <a:pt x="5" y="39"/>
                    <a:pt x="0" y="24"/>
                    <a:pt x="3" y="12"/>
                  </a:cubicBezTo>
                  <a:cubicBezTo>
                    <a:pt x="5" y="5"/>
                    <a:pt x="10" y="0"/>
                    <a:pt x="15" y="0"/>
                  </a:cubicBezTo>
                  <a:cubicBezTo>
                    <a:pt x="17" y="0"/>
                    <a:pt x="19" y="1"/>
                    <a:pt x="20" y="2"/>
                  </a:cubicBezTo>
                  <a:cubicBezTo>
                    <a:pt x="29" y="7"/>
                    <a:pt x="34" y="21"/>
                    <a:pt x="31" y="33"/>
                  </a:cubicBezTo>
                  <a:cubicBezTo>
                    <a:pt x="29" y="41"/>
                    <a:pt x="24" y="45"/>
                    <a:pt x="19" y="45"/>
                  </a:cubicBezTo>
                  <a:close/>
                </a:path>
              </a:pathLst>
            </a:custGeom>
            <a:solidFill>
              <a:srgbClr val="209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2" name="Freeform 141"/>
            <p:cNvSpPr>
              <a:spLocks/>
            </p:cNvSpPr>
            <p:nvPr/>
          </p:nvSpPr>
          <p:spPr bwMode="auto">
            <a:xfrm>
              <a:off x="4446588" y="1127125"/>
              <a:ext cx="115888" cy="153988"/>
            </a:xfrm>
            <a:custGeom>
              <a:avLst/>
              <a:gdLst>
                <a:gd name="T0" fmla="*/ 19 w 34"/>
                <a:gd name="T1" fmla="*/ 45 h 45"/>
                <a:gd name="T2" fmla="*/ 14 w 34"/>
                <a:gd name="T3" fmla="*/ 43 h 45"/>
                <a:gd name="T4" fmla="*/ 3 w 34"/>
                <a:gd name="T5" fmla="*/ 12 h 45"/>
                <a:gd name="T6" fmla="*/ 15 w 34"/>
                <a:gd name="T7" fmla="*/ 0 h 45"/>
                <a:gd name="T8" fmla="*/ 21 w 34"/>
                <a:gd name="T9" fmla="*/ 2 h 45"/>
                <a:gd name="T10" fmla="*/ 31 w 34"/>
                <a:gd name="T11" fmla="*/ 33 h 45"/>
                <a:gd name="T12" fmla="*/ 19 w 3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34" h="45">
                  <a:moveTo>
                    <a:pt x="19" y="45"/>
                  </a:moveTo>
                  <a:cubicBezTo>
                    <a:pt x="17" y="45"/>
                    <a:pt x="16" y="45"/>
                    <a:pt x="14" y="43"/>
                  </a:cubicBezTo>
                  <a:cubicBezTo>
                    <a:pt x="5" y="38"/>
                    <a:pt x="0" y="24"/>
                    <a:pt x="3" y="12"/>
                  </a:cubicBezTo>
                  <a:cubicBezTo>
                    <a:pt x="5" y="5"/>
                    <a:pt x="10" y="0"/>
                    <a:pt x="15" y="0"/>
                  </a:cubicBezTo>
                  <a:cubicBezTo>
                    <a:pt x="17" y="0"/>
                    <a:pt x="19" y="0"/>
                    <a:pt x="21" y="2"/>
                  </a:cubicBezTo>
                  <a:cubicBezTo>
                    <a:pt x="30" y="7"/>
                    <a:pt x="34" y="21"/>
                    <a:pt x="31" y="33"/>
                  </a:cubicBezTo>
                  <a:cubicBezTo>
                    <a:pt x="29" y="40"/>
                    <a:pt x="25" y="45"/>
                    <a:pt x="19" y="45"/>
                  </a:cubicBezTo>
                  <a:close/>
                </a:path>
              </a:pathLst>
            </a:custGeom>
            <a:solidFill>
              <a:srgbClr val="209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3" name="Freeform 142"/>
            <p:cNvSpPr>
              <a:spLocks/>
            </p:cNvSpPr>
            <p:nvPr/>
          </p:nvSpPr>
          <p:spPr bwMode="auto">
            <a:xfrm>
              <a:off x="6899276" y="2544763"/>
              <a:ext cx="119063" cy="153988"/>
            </a:xfrm>
            <a:custGeom>
              <a:avLst/>
              <a:gdLst>
                <a:gd name="T0" fmla="*/ 20 w 35"/>
                <a:gd name="T1" fmla="*/ 45 h 45"/>
                <a:gd name="T2" fmla="*/ 14 w 35"/>
                <a:gd name="T3" fmla="*/ 44 h 45"/>
                <a:gd name="T4" fmla="*/ 3 w 35"/>
                <a:gd name="T5" fmla="*/ 12 h 45"/>
                <a:gd name="T6" fmla="*/ 15 w 35"/>
                <a:gd name="T7" fmla="*/ 0 h 45"/>
                <a:gd name="T8" fmla="*/ 21 w 35"/>
                <a:gd name="T9" fmla="*/ 2 h 45"/>
                <a:gd name="T10" fmla="*/ 32 w 35"/>
                <a:gd name="T11" fmla="*/ 33 h 45"/>
                <a:gd name="T12" fmla="*/ 20 w 3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35" h="45">
                  <a:moveTo>
                    <a:pt x="20" y="45"/>
                  </a:moveTo>
                  <a:cubicBezTo>
                    <a:pt x="18" y="45"/>
                    <a:pt x="16" y="45"/>
                    <a:pt x="14" y="44"/>
                  </a:cubicBezTo>
                  <a:cubicBezTo>
                    <a:pt x="5" y="38"/>
                    <a:pt x="0" y="24"/>
                    <a:pt x="3" y="12"/>
                  </a:cubicBezTo>
                  <a:cubicBezTo>
                    <a:pt x="5" y="5"/>
                    <a:pt x="10" y="0"/>
                    <a:pt x="15" y="0"/>
                  </a:cubicBezTo>
                  <a:cubicBezTo>
                    <a:pt x="17" y="0"/>
                    <a:pt x="19" y="1"/>
                    <a:pt x="21" y="2"/>
                  </a:cubicBezTo>
                  <a:cubicBezTo>
                    <a:pt x="30" y="7"/>
                    <a:pt x="35" y="21"/>
                    <a:pt x="32" y="33"/>
                  </a:cubicBezTo>
                  <a:cubicBezTo>
                    <a:pt x="30" y="41"/>
                    <a:pt x="25" y="45"/>
                    <a:pt x="20" y="45"/>
                  </a:cubicBezTo>
                  <a:close/>
                </a:path>
              </a:pathLst>
            </a:custGeom>
            <a:solidFill>
              <a:srgbClr val="209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4" name="Freeform 143"/>
            <p:cNvSpPr>
              <a:spLocks/>
            </p:cNvSpPr>
            <p:nvPr/>
          </p:nvSpPr>
          <p:spPr bwMode="auto">
            <a:xfrm>
              <a:off x="4935538" y="1411288"/>
              <a:ext cx="119063" cy="153988"/>
            </a:xfrm>
            <a:custGeom>
              <a:avLst/>
              <a:gdLst>
                <a:gd name="T0" fmla="*/ 20 w 35"/>
                <a:gd name="T1" fmla="*/ 45 h 45"/>
                <a:gd name="T2" fmla="*/ 14 w 35"/>
                <a:gd name="T3" fmla="*/ 43 h 45"/>
                <a:gd name="T4" fmla="*/ 4 w 35"/>
                <a:gd name="T5" fmla="*/ 12 h 45"/>
                <a:gd name="T6" fmla="*/ 15 w 35"/>
                <a:gd name="T7" fmla="*/ 0 h 45"/>
                <a:gd name="T8" fmla="*/ 21 w 35"/>
                <a:gd name="T9" fmla="*/ 1 h 45"/>
                <a:gd name="T10" fmla="*/ 32 w 35"/>
                <a:gd name="T11" fmla="*/ 33 h 45"/>
                <a:gd name="T12" fmla="*/ 20 w 3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35" h="45">
                  <a:moveTo>
                    <a:pt x="20" y="45"/>
                  </a:moveTo>
                  <a:cubicBezTo>
                    <a:pt x="18" y="45"/>
                    <a:pt x="16" y="44"/>
                    <a:pt x="14" y="43"/>
                  </a:cubicBezTo>
                  <a:cubicBezTo>
                    <a:pt x="5" y="38"/>
                    <a:pt x="0" y="24"/>
                    <a:pt x="4" y="12"/>
                  </a:cubicBezTo>
                  <a:cubicBezTo>
                    <a:pt x="5" y="4"/>
                    <a:pt x="10" y="0"/>
                    <a:pt x="15" y="0"/>
                  </a:cubicBezTo>
                  <a:cubicBezTo>
                    <a:pt x="17" y="0"/>
                    <a:pt x="19" y="0"/>
                    <a:pt x="21" y="1"/>
                  </a:cubicBezTo>
                  <a:cubicBezTo>
                    <a:pt x="30" y="7"/>
                    <a:pt x="35" y="21"/>
                    <a:pt x="32" y="33"/>
                  </a:cubicBezTo>
                  <a:cubicBezTo>
                    <a:pt x="30" y="40"/>
                    <a:pt x="25" y="45"/>
                    <a:pt x="20" y="45"/>
                  </a:cubicBezTo>
                  <a:close/>
                </a:path>
              </a:pathLst>
            </a:custGeom>
            <a:solidFill>
              <a:srgbClr val="209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5" name="Freeform 144"/>
            <p:cNvSpPr>
              <a:spLocks/>
            </p:cNvSpPr>
            <p:nvPr/>
          </p:nvSpPr>
          <p:spPr bwMode="auto">
            <a:xfrm>
              <a:off x="6911976" y="2119313"/>
              <a:ext cx="530225" cy="552450"/>
            </a:xfrm>
            <a:custGeom>
              <a:avLst/>
              <a:gdLst>
                <a:gd name="T0" fmla="*/ 155 w 155"/>
                <a:gd name="T1" fmla="*/ 52 h 161"/>
                <a:gd name="T2" fmla="*/ 134 w 155"/>
                <a:gd name="T3" fmla="*/ 9 h 161"/>
                <a:gd name="T4" fmla="*/ 73 w 155"/>
                <a:gd name="T5" fmla="*/ 15 h 161"/>
                <a:gd name="T6" fmla="*/ 0 w 155"/>
                <a:gd name="T7" fmla="*/ 130 h 161"/>
                <a:gd name="T8" fmla="*/ 5 w 155"/>
                <a:gd name="T9" fmla="*/ 156 h 161"/>
                <a:gd name="T10" fmla="*/ 15 w 155"/>
                <a:gd name="T11" fmla="*/ 161 h 161"/>
                <a:gd name="T12" fmla="*/ 19 w 155"/>
                <a:gd name="T13" fmla="*/ 160 h 161"/>
                <a:gd name="T14" fmla="*/ 24 w 155"/>
                <a:gd name="T15" fmla="*/ 147 h 161"/>
                <a:gd name="T16" fmla="*/ 21 w 155"/>
                <a:gd name="T17" fmla="*/ 130 h 161"/>
                <a:gd name="T18" fmla="*/ 83 w 155"/>
                <a:gd name="T19" fmla="*/ 33 h 161"/>
                <a:gd name="T20" fmla="*/ 124 w 155"/>
                <a:gd name="T21" fmla="*/ 27 h 161"/>
                <a:gd name="T22" fmla="*/ 135 w 155"/>
                <a:gd name="T23" fmla="*/ 52 h 161"/>
                <a:gd name="T24" fmla="*/ 120 w 155"/>
                <a:gd name="T25" fmla="*/ 100 h 161"/>
                <a:gd name="T26" fmla="*/ 138 w 155"/>
                <a:gd name="T27" fmla="*/ 110 h 161"/>
                <a:gd name="T28" fmla="*/ 155 w 155"/>
                <a:gd name="T29" fmla="*/ 5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5" h="161">
                  <a:moveTo>
                    <a:pt x="155" y="52"/>
                  </a:moveTo>
                  <a:cubicBezTo>
                    <a:pt x="155" y="32"/>
                    <a:pt x="148" y="17"/>
                    <a:pt x="134" y="9"/>
                  </a:cubicBezTo>
                  <a:cubicBezTo>
                    <a:pt x="118" y="0"/>
                    <a:pt x="96" y="2"/>
                    <a:pt x="73" y="15"/>
                  </a:cubicBezTo>
                  <a:cubicBezTo>
                    <a:pt x="32" y="39"/>
                    <a:pt x="0" y="89"/>
                    <a:pt x="0" y="130"/>
                  </a:cubicBezTo>
                  <a:cubicBezTo>
                    <a:pt x="0" y="140"/>
                    <a:pt x="2" y="148"/>
                    <a:pt x="5" y="156"/>
                  </a:cubicBezTo>
                  <a:cubicBezTo>
                    <a:pt x="7" y="159"/>
                    <a:pt x="11" y="161"/>
                    <a:pt x="15" y="161"/>
                  </a:cubicBezTo>
                  <a:cubicBezTo>
                    <a:pt x="16" y="161"/>
                    <a:pt x="18" y="161"/>
                    <a:pt x="19" y="160"/>
                  </a:cubicBezTo>
                  <a:cubicBezTo>
                    <a:pt x="24" y="158"/>
                    <a:pt x="26" y="152"/>
                    <a:pt x="24" y="147"/>
                  </a:cubicBezTo>
                  <a:cubicBezTo>
                    <a:pt x="22" y="142"/>
                    <a:pt x="21" y="137"/>
                    <a:pt x="21" y="130"/>
                  </a:cubicBezTo>
                  <a:cubicBezTo>
                    <a:pt x="21" y="97"/>
                    <a:pt x="49" y="52"/>
                    <a:pt x="83" y="33"/>
                  </a:cubicBezTo>
                  <a:cubicBezTo>
                    <a:pt x="99" y="24"/>
                    <a:pt x="114" y="21"/>
                    <a:pt x="124" y="27"/>
                  </a:cubicBezTo>
                  <a:cubicBezTo>
                    <a:pt x="133" y="32"/>
                    <a:pt x="135" y="44"/>
                    <a:pt x="135" y="52"/>
                  </a:cubicBezTo>
                  <a:cubicBezTo>
                    <a:pt x="135" y="67"/>
                    <a:pt x="130" y="84"/>
                    <a:pt x="120" y="100"/>
                  </a:cubicBezTo>
                  <a:cubicBezTo>
                    <a:pt x="138" y="110"/>
                    <a:pt x="138" y="110"/>
                    <a:pt x="138" y="110"/>
                  </a:cubicBezTo>
                  <a:cubicBezTo>
                    <a:pt x="149" y="91"/>
                    <a:pt x="155" y="71"/>
                    <a:pt x="155" y="52"/>
                  </a:cubicBezTo>
                  <a:close/>
                </a:path>
              </a:pathLst>
            </a:custGeom>
            <a:solidFill>
              <a:srgbClr val="3D3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6" name="Freeform 145"/>
            <p:cNvSpPr>
              <a:spLocks/>
            </p:cNvSpPr>
            <p:nvPr/>
          </p:nvSpPr>
          <p:spPr bwMode="auto">
            <a:xfrm>
              <a:off x="6423026" y="1831975"/>
              <a:ext cx="530225" cy="555625"/>
            </a:xfrm>
            <a:custGeom>
              <a:avLst/>
              <a:gdLst>
                <a:gd name="T0" fmla="*/ 155 w 155"/>
                <a:gd name="T1" fmla="*/ 53 h 162"/>
                <a:gd name="T2" fmla="*/ 134 w 155"/>
                <a:gd name="T3" fmla="*/ 10 h 162"/>
                <a:gd name="T4" fmla="*/ 72 w 155"/>
                <a:gd name="T5" fmla="*/ 16 h 162"/>
                <a:gd name="T6" fmla="*/ 0 w 155"/>
                <a:gd name="T7" fmla="*/ 131 h 162"/>
                <a:gd name="T8" fmla="*/ 5 w 155"/>
                <a:gd name="T9" fmla="*/ 156 h 162"/>
                <a:gd name="T10" fmla="*/ 14 w 155"/>
                <a:gd name="T11" fmla="*/ 162 h 162"/>
                <a:gd name="T12" fmla="*/ 19 w 155"/>
                <a:gd name="T13" fmla="*/ 161 h 162"/>
                <a:gd name="T14" fmla="*/ 24 w 155"/>
                <a:gd name="T15" fmla="*/ 147 h 162"/>
                <a:gd name="T16" fmla="*/ 20 w 155"/>
                <a:gd name="T17" fmla="*/ 131 h 162"/>
                <a:gd name="T18" fmla="*/ 83 w 155"/>
                <a:gd name="T19" fmla="*/ 34 h 162"/>
                <a:gd name="T20" fmla="*/ 123 w 155"/>
                <a:gd name="T21" fmla="*/ 27 h 162"/>
                <a:gd name="T22" fmla="*/ 134 w 155"/>
                <a:gd name="T23" fmla="*/ 53 h 162"/>
                <a:gd name="T24" fmla="*/ 120 w 155"/>
                <a:gd name="T25" fmla="*/ 101 h 162"/>
                <a:gd name="T26" fmla="*/ 138 w 155"/>
                <a:gd name="T27" fmla="*/ 111 h 162"/>
                <a:gd name="T28" fmla="*/ 155 w 155"/>
                <a:gd name="T29" fmla="*/ 53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5" h="162">
                  <a:moveTo>
                    <a:pt x="155" y="53"/>
                  </a:moveTo>
                  <a:cubicBezTo>
                    <a:pt x="155" y="33"/>
                    <a:pt x="147" y="18"/>
                    <a:pt x="134" y="10"/>
                  </a:cubicBezTo>
                  <a:cubicBezTo>
                    <a:pt x="117" y="0"/>
                    <a:pt x="95" y="3"/>
                    <a:pt x="72" y="16"/>
                  </a:cubicBezTo>
                  <a:cubicBezTo>
                    <a:pt x="32" y="39"/>
                    <a:pt x="0" y="90"/>
                    <a:pt x="0" y="131"/>
                  </a:cubicBezTo>
                  <a:cubicBezTo>
                    <a:pt x="0" y="140"/>
                    <a:pt x="2" y="149"/>
                    <a:pt x="5" y="156"/>
                  </a:cubicBezTo>
                  <a:cubicBezTo>
                    <a:pt x="7" y="160"/>
                    <a:pt x="10" y="162"/>
                    <a:pt x="14" y="162"/>
                  </a:cubicBezTo>
                  <a:cubicBezTo>
                    <a:pt x="16" y="162"/>
                    <a:pt x="17" y="162"/>
                    <a:pt x="19" y="161"/>
                  </a:cubicBezTo>
                  <a:cubicBezTo>
                    <a:pt x="24" y="159"/>
                    <a:pt x="26" y="153"/>
                    <a:pt x="24" y="147"/>
                  </a:cubicBezTo>
                  <a:cubicBezTo>
                    <a:pt x="21" y="143"/>
                    <a:pt x="20" y="137"/>
                    <a:pt x="20" y="131"/>
                  </a:cubicBezTo>
                  <a:cubicBezTo>
                    <a:pt x="20" y="98"/>
                    <a:pt x="49" y="53"/>
                    <a:pt x="83" y="34"/>
                  </a:cubicBezTo>
                  <a:cubicBezTo>
                    <a:pt x="99" y="24"/>
                    <a:pt x="114" y="22"/>
                    <a:pt x="123" y="27"/>
                  </a:cubicBezTo>
                  <a:cubicBezTo>
                    <a:pt x="133" y="33"/>
                    <a:pt x="134" y="44"/>
                    <a:pt x="134" y="53"/>
                  </a:cubicBezTo>
                  <a:cubicBezTo>
                    <a:pt x="134" y="67"/>
                    <a:pt x="129" y="84"/>
                    <a:pt x="120" y="101"/>
                  </a:cubicBezTo>
                  <a:cubicBezTo>
                    <a:pt x="138" y="111"/>
                    <a:pt x="138" y="111"/>
                    <a:pt x="138" y="111"/>
                  </a:cubicBezTo>
                  <a:cubicBezTo>
                    <a:pt x="149" y="92"/>
                    <a:pt x="155" y="71"/>
                    <a:pt x="155" y="53"/>
                  </a:cubicBezTo>
                  <a:close/>
                </a:path>
              </a:pathLst>
            </a:custGeom>
            <a:solidFill>
              <a:srgbClr val="3D3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7" name="Freeform 146"/>
            <p:cNvSpPr>
              <a:spLocks/>
            </p:cNvSpPr>
            <p:nvPr/>
          </p:nvSpPr>
          <p:spPr bwMode="auto">
            <a:xfrm>
              <a:off x="5930901" y="1549400"/>
              <a:ext cx="533400" cy="554038"/>
            </a:xfrm>
            <a:custGeom>
              <a:avLst/>
              <a:gdLst>
                <a:gd name="T0" fmla="*/ 156 w 156"/>
                <a:gd name="T1" fmla="*/ 53 h 162"/>
                <a:gd name="T2" fmla="*/ 134 w 156"/>
                <a:gd name="T3" fmla="*/ 9 h 162"/>
                <a:gd name="T4" fmla="*/ 73 w 156"/>
                <a:gd name="T5" fmla="*/ 15 h 162"/>
                <a:gd name="T6" fmla="*/ 0 w 156"/>
                <a:gd name="T7" fmla="*/ 131 h 162"/>
                <a:gd name="T8" fmla="*/ 6 w 156"/>
                <a:gd name="T9" fmla="*/ 156 h 162"/>
                <a:gd name="T10" fmla="*/ 15 w 156"/>
                <a:gd name="T11" fmla="*/ 162 h 162"/>
                <a:gd name="T12" fmla="*/ 19 w 156"/>
                <a:gd name="T13" fmla="*/ 161 h 162"/>
                <a:gd name="T14" fmla="*/ 24 w 156"/>
                <a:gd name="T15" fmla="*/ 147 h 162"/>
                <a:gd name="T16" fmla="*/ 21 w 156"/>
                <a:gd name="T17" fmla="*/ 131 h 162"/>
                <a:gd name="T18" fmla="*/ 83 w 156"/>
                <a:gd name="T19" fmla="*/ 33 h 162"/>
                <a:gd name="T20" fmla="*/ 124 w 156"/>
                <a:gd name="T21" fmla="*/ 27 h 162"/>
                <a:gd name="T22" fmla="*/ 135 w 156"/>
                <a:gd name="T23" fmla="*/ 53 h 162"/>
                <a:gd name="T24" fmla="*/ 120 w 156"/>
                <a:gd name="T25" fmla="*/ 100 h 162"/>
                <a:gd name="T26" fmla="*/ 138 w 156"/>
                <a:gd name="T27" fmla="*/ 111 h 162"/>
                <a:gd name="T28" fmla="*/ 156 w 156"/>
                <a:gd name="T29" fmla="*/ 53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6" h="162">
                  <a:moveTo>
                    <a:pt x="156" y="53"/>
                  </a:moveTo>
                  <a:cubicBezTo>
                    <a:pt x="156" y="33"/>
                    <a:pt x="148" y="17"/>
                    <a:pt x="134" y="9"/>
                  </a:cubicBezTo>
                  <a:cubicBezTo>
                    <a:pt x="118" y="0"/>
                    <a:pt x="96" y="2"/>
                    <a:pt x="73" y="15"/>
                  </a:cubicBezTo>
                  <a:cubicBezTo>
                    <a:pt x="32" y="39"/>
                    <a:pt x="0" y="89"/>
                    <a:pt x="0" y="131"/>
                  </a:cubicBezTo>
                  <a:cubicBezTo>
                    <a:pt x="0" y="140"/>
                    <a:pt x="2" y="149"/>
                    <a:pt x="6" y="156"/>
                  </a:cubicBezTo>
                  <a:cubicBezTo>
                    <a:pt x="7" y="160"/>
                    <a:pt x="11" y="162"/>
                    <a:pt x="15" y="162"/>
                  </a:cubicBezTo>
                  <a:cubicBezTo>
                    <a:pt x="16" y="162"/>
                    <a:pt x="18" y="161"/>
                    <a:pt x="19" y="161"/>
                  </a:cubicBezTo>
                  <a:cubicBezTo>
                    <a:pt x="24" y="158"/>
                    <a:pt x="27" y="152"/>
                    <a:pt x="24" y="147"/>
                  </a:cubicBezTo>
                  <a:cubicBezTo>
                    <a:pt x="22" y="143"/>
                    <a:pt x="21" y="137"/>
                    <a:pt x="21" y="131"/>
                  </a:cubicBezTo>
                  <a:cubicBezTo>
                    <a:pt x="21" y="97"/>
                    <a:pt x="49" y="53"/>
                    <a:pt x="83" y="33"/>
                  </a:cubicBezTo>
                  <a:cubicBezTo>
                    <a:pt x="99" y="24"/>
                    <a:pt x="114" y="22"/>
                    <a:pt x="124" y="27"/>
                  </a:cubicBezTo>
                  <a:cubicBezTo>
                    <a:pt x="133" y="32"/>
                    <a:pt x="135" y="44"/>
                    <a:pt x="135" y="53"/>
                  </a:cubicBezTo>
                  <a:cubicBezTo>
                    <a:pt x="135" y="67"/>
                    <a:pt x="130" y="84"/>
                    <a:pt x="120" y="100"/>
                  </a:cubicBezTo>
                  <a:cubicBezTo>
                    <a:pt x="138" y="111"/>
                    <a:pt x="138" y="111"/>
                    <a:pt x="138" y="111"/>
                  </a:cubicBezTo>
                  <a:cubicBezTo>
                    <a:pt x="149" y="91"/>
                    <a:pt x="156" y="71"/>
                    <a:pt x="156" y="53"/>
                  </a:cubicBezTo>
                  <a:close/>
                </a:path>
              </a:pathLst>
            </a:custGeom>
            <a:solidFill>
              <a:srgbClr val="3D3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8" name="Freeform 147"/>
            <p:cNvSpPr>
              <a:spLocks/>
            </p:cNvSpPr>
            <p:nvPr/>
          </p:nvSpPr>
          <p:spPr bwMode="auto">
            <a:xfrm>
              <a:off x="5441951" y="1265238"/>
              <a:ext cx="530225" cy="550863"/>
            </a:xfrm>
            <a:custGeom>
              <a:avLst/>
              <a:gdLst>
                <a:gd name="T0" fmla="*/ 155 w 155"/>
                <a:gd name="T1" fmla="*/ 52 h 161"/>
                <a:gd name="T2" fmla="*/ 134 w 155"/>
                <a:gd name="T3" fmla="*/ 9 h 161"/>
                <a:gd name="T4" fmla="*/ 72 w 155"/>
                <a:gd name="T5" fmla="*/ 15 h 161"/>
                <a:gd name="T6" fmla="*/ 0 w 155"/>
                <a:gd name="T7" fmla="*/ 130 h 161"/>
                <a:gd name="T8" fmla="*/ 5 w 155"/>
                <a:gd name="T9" fmla="*/ 155 h 161"/>
                <a:gd name="T10" fmla="*/ 14 w 155"/>
                <a:gd name="T11" fmla="*/ 161 h 161"/>
                <a:gd name="T12" fmla="*/ 19 w 155"/>
                <a:gd name="T13" fmla="*/ 160 h 161"/>
                <a:gd name="T14" fmla="*/ 24 w 155"/>
                <a:gd name="T15" fmla="*/ 147 h 161"/>
                <a:gd name="T16" fmla="*/ 21 w 155"/>
                <a:gd name="T17" fmla="*/ 130 h 161"/>
                <a:gd name="T18" fmla="*/ 83 w 155"/>
                <a:gd name="T19" fmla="*/ 33 h 161"/>
                <a:gd name="T20" fmla="*/ 123 w 155"/>
                <a:gd name="T21" fmla="*/ 27 h 161"/>
                <a:gd name="T22" fmla="*/ 135 w 155"/>
                <a:gd name="T23" fmla="*/ 52 h 161"/>
                <a:gd name="T24" fmla="*/ 120 w 155"/>
                <a:gd name="T25" fmla="*/ 100 h 161"/>
                <a:gd name="T26" fmla="*/ 138 w 155"/>
                <a:gd name="T27" fmla="*/ 110 h 161"/>
                <a:gd name="T28" fmla="*/ 155 w 155"/>
                <a:gd name="T29" fmla="*/ 5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5" h="161">
                  <a:moveTo>
                    <a:pt x="155" y="52"/>
                  </a:moveTo>
                  <a:cubicBezTo>
                    <a:pt x="155" y="32"/>
                    <a:pt x="148" y="17"/>
                    <a:pt x="134" y="9"/>
                  </a:cubicBezTo>
                  <a:cubicBezTo>
                    <a:pt x="118" y="0"/>
                    <a:pt x="95" y="2"/>
                    <a:pt x="72" y="15"/>
                  </a:cubicBezTo>
                  <a:cubicBezTo>
                    <a:pt x="32" y="39"/>
                    <a:pt x="0" y="89"/>
                    <a:pt x="0" y="130"/>
                  </a:cubicBezTo>
                  <a:cubicBezTo>
                    <a:pt x="0" y="140"/>
                    <a:pt x="2" y="148"/>
                    <a:pt x="5" y="155"/>
                  </a:cubicBezTo>
                  <a:cubicBezTo>
                    <a:pt x="7" y="159"/>
                    <a:pt x="11" y="161"/>
                    <a:pt x="14" y="161"/>
                  </a:cubicBezTo>
                  <a:cubicBezTo>
                    <a:pt x="16" y="161"/>
                    <a:pt x="17" y="161"/>
                    <a:pt x="19" y="160"/>
                  </a:cubicBezTo>
                  <a:cubicBezTo>
                    <a:pt x="24" y="158"/>
                    <a:pt x="26" y="152"/>
                    <a:pt x="24" y="147"/>
                  </a:cubicBezTo>
                  <a:cubicBezTo>
                    <a:pt x="22" y="142"/>
                    <a:pt x="21" y="137"/>
                    <a:pt x="21" y="130"/>
                  </a:cubicBezTo>
                  <a:cubicBezTo>
                    <a:pt x="21" y="97"/>
                    <a:pt x="49" y="52"/>
                    <a:pt x="83" y="33"/>
                  </a:cubicBezTo>
                  <a:cubicBezTo>
                    <a:pt x="99" y="23"/>
                    <a:pt x="114" y="21"/>
                    <a:pt x="123" y="27"/>
                  </a:cubicBezTo>
                  <a:cubicBezTo>
                    <a:pt x="133" y="32"/>
                    <a:pt x="135" y="44"/>
                    <a:pt x="135" y="52"/>
                  </a:cubicBezTo>
                  <a:cubicBezTo>
                    <a:pt x="135" y="67"/>
                    <a:pt x="129" y="84"/>
                    <a:pt x="120" y="100"/>
                  </a:cubicBezTo>
                  <a:cubicBezTo>
                    <a:pt x="138" y="110"/>
                    <a:pt x="138" y="110"/>
                    <a:pt x="138" y="110"/>
                  </a:cubicBezTo>
                  <a:cubicBezTo>
                    <a:pt x="149" y="91"/>
                    <a:pt x="155" y="71"/>
                    <a:pt x="155" y="52"/>
                  </a:cubicBezTo>
                  <a:close/>
                </a:path>
              </a:pathLst>
            </a:custGeom>
            <a:solidFill>
              <a:srgbClr val="3D3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9" name="Freeform 148"/>
            <p:cNvSpPr>
              <a:spLocks/>
            </p:cNvSpPr>
            <p:nvPr/>
          </p:nvSpPr>
          <p:spPr bwMode="auto">
            <a:xfrm>
              <a:off x="4953001" y="977900"/>
              <a:ext cx="530225" cy="554038"/>
            </a:xfrm>
            <a:custGeom>
              <a:avLst/>
              <a:gdLst>
                <a:gd name="T0" fmla="*/ 155 w 155"/>
                <a:gd name="T1" fmla="*/ 53 h 162"/>
                <a:gd name="T2" fmla="*/ 133 w 155"/>
                <a:gd name="T3" fmla="*/ 10 h 162"/>
                <a:gd name="T4" fmla="*/ 72 w 155"/>
                <a:gd name="T5" fmla="*/ 16 h 162"/>
                <a:gd name="T6" fmla="*/ 0 w 155"/>
                <a:gd name="T7" fmla="*/ 131 h 162"/>
                <a:gd name="T8" fmla="*/ 5 w 155"/>
                <a:gd name="T9" fmla="*/ 156 h 162"/>
                <a:gd name="T10" fmla="*/ 14 w 155"/>
                <a:gd name="T11" fmla="*/ 162 h 162"/>
                <a:gd name="T12" fmla="*/ 18 w 155"/>
                <a:gd name="T13" fmla="*/ 161 h 162"/>
                <a:gd name="T14" fmla="*/ 23 w 155"/>
                <a:gd name="T15" fmla="*/ 147 h 162"/>
                <a:gd name="T16" fmla="*/ 20 w 155"/>
                <a:gd name="T17" fmla="*/ 131 h 162"/>
                <a:gd name="T18" fmla="*/ 82 w 155"/>
                <a:gd name="T19" fmla="*/ 34 h 162"/>
                <a:gd name="T20" fmla="*/ 123 w 155"/>
                <a:gd name="T21" fmla="*/ 27 h 162"/>
                <a:gd name="T22" fmla="*/ 134 w 155"/>
                <a:gd name="T23" fmla="*/ 53 h 162"/>
                <a:gd name="T24" fmla="*/ 120 w 155"/>
                <a:gd name="T25" fmla="*/ 101 h 162"/>
                <a:gd name="T26" fmla="*/ 137 w 155"/>
                <a:gd name="T27" fmla="*/ 111 h 162"/>
                <a:gd name="T28" fmla="*/ 155 w 155"/>
                <a:gd name="T29" fmla="*/ 53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5" h="162">
                  <a:moveTo>
                    <a:pt x="155" y="53"/>
                  </a:moveTo>
                  <a:cubicBezTo>
                    <a:pt x="155" y="33"/>
                    <a:pt x="147" y="18"/>
                    <a:pt x="133" y="10"/>
                  </a:cubicBezTo>
                  <a:cubicBezTo>
                    <a:pt x="117" y="0"/>
                    <a:pt x="95" y="3"/>
                    <a:pt x="72" y="16"/>
                  </a:cubicBezTo>
                  <a:cubicBezTo>
                    <a:pt x="31" y="39"/>
                    <a:pt x="0" y="90"/>
                    <a:pt x="0" y="131"/>
                  </a:cubicBezTo>
                  <a:cubicBezTo>
                    <a:pt x="0" y="140"/>
                    <a:pt x="1" y="149"/>
                    <a:pt x="5" y="156"/>
                  </a:cubicBezTo>
                  <a:cubicBezTo>
                    <a:pt x="6" y="160"/>
                    <a:pt x="10" y="162"/>
                    <a:pt x="14" y="162"/>
                  </a:cubicBezTo>
                  <a:cubicBezTo>
                    <a:pt x="15" y="162"/>
                    <a:pt x="17" y="162"/>
                    <a:pt x="18" y="161"/>
                  </a:cubicBezTo>
                  <a:cubicBezTo>
                    <a:pt x="24" y="159"/>
                    <a:pt x="26" y="153"/>
                    <a:pt x="23" y="147"/>
                  </a:cubicBezTo>
                  <a:cubicBezTo>
                    <a:pt x="21" y="143"/>
                    <a:pt x="20" y="137"/>
                    <a:pt x="20" y="131"/>
                  </a:cubicBezTo>
                  <a:cubicBezTo>
                    <a:pt x="20" y="98"/>
                    <a:pt x="49" y="53"/>
                    <a:pt x="82" y="34"/>
                  </a:cubicBezTo>
                  <a:cubicBezTo>
                    <a:pt x="99" y="24"/>
                    <a:pt x="113" y="22"/>
                    <a:pt x="123" y="27"/>
                  </a:cubicBezTo>
                  <a:cubicBezTo>
                    <a:pt x="132" y="33"/>
                    <a:pt x="134" y="44"/>
                    <a:pt x="134" y="53"/>
                  </a:cubicBezTo>
                  <a:cubicBezTo>
                    <a:pt x="134" y="67"/>
                    <a:pt x="129" y="84"/>
                    <a:pt x="120" y="101"/>
                  </a:cubicBezTo>
                  <a:cubicBezTo>
                    <a:pt x="137" y="111"/>
                    <a:pt x="137" y="111"/>
                    <a:pt x="137" y="111"/>
                  </a:cubicBezTo>
                  <a:cubicBezTo>
                    <a:pt x="149" y="92"/>
                    <a:pt x="155" y="71"/>
                    <a:pt x="155" y="53"/>
                  </a:cubicBezTo>
                  <a:close/>
                </a:path>
              </a:pathLst>
            </a:custGeom>
            <a:solidFill>
              <a:srgbClr val="3D3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0" name="Freeform 149"/>
            <p:cNvSpPr>
              <a:spLocks/>
            </p:cNvSpPr>
            <p:nvPr/>
          </p:nvSpPr>
          <p:spPr bwMode="auto">
            <a:xfrm>
              <a:off x="4459288" y="693738"/>
              <a:ext cx="530225" cy="554038"/>
            </a:xfrm>
            <a:custGeom>
              <a:avLst/>
              <a:gdLst>
                <a:gd name="T0" fmla="*/ 155 w 155"/>
                <a:gd name="T1" fmla="*/ 53 h 162"/>
                <a:gd name="T2" fmla="*/ 134 w 155"/>
                <a:gd name="T3" fmla="*/ 9 h 162"/>
                <a:gd name="T4" fmla="*/ 73 w 155"/>
                <a:gd name="T5" fmla="*/ 15 h 162"/>
                <a:gd name="T6" fmla="*/ 0 w 155"/>
                <a:gd name="T7" fmla="*/ 131 h 162"/>
                <a:gd name="T8" fmla="*/ 5 w 155"/>
                <a:gd name="T9" fmla="*/ 156 h 162"/>
                <a:gd name="T10" fmla="*/ 15 w 155"/>
                <a:gd name="T11" fmla="*/ 162 h 162"/>
                <a:gd name="T12" fmla="*/ 19 w 155"/>
                <a:gd name="T13" fmla="*/ 161 h 162"/>
                <a:gd name="T14" fmla="*/ 24 w 155"/>
                <a:gd name="T15" fmla="*/ 147 h 162"/>
                <a:gd name="T16" fmla="*/ 21 w 155"/>
                <a:gd name="T17" fmla="*/ 131 h 162"/>
                <a:gd name="T18" fmla="*/ 83 w 155"/>
                <a:gd name="T19" fmla="*/ 33 h 162"/>
                <a:gd name="T20" fmla="*/ 124 w 155"/>
                <a:gd name="T21" fmla="*/ 27 h 162"/>
                <a:gd name="T22" fmla="*/ 135 w 155"/>
                <a:gd name="T23" fmla="*/ 53 h 162"/>
                <a:gd name="T24" fmla="*/ 120 w 155"/>
                <a:gd name="T25" fmla="*/ 100 h 162"/>
                <a:gd name="T26" fmla="*/ 138 w 155"/>
                <a:gd name="T27" fmla="*/ 111 h 162"/>
                <a:gd name="T28" fmla="*/ 155 w 155"/>
                <a:gd name="T29" fmla="*/ 53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5" h="162">
                  <a:moveTo>
                    <a:pt x="155" y="53"/>
                  </a:moveTo>
                  <a:cubicBezTo>
                    <a:pt x="155" y="33"/>
                    <a:pt x="148" y="17"/>
                    <a:pt x="134" y="9"/>
                  </a:cubicBezTo>
                  <a:cubicBezTo>
                    <a:pt x="118" y="0"/>
                    <a:pt x="96" y="2"/>
                    <a:pt x="73" y="15"/>
                  </a:cubicBezTo>
                  <a:cubicBezTo>
                    <a:pt x="32" y="39"/>
                    <a:pt x="0" y="89"/>
                    <a:pt x="0" y="131"/>
                  </a:cubicBezTo>
                  <a:cubicBezTo>
                    <a:pt x="0" y="140"/>
                    <a:pt x="2" y="149"/>
                    <a:pt x="5" y="156"/>
                  </a:cubicBezTo>
                  <a:cubicBezTo>
                    <a:pt x="7" y="160"/>
                    <a:pt x="11" y="162"/>
                    <a:pt x="15" y="162"/>
                  </a:cubicBezTo>
                  <a:cubicBezTo>
                    <a:pt x="16" y="162"/>
                    <a:pt x="18" y="161"/>
                    <a:pt x="19" y="161"/>
                  </a:cubicBezTo>
                  <a:cubicBezTo>
                    <a:pt x="24" y="158"/>
                    <a:pt x="26" y="152"/>
                    <a:pt x="24" y="147"/>
                  </a:cubicBezTo>
                  <a:cubicBezTo>
                    <a:pt x="22" y="143"/>
                    <a:pt x="21" y="137"/>
                    <a:pt x="21" y="131"/>
                  </a:cubicBezTo>
                  <a:cubicBezTo>
                    <a:pt x="21" y="97"/>
                    <a:pt x="49" y="53"/>
                    <a:pt x="83" y="33"/>
                  </a:cubicBezTo>
                  <a:cubicBezTo>
                    <a:pt x="99" y="24"/>
                    <a:pt x="114" y="22"/>
                    <a:pt x="124" y="27"/>
                  </a:cubicBezTo>
                  <a:cubicBezTo>
                    <a:pt x="133" y="32"/>
                    <a:pt x="135" y="44"/>
                    <a:pt x="135" y="53"/>
                  </a:cubicBezTo>
                  <a:cubicBezTo>
                    <a:pt x="135" y="67"/>
                    <a:pt x="130" y="84"/>
                    <a:pt x="120" y="100"/>
                  </a:cubicBezTo>
                  <a:cubicBezTo>
                    <a:pt x="138" y="111"/>
                    <a:pt x="138" y="111"/>
                    <a:pt x="138" y="111"/>
                  </a:cubicBezTo>
                  <a:cubicBezTo>
                    <a:pt x="149" y="91"/>
                    <a:pt x="155" y="71"/>
                    <a:pt x="155" y="53"/>
                  </a:cubicBezTo>
                  <a:close/>
                </a:path>
              </a:pathLst>
            </a:custGeom>
            <a:solidFill>
              <a:srgbClr val="3D3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sp>
        <p:nvSpPr>
          <p:cNvPr id="153" name="Freeform 239"/>
          <p:cNvSpPr>
            <a:spLocks noEditPoints="1"/>
          </p:cNvSpPr>
          <p:nvPr/>
        </p:nvSpPr>
        <p:spPr bwMode="auto">
          <a:xfrm>
            <a:off x="5081494" y="1866242"/>
            <a:ext cx="857840" cy="1564932"/>
          </a:xfrm>
          <a:custGeom>
            <a:avLst/>
            <a:gdLst>
              <a:gd name="T0" fmla="*/ 917 w 950"/>
              <a:gd name="T1" fmla="*/ 232 h 1735"/>
              <a:gd name="T2" fmla="*/ 490 w 950"/>
              <a:gd name="T3" fmla="*/ 252 h 1735"/>
              <a:gd name="T4" fmla="*/ 562 w 950"/>
              <a:gd name="T5" fmla="*/ 5 h 1735"/>
              <a:gd name="T6" fmla="*/ 91 w 950"/>
              <a:gd name="T7" fmla="*/ 1246 h 1735"/>
              <a:gd name="T8" fmla="*/ 91 w 950"/>
              <a:gd name="T9" fmla="*/ 1246 h 1735"/>
              <a:gd name="T10" fmla="*/ 12 w 950"/>
              <a:gd name="T11" fmla="*/ 1513 h 1735"/>
              <a:gd name="T12" fmla="*/ 114 w 950"/>
              <a:gd name="T13" fmla="*/ 1282 h 1735"/>
              <a:gd name="T14" fmla="*/ 380 w 950"/>
              <a:gd name="T15" fmla="*/ 1703 h 1735"/>
              <a:gd name="T16" fmla="*/ 409 w 950"/>
              <a:gd name="T17" fmla="*/ 1720 h 1735"/>
              <a:gd name="T18" fmla="*/ 497 w 950"/>
              <a:gd name="T19" fmla="*/ 1480 h 1735"/>
              <a:gd name="T20" fmla="*/ 587 w 950"/>
              <a:gd name="T21" fmla="*/ 1232 h 1735"/>
              <a:gd name="T22" fmla="*/ 768 w 950"/>
              <a:gd name="T23" fmla="*/ 736 h 1735"/>
              <a:gd name="T24" fmla="*/ 768 w 950"/>
              <a:gd name="T25" fmla="*/ 736 h 1735"/>
              <a:gd name="T26" fmla="*/ 859 w 950"/>
              <a:gd name="T27" fmla="*/ 488 h 1735"/>
              <a:gd name="T28" fmla="*/ 946 w 950"/>
              <a:gd name="T29" fmla="*/ 249 h 1735"/>
              <a:gd name="T30" fmla="*/ 856 w 950"/>
              <a:gd name="T31" fmla="*/ 466 h 1735"/>
              <a:gd name="T32" fmla="*/ 856 w 950"/>
              <a:gd name="T33" fmla="*/ 466 h 1735"/>
              <a:gd name="T34" fmla="*/ 823 w 950"/>
              <a:gd name="T35" fmla="*/ 490 h 1735"/>
              <a:gd name="T36" fmla="*/ 399 w 950"/>
              <a:gd name="T37" fmla="*/ 500 h 1735"/>
              <a:gd name="T38" fmla="*/ 766 w 950"/>
              <a:gd name="T39" fmla="*/ 714 h 1735"/>
              <a:gd name="T40" fmla="*/ 766 w 950"/>
              <a:gd name="T41" fmla="*/ 714 h 1735"/>
              <a:gd name="T42" fmla="*/ 641 w 950"/>
              <a:gd name="T43" fmla="*/ 986 h 1735"/>
              <a:gd name="T44" fmla="*/ 579 w 950"/>
              <a:gd name="T45" fmla="*/ 1205 h 1735"/>
              <a:gd name="T46" fmla="*/ 579 w 950"/>
              <a:gd name="T47" fmla="*/ 1205 h 1735"/>
              <a:gd name="T48" fmla="*/ 218 w 950"/>
              <a:gd name="T49" fmla="*/ 996 h 1735"/>
              <a:gd name="T50" fmla="*/ 489 w 950"/>
              <a:gd name="T51" fmla="*/ 1453 h 1735"/>
              <a:gd name="T52" fmla="*/ 489 w 950"/>
              <a:gd name="T53" fmla="*/ 1453 h 1735"/>
              <a:gd name="T54" fmla="*/ 128 w 950"/>
              <a:gd name="T55" fmla="*/ 1244 h 1735"/>
              <a:gd name="T56" fmla="*/ 551 w 950"/>
              <a:gd name="T57" fmla="*/ 1234 h 1735"/>
              <a:gd name="T58" fmla="*/ 670 w 950"/>
              <a:gd name="T59" fmla="*/ 957 h 1735"/>
              <a:gd name="T60" fmla="*/ 670 w 950"/>
              <a:gd name="T61" fmla="*/ 957 h 1735"/>
              <a:gd name="T62" fmla="*/ 309 w 950"/>
              <a:gd name="T63" fmla="*/ 748 h 1735"/>
              <a:gd name="T64" fmla="*/ 732 w 950"/>
              <a:gd name="T65" fmla="*/ 738 h 1735"/>
              <a:gd name="T66" fmla="*/ 670 w 950"/>
              <a:gd name="T67" fmla="*/ 957 h 1735"/>
              <a:gd name="T68" fmla="*/ 767 w 950"/>
              <a:gd name="T69" fmla="*/ 717 h 1735"/>
              <a:gd name="T70" fmla="*/ 858 w 950"/>
              <a:gd name="T71" fmla="*/ 469 h 1735"/>
              <a:gd name="T72" fmla="*/ 858 w 950"/>
              <a:gd name="T73" fmla="*/ 469 h 1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50" h="1735">
                <a:moveTo>
                  <a:pt x="938" y="222"/>
                </a:moveTo>
                <a:cubicBezTo>
                  <a:pt x="930" y="217"/>
                  <a:pt x="921" y="221"/>
                  <a:pt x="917" y="232"/>
                </a:cubicBezTo>
                <a:cubicBezTo>
                  <a:pt x="836" y="452"/>
                  <a:pt x="836" y="452"/>
                  <a:pt x="836" y="452"/>
                </a:cubicBezTo>
                <a:cubicBezTo>
                  <a:pt x="490" y="252"/>
                  <a:pt x="490" y="252"/>
                  <a:pt x="490" y="252"/>
                </a:cubicBezTo>
                <a:cubicBezTo>
                  <a:pt x="570" y="32"/>
                  <a:pt x="570" y="32"/>
                  <a:pt x="570" y="32"/>
                </a:cubicBezTo>
                <a:cubicBezTo>
                  <a:pt x="574" y="21"/>
                  <a:pt x="571" y="9"/>
                  <a:pt x="562" y="5"/>
                </a:cubicBezTo>
                <a:cubicBezTo>
                  <a:pt x="554" y="0"/>
                  <a:pt x="545" y="4"/>
                  <a:pt x="541" y="15"/>
                </a:cubicBezTo>
                <a:cubicBezTo>
                  <a:pt x="91" y="1246"/>
                  <a:pt x="91" y="1246"/>
                  <a:pt x="91" y="1246"/>
                </a:cubicBezTo>
                <a:cubicBezTo>
                  <a:pt x="91" y="1246"/>
                  <a:pt x="91" y="1246"/>
                  <a:pt x="91" y="1246"/>
                </a:cubicBezTo>
                <a:cubicBezTo>
                  <a:pt x="91" y="1246"/>
                  <a:pt x="91" y="1246"/>
                  <a:pt x="91" y="1246"/>
                </a:cubicBezTo>
                <a:cubicBezTo>
                  <a:pt x="4" y="1486"/>
                  <a:pt x="4" y="1486"/>
                  <a:pt x="4" y="1486"/>
                </a:cubicBezTo>
                <a:cubicBezTo>
                  <a:pt x="0" y="1496"/>
                  <a:pt x="4" y="1508"/>
                  <a:pt x="12" y="1513"/>
                </a:cubicBezTo>
                <a:cubicBezTo>
                  <a:pt x="20" y="1518"/>
                  <a:pt x="30" y="1513"/>
                  <a:pt x="33" y="1503"/>
                </a:cubicBezTo>
                <a:cubicBezTo>
                  <a:pt x="114" y="1282"/>
                  <a:pt x="114" y="1282"/>
                  <a:pt x="114" y="1282"/>
                </a:cubicBezTo>
                <a:cubicBezTo>
                  <a:pt x="460" y="1482"/>
                  <a:pt x="460" y="1482"/>
                  <a:pt x="460" y="1482"/>
                </a:cubicBezTo>
                <a:cubicBezTo>
                  <a:pt x="380" y="1703"/>
                  <a:pt x="380" y="1703"/>
                  <a:pt x="380" y="1703"/>
                </a:cubicBezTo>
                <a:cubicBezTo>
                  <a:pt x="376" y="1713"/>
                  <a:pt x="380" y="1725"/>
                  <a:pt x="388" y="1730"/>
                </a:cubicBezTo>
                <a:cubicBezTo>
                  <a:pt x="396" y="1735"/>
                  <a:pt x="405" y="1730"/>
                  <a:pt x="409" y="1720"/>
                </a:cubicBezTo>
                <a:cubicBezTo>
                  <a:pt x="497" y="1480"/>
                  <a:pt x="497" y="1480"/>
                  <a:pt x="497" y="1480"/>
                </a:cubicBezTo>
                <a:cubicBezTo>
                  <a:pt x="497" y="1480"/>
                  <a:pt x="497" y="1480"/>
                  <a:pt x="497" y="1480"/>
                </a:cubicBezTo>
                <a:cubicBezTo>
                  <a:pt x="497" y="1480"/>
                  <a:pt x="497" y="1480"/>
                  <a:pt x="497" y="1480"/>
                </a:cubicBezTo>
                <a:cubicBezTo>
                  <a:pt x="587" y="1232"/>
                  <a:pt x="587" y="1232"/>
                  <a:pt x="587" y="1232"/>
                </a:cubicBezTo>
                <a:cubicBezTo>
                  <a:pt x="678" y="984"/>
                  <a:pt x="678" y="984"/>
                  <a:pt x="678" y="984"/>
                </a:cubicBezTo>
                <a:cubicBezTo>
                  <a:pt x="768" y="736"/>
                  <a:pt x="768" y="736"/>
                  <a:pt x="768" y="736"/>
                </a:cubicBezTo>
                <a:cubicBezTo>
                  <a:pt x="768" y="736"/>
                  <a:pt x="768" y="736"/>
                  <a:pt x="768" y="736"/>
                </a:cubicBezTo>
                <a:cubicBezTo>
                  <a:pt x="768" y="736"/>
                  <a:pt x="768" y="736"/>
                  <a:pt x="768" y="736"/>
                </a:cubicBezTo>
                <a:cubicBezTo>
                  <a:pt x="859" y="488"/>
                  <a:pt x="859" y="488"/>
                  <a:pt x="859" y="488"/>
                </a:cubicBezTo>
                <a:cubicBezTo>
                  <a:pt x="859" y="488"/>
                  <a:pt x="859" y="488"/>
                  <a:pt x="859" y="488"/>
                </a:cubicBezTo>
                <a:cubicBezTo>
                  <a:pt x="859" y="488"/>
                  <a:pt x="859" y="488"/>
                  <a:pt x="859" y="488"/>
                </a:cubicBezTo>
                <a:cubicBezTo>
                  <a:pt x="946" y="249"/>
                  <a:pt x="946" y="249"/>
                  <a:pt x="946" y="249"/>
                </a:cubicBezTo>
                <a:cubicBezTo>
                  <a:pt x="950" y="238"/>
                  <a:pt x="946" y="226"/>
                  <a:pt x="938" y="222"/>
                </a:cubicBezTo>
                <a:close/>
                <a:moveTo>
                  <a:pt x="856" y="466"/>
                </a:moveTo>
                <a:cubicBezTo>
                  <a:pt x="856" y="465"/>
                  <a:pt x="856" y="465"/>
                  <a:pt x="856" y="465"/>
                </a:cubicBezTo>
                <a:cubicBezTo>
                  <a:pt x="856" y="465"/>
                  <a:pt x="856" y="465"/>
                  <a:pt x="856" y="466"/>
                </a:cubicBezTo>
                <a:close/>
                <a:moveTo>
                  <a:pt x="476" y="290"/>
                </a:moveTo>
                <a:cubicBezTo>
                  <a:pt x="823" y="490"/>
                  <a:pt x="823" y="490"/>
                  <a:pt x="823" y="490"/>
                </a:cubicBezTo>
                <a:cubicBezTo>
                  <a:pt x="746" y="700"/>
                  <a:pt x="746" y="700"/>
                  <a:pt x="746" y="700"/>
                </a:cubicBezTo>
                <a:cubicBezTo>
                  <a:pt x="399" y="500"/>
                  <a:pt x="399" y="500"/>
                  <a:pt x="399" y="500"/>
                </a:cubicBezTo>
                <a:lnTo>
                  <a:pt x="476" y="290"/>
                </a:lnTo>
                <a:close/>
                <a:moveTo>
                  <a:pt x="766" y="714"/>
                </a:moveTo>
                <a:cubicBezTo>
                  <a:pt x="765" y="714"/>
                  <a:pt x="765" y="713"/>
                  <a:pt x="765" y="713"/>
                </a:cubicBezTo>
                <a:cubicBezTo>
                  <a:pt x="765" y="713"/>
                  <a:pt x="765" y="714"/>
                  <a:pt x="766" y="714"/>
                </a:cubicBezTo>
                <a:close/>
                <a:moveTo>
                  <a:pt x="295" y="786"/>
                </a:moveTo>
                <a:cubicBezTo>
                  <a:pt x="641" y="986"/>
                  <a:pt x="641" y="986"/>
                  <a:pt x="641" y="986"/>
                </a:cubicBezTo>
                <a:cubicBezTo>
                  <a:pt x="565" y="1197"/>
                  <a:pt x="565" y="1197"/>
                  <a:pt x="565" y="1197"/>
                </a:cubicBezTo>
                <a:cubicBezTo>
                  <a:pt x="579" y="1205"/>
                  <a:pt x="579" y="1205"/>
                  <a:pt x="579" y="1205"/>
                </a:cubicBezTo>
                <a:cubicBezTo>
                  <a:pt x="582" y="1207"/>
                  <a:pt x="584" y="1210"/>
                  <a:pt x="586" y="1213"/>
                </a:cubicBezTo>
                <a:cubicBezTo>
                  <a:pt x="584" y="1210"/>
                  <a:pt x="582" y="1207"/>
                  <a:pt x="579" y="1205"/>
                </a:cubicBezTo>
                <a:cubicBezTo>
                  <a:pt x="565" y="1197"/>
                  <a:pt x="565" y="1197"/>
                  <a:pt x="565" y="1197"/>
                </a:cubicBezTo>
                <a:cubicBezTo>
                  <a:pt x="218" y="996"/>
                  <a:pt x="218" y="996"/>
                  <a:pt x="218" y="996"/>
                </a:cubicBezTo>
                <a:lnTo>
                  <a:pt x="295" y="786"/>
                </a:lnTo>
                <a:close/>
                <a:moveTo>
                  <a:pt x="489" y="1453"/>
                </a:moveTo>
                <a:cubicBezTo>
                  <a:pt x="491" y="1455"/>
                  <a:pt x="493" y="1457"/>
                  <a:pt x="495" y="1460"/>
                </a:cubicBezTo>
                <a:cubicBezTo>
                  <a:pt x="493" y="1457"/>
                  <a:pt x="491" y="1455"/>
                  <a:pt x="489" y="1453"/>
                </a:cubicBezTo>
                <a:close/>
                <a:moveTo>
                  <a:pt x="474" y="1445"/>
                </a:moveTo>
                <a:cubicBezTo>
                  <a:pt x="128" y="1244"/>
                  <a:pt x="128" y="1244"/>
                  <a:pt x="128" y="1244"/>
                </a:cubicBezTo>
                <a:cubicBezTo>
                  <a:pt x="204" y="1034"/>
                  <a:pt x="204" y="1034"/>
                  <a:pt x="204" y="1034"/>
                </a:cubicBezTo>
                <a:cubicBezTo>
                  <a:pt x="551" y="1234"/>
                  <a:pt x="551" y="1234"/>
                  <a:pt x="551" y="1234"/>
                </a:cubicBezTo>
                <a:lnTo>
                  <a:pt x="474" y="1445"/>
                </a:lnTo>
                <a:close/>
                <a:moveTo>
                  <a:pt x="670" y="957"/>
                </a:moveTo>
                <a:cubicBezTo>
                  <a:pt x="676" y="960"/>
                  <a:pt x="679" y="968"/>
                  <a:pt x="679" y="976"/>
                </a:cubicBezTo>
                <a:cubicBezTo>
                  <a:pt x="679" y="968"/>
                  <a:pt x="676" y="960"/>
                  <a:pt x="670" y="957"/>
                </a:cubicBezTo>
                <a:cubicBezTo>
                  <a:pt x="655" y="948"/>
                  <a:pt x="655" y="948"/>
                  <a:pt x="655" y="948"/>
                </a:cubicBezTo>
                <a:cubicBezTo>
                  <a:pt x="309" y="748"/>
                  <a:pt x="309" y="748"/>
                  <a:pt x="309" y="748"/>
                </a:cubicBezTo>
                <a:cubicBezTo>
                  <a:pt x="385" y="538"/>
                  <a:pt x="385" y="538"/>
                  <a:pt x="385" y="538"/>
                </a:cubicBezTo>
                <a:cubicBezTo>
                  <a:pt x="732" y="738"/>
                  <a:pt x="732" y="738"/>
                  <a:pt x="732" y="738"/>
                </a:cubicBezTo>
                <a:cubicBezTo>
                  <a:pt x="655" y="948"/>
                  <a:pt x="655" y="948"/>
                  <a:pt x="655" y="948"/>
                </a:cubicBezTo>
                <a:lnTo>
                  <a:pt x="670" y="957"/>
                </a:lnTo>
                <a:close/>
                <a:moveTo>
                  <a:pt x="770" y="728"/>
                </a:moveTo>
                <a:cubicBezTo>
                  <a:pt x="770" y="724"/>
                  <a:pt x="769" y="721"/>
                  <a:pt x="767" y="717"/>
                </a:cubicBezTo>
                <a:cubicBezTo>
                  <a:pt x="769" y="721"/>
                  <a:pt x="770" y="724"/>
                  <a:pt x="770" y="728"/>
                </a:cubicBezTo>
                <a:close/>
                <a:moveTo>
                  <a:pt x="858" y="469"/>
                </a:moveTo>
                <a:cubicBezTo>
                  <a:pt x="859" y="472"/>
                  <a:pt x="860" y="476"/>
                  <a:pt x="860" y="480"/>
                </a:cubicBezTo>
                <a:cubicBezTo>
                  <a:pt x="860" y="476"/>
                  <a:pt x="859" y="472"/>
                  <a:pt x="858" y="469"/>
                </a:cubicBezTo>
                <a:close/>
              </a:path>
            </a:pathLst>
          </a:custGeom>
          <a:solidFill>
            <a:srgbClr val="84A1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nvGrpSpPr>
          <p:cNvPr id="154" name="Group 153"/>
          <p:cNvGrpSpPr/>
          <p:nvPr/>
        </p:nvGrpSpPr>
        <p:grpSpPr>
          <a:xfrm>
            <a:off x="5164780" y="2104438"/>
            <a:ext cx="574253" cy="1178072"/>
            <a:chOff x="3738563" y="1292225"/>
            <a:chExt cx="2189163" cy="4491037"/>
          </a:xfrm>
        </p:grpSpPr>
        <p:sp>
          <p:nvSpPr>
            <p:cNvPr id="155" name="Freeform 240"/>
            <p:cNvSpPr>
              <a:spLocks/>
            </p:cNvSpPr>
            <p:nvPr/>
          </p:nvSpPr>
          <p:spPr bwMode="auto">
            <a:xfrm>
              <a:off x="4416425" y="4933950"/>
              <a:ext cx="639763" cy="274637"/>
            </a:xfrm>
            <a:custGeom>
              <a:avLst/>
              <a:gdLst>
                <a:gd name="T0" fmla="*/ 88 w 186"/>
                <a:gd name="T1" fmla="*/ 75 h 80"/>
                <a:gd name="T2" fmla="*/ 143 w 186"/>
                <a:gd name="T3" fmla="*/ 78 h 80"/>
                <a:gd name="T4" fmla="*/ 181 w 186"/>
                <a:gd name="T5" fmla="*/ 68 h 80"/>
                <a:gd name="T6" fmla="*/ 184 w 186"/>
                <a:gd name="T7" fmla="*/ 64 h 80"/>
                <a:gd name="T8" fmla="*/ 179 w 186"/>
                <a:gd name="T9" fmla="*/ 51 h 80"/>
                <a:gd name="T10" fmla="*/ 168 w 186"/>
                <a:gd name="T11" fmla="*/ 45 h 80"/>
                <a:gd name="T12" fmla="*/ 135 w 186"/>
                <a:gd name="T13" fmla="*/ 32 h 80"/>
                <a:gd name="T14" fmla="*/ 109 w 186"/>
                <a:gd name="T15" fmla="*/ 9 h 80"/>
                <a:gd name="T16" fmla="*/ 104 w 186"/>
                <a:gd name="T17" fmla="*/ 2 h 80"/>
                <a:gd name="T18" fmla="*/ 95 w 186"/>
                <a:gd name="T19" fmla="*/ 2 h 80"/>
                <a:gd name="T20" fmla="*/ 20 w 186"/>
                <a:gd name="T21" fmla="*/ 2 h 80"/>
                <a:gd name="T22" fmla="*/ 0 w 186"/>
                <a:gd name="T23" fmla="*/ 61 h 80"/>
                <a:gd name="T24" fmla="*/ 39 w 186"/>
                <a:gd name="T25" fmla="*/ 73 h 80"/>
                <a:gd name="T26" fmla="*/ 88 w 186"/>
                <a:gd name="T27" fmla="*/ 7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6" h="80">
                  <a:moveTo>
                    <a:pt x="88" y="75"/>
                  </a:moveTo>
                  <a:cubicBezTo>
                    <a:pt x="106" y="76"/>
                    <a:pt x="125" y="80"/>
                    <a:pt x="143" y="78"/>
                  </a:cubicBezTo>
                  <a:cubicBezTo>
                    <a:pt x="156" y="77"/>
                    <a:pt x="169" y="73"/>
                    <a:pt x="181" y="68"/>
                  </a:cubicBezTo>
                  <a:cubicBezTo>
                    <a:pt x="182" y="66"/>
                    <a:pt x="183" y="65"/>
                    <a:pt x="184" y="64"/>
                  </a:cubicBezTo>
                  <a:cubicBezTo>
                    <a:pt x="186" y="60"/>
                    <a:pt x="183" y="55"/>
                    <a:pt x="179" y="51"/>
                  </a:cubicBezTo>
                  <a:cubicBezTo>
                    <a:pt x="176" y="48"/>
                    <a:pt x="172" y="46"/>
                    <a:pt x="168" y="45"/>
                  </a:cubicBezTo>
                  <a:cubicBezTo>
                    <a:pt x="157" y="40"/>
                    <a:pt x="146" y="37"/>
                    <a:pt x="135" y="32"/>
                  </a:cubicBezTo>
                  <a:cubicBezTo>
                    <a:pt x="124" y="27"/>
                    <a:pt x="114" y="19"/>
                    <a:pt x="109" y="9"/>
                  </a:cubicBezTo>
                  <a:cubicBezTo>
                    <a:pt x="108" y="6"/>
                    <a:pt x="107" y="3"/>
                    <a:pt x="104" y="2"/>
                  </a:cubicBezTo>
                  <a:cubicBezTo>
                    <a:pt x="102" y="0"/>
                    <a:pt x="98" y="1"/>
                    <a:pt x="95" y="2"/>
                  </a:cubicBezTo>
                  <a:cubicBezTo>
                    <a:pt x="70" y="8"/>
                    <a:pt x="45" y="7"/>
                    <a:pt x="20" y="2"/>
                  </a:cubicBezTo>
                  <a:cubicBezTo>
                    <a:pt x="9" y="20"/>
                    <a:pt x="2" y="40"/>
                    <a:pt x="0" y="61"/>
                  </a:cubicBezTo>
                  <a:cubicBezTo>
                    <a:pt x="11" y="68"/>
                    <a:pt x="25" y="71"/>
                    <a:pt x="39" y="73"/>
                  </a:cubicBezTo>
                  <a:cubicBezTo>
                    <a:pt x="55" y="75"/>
                    <a:pt x="71" y="74"/>
                    <a:pt x="88" y="75"/>
                  </a:cubicBezTo>
                  <a:close/>
                </a:path>
              </a:pathLst>
            </a:custGeom>
            <a:solidFill>
              <a:srgbClr val="6991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6" name="Freeform 241"/>
            <p:cNvSpPr>
              <a:spLocks/>
            </p:cNvSpPr>
            <p:nvPr/>
          </p:nvSpPr>
          <p:spPr bwMode="auto">
            <a:xfrm>
              <a:off x="4413250" y="5143500"/>
              <a:ext cx="627063" cy="123825"/>
            </a:xfrm>
            <a:custGeom>
              <a:avLst/>
              <a:gdLst>
                <a:gd name="T0" fmla="*/ 144 w 182"/>
                <a:gd name="T1" fmla="*/ 17 h 36"/>
                <a:gd name="T2" fmla="*/ 89 w 182"/>
                <a:gd name="T3" fmla="*/ 14 h 36"/>
                <a:gd name="T4" fmla="*/ 40 w 182"/>
                <a:gd name="T5" fmla="*/ 12 h 36"/>
                <a:gd name="T6" fmla="*/ 1 w 182"/>
                <a:gd name="T7" fmla="*/ 0 h 36"/>
                <a:gd name="T8" fmla="*/ 0 w 182"/>
                <a:gd name="T9" fmla="*/ 8 h 36"/>
                <a:gd name="T10" fmla="*/ 4 w 182"/>
                <a:gd name="T11" fmla="*/ 23 h 36"/>
                <a:gd name="T12" fmla="*/ 13 w 182"/>
                <a:gd name="T13" fmla="*/ 28 h 36"/>
                <a:gd name="T14" fmla="*/ 80 w 182"/>
                <a:gd name="T15" fmla="*/ 33 h 36"/>
                <a:gd name="T16" fmla="*/ 84 w 182"/>
                <a:gd name="T17" fmla="*/ 20 h 36"/>
                <a:gd name="T18" fmla="*/ 120 w 182"/>
                <a:gd name="T19" fmla="*/ 23 h 36"/>
                <a:gd name="T20" fmla="*/ 156 w 182"/>
                <a:gd name="T21" fmla="*/ 23 h 36"/>
                <a:gd name="T22" fmla="*/ 182 w 182"/>
                <a:gd name="T23" fmla="*/ 7 h 36"/>
                <a:gd name="T24" fmla="*/ 144 w 182"/>
                <a:gd name="T25" fmla="*/ 1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36">
                  <a:moveTo>
                    <a:pt x="144" y="17"/>
                  </a:moveTo>
                  <a:cubicBezTo>
                    <a:pt x="126" y="19"/>
                    <a:pt x="107" y="15"/>
                    <a:pt x="89" y="14"/>
                  </a:cubicBezTo>
                  <a:cubicBezTo>
                    <a:pt x="72" y="13"/>
                    <a:pt x="56" y="14"/>
                    <a:pt x="40" y="12"/>
                  </a:cubicBezTo>
                  <a:cubicBezTo>
                    <a:pt x="26" y="10"/>
                    <a:pt x="12" y="7"/>
                    <a:pt x="1" y="0"/>
                  </a:cubicBezTo>
                  <a:cubicBezTo>
                    <a:pt x="1" y="2"/>
                    <a:pt x="1" y="5"/>
                    <a:pt x="0" y="8"/>
                  </a:cubicBezTo>
                  <a:cubicBezTo>
                    <a:pt x="0" y="13"/>
                    <a:pt x="0" y="19"/>
                    <a:pt x="4" y="23"/>
                  </a:cubicBezTo>
                  <a:cubicBezTo>
                    <a:pt x="6" y="26"/>
                    <a:pt x="10" y="27"/>
                    <a:pt x="13" y="28"/>
                  </a:cubicBezTo>
                  <a:cubicBezTo>
                    <a:pt x="34" y="36"/>
                    <a:pt x="57" y="34"/>
                    <a:pt x="80" y="33"/>
                  </a:cubicBezTo>
                  <a:cubicBezTo>
                    <a:pt x="81" y="29"/>
                    <a:pt x="82" y="24"/>
                    <a:pt x="84" y="20"/>
                  </a:cubicBezTo>
                  <a:cubicBezTo>
                    <a:pt x="96" y="19"/>
                    <a:pt x="108" y="21"/>
                    <a:pt x="120" y="23"/>
                  </a:cubicBezTo>
                  <a:cubicBezTo>
                    <a:pt x="132" y="24"/>
                    <a:pt x="144" y="25"/>
                    <a:pt x="156" y="23"/>
                  </a:cubicBezTo>
                  <a:cubicBezTo>
                    <a:pt x="166" y="20"/>
                    <a:pt x="176" y="15"/>
                    <a:pt x="182" y="7"/>
                  </a:cubicBezTo>
                  <a:cubicBezTo>
                    <a:pt x="170" y="12"/>
                    <a:pt x="157" y="16"/>
                    <a:pt x="144" y="17"/>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7" name="Freeform 242"/>
            <p:cNvSpPr>
              <a:spLocks/>
            </p:cNvSpPr>
            <p:nvPr/>
          </p:nvSpPr>
          <p:spPr bwMode="auto">
            <a:xfrm>
              <a:off x="3927475" y="5514975"/>
              <a:ext cx="554038" cy="223837"/>
            </a:xfrm>
            <a:custGeom>
              <a:avLst/>
              <a:gdLst>
                <a:gd name="T0" fmla="*/ 47 w 161"/>
                <a:gd name="T1" fmla="*/ 64 h 65"/>
                <a:gd name="T2" fmla="*/ 84 w 161"/>
                <a:gd name="T3" fmla="*/ 59 h 65"/>
                <a:gd name="T4" fmla="*/ 135 w 161"/>
                <a:gd name="T5" fmla="*/ 55 h 65"/>
                <a:gd name="T6" fmla="*/ 158 w 161"/>
                <a:gd name="T7" fmla="*/ 45 h 65"/>
                <a:gd name="T8" fmla="*/ 159 w 161"/>
                <a:gd name="T9" fmla="*/ 32 h 65"/>
                <a:gd name="T10" fmla="*/ 147 w 161"/>
                <a:gd name="T11" fmla="*/ 21 h 65"/>
                <a:gd name="T12" fmla="*/ 111 w 161"/>
                <a:gd name="T13" fmla="*/ 8 h 65"/>
                <a:gd name="T14" fmla="*/ 97 w 161"/>
                <a:gd name="T15" fmla="*/ 1 h 65"/>
                <a:gd name="T16" fmla="*/ 80 w 161"/>
                <a:gd name="T17" fmla="*/ 4 h 65"/>
                <a:gd name="T18" fmla="*/ 12 w 161"/>
                <a:gd name="T19" fmla="*/ 5 h 65"/>
                <a:gd name="T20" fmla="*/ 0 w 161"/>
                <a:gd name="T21" fmla="*/ 50 h 65"/>
                <a:gd name="T22" fmla="*/ 47 w 161"/>
                <a:gd name="T23" fmla="*/ 6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65">
                  <a:moveTo>
                    <a:pt x="47" y="64"/>
                  </a:moveTo>
                  <a:cubicBezTo>
                    <a:pt x="60" y="64"/>
                    <a:pt x="72" y="60"/>
                    <a:pt x="84" y="59"/>
                  </a:cubicBezTo>
                  <a:cubicBezTo>
                    <a:pt x="101" y="57"/>
                    <a:pt x="118" y="59"/>
                    <a:pt x="135" y="55"/>
                  </a:cubicBezTo>
                  <a:cubicBezTo>
                    <a:pt x="143" y="53"/>
                    <a:pt x="151" y="49"/>
                    <a:pt x="158" y="45"/>
                  </a:cubicBezTo>
                  <a:cubicBezTo>
                    <a:pt x="160" y="41"/>
                    <a:pt x="161" y="36"/>
                    <a:pt x="159" y="32"/>
                  </a:cubicBezTo>
                  <a:cubicBezTo>
                    <a:pt x="157" y="27"/>
                    <a:pt x="152" y="23"/>
                    <a:pt x="147" y="21"/>
                  </a:cubicBezTo>
                  <a:cubicBezTo>
                    <a:pt x="136" y="16"/>
                    <a:pt x="122" y="15"/>
                    <a:pt x="111" y="8"/>
                  </a:cubicBezTo>
                  <a:cubicBezTo>
                    <a:pt x="106" y="6"/>
                    <a:pt x="102" y="2"/>
                    <a:pt x="97" y="1"/>
                  </a:cubicBezTo>
                  <a:cubicBezTo>
                    <a:pt x="91" y="0"/>
                    <a:pt x="85" y="2"/>
                    <a:pt x="80" y="4"/>
                  </a:cubicBezTo>
                  <a:cubicBezTo>
                    <a:pt x="57" y="10"/>
                    <a:pt x="34" y="10"/>
                    <a:pt x="12" y="5"/>
                  </a:cubicBezTo>
                  <a:cubicBezTo>
                    <a:pt x="6" y="19"/>
                    <a:pt x="1" y="34"/>
                    <a:pt x="0" y="50"/>
                  </a:cubicBezTo>
                  <a:cubicBezTo>
                    <a:pt x="14" y="60"/>
                    <a:pt x="31" y="65"/>
                    <a:pt x="47" y="64"/>
                  </a:cubicBezTo>
                  <a:close/>
                </a:path>
              </a:pathLst>
            </a:custGeom>
            <a:solidFill>
              <a:srgbClr val="6991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8" name="Freeform 243"/>
            <p:cNvSpPr>
              <a:spLocks/>
            </p:cNvSpPr>
            <p:nvPr/>
          </p:nvSpPr>
          <p:spPr bwMode="auto">
            <a:xfrm>
              <a:off x="3924300" y="5670550"/>
              <a:ext cx="547688" cy="112712"/>
            </a:xfrm>
            <a:custGeom>
              <a:avLst/>
              <a:gdLst>
                <a:gd name="T0" fmla="*/ 136 w 159"/>
                <a:gd name="T1" fmla="*/ 10 h 33"/>
                <a:gd name="T2" fmla="*/ 85 w 159"/>
                <a:gd name="T3" fmla="*/ 14 h 33"/>
                <a:gd name="T4" fmla="*/ 48 w 159"/>
                <a:gd name="T5" fmla="*/ 19 h 33"/>
                <a:gd name="T6" fmla="*/ 1 w 159"/>
                <a:gd name="T7" fmla="*/ 5 h 33"/>
                <a:gd name="T8" fmla="*/ 0 w 159"/>
                <a:gd name="T9" fmla="*/ 23 h 33"/>
                <a:gd name="T10" fmla="*/ 34 w 159"/>
                <a:gd name="T11" fmla="*/ 32 h 33"/>
                <a:gd name="T12" fmla="*/ 69 w 159"/>
                <a:gd name="T13" fmla="*/ 32 h 33"/>
                <a:gd name="T14" fmla="*/ 81 w 159"/>
                <a:gd name="T15" fmla="*/ 18 h 33"/>
                <a:gd name="T16" fmla="*/ 93 w 159"/>
                <a:gd name="T17" fmla="*/ 19 h 33"/>
                <a:gd name="T18" fmla="*/ 124 w 159"/>
                <a:gd name="T19" fmla="*/ 21 h 33"/>
                <a:gd name="T20" fmla="*/ 153 w 159"/>
                <a:gd name="T21" fmla="*/ 8 h 33"/>
                <a:gd name="T22" fmla="*/ 159 w 159"/>
                <a:gd name="T23" fmla="*/ 0 h 33"/>
                <a:gd name="T24" fmla="*/ 136 w 159"/>
                <a:gd name="T25"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33">
                  <a:moveTo>
                    <a:pt x="136" y="10"/>
                  </a:moveTo>
                  <a:cubicBezTo>
                    <a:pt x="119" y="14"/>
                    <a:pt x="102" y="12"/>
                    <a:pt x="85" y="14"/>
                  </a:cubicBezTo>
                  <a:cubicBezTo>
                    <a:pt x="73" y="15"/>
                    <a:pt x="61" y="19"/>
                    <a:pt x="48" y="19"/>
                  </a:cubicBezTo>
                  <a:cubicBezTo>
                    <a:pt x="32" y="20"/>
                    <a:pt x="15" y="15"/>
                    <a:pt x="1" y="5"/>
                  </a:cubicBezTo>
                  <a:cubicBezTo>
                    <a:pt x="0" y="11"/>
                    <a:pt x="0" y="17"/>
                    <a:pt x="0" y="23"/>
                  </a:cubicBezTo>
                  <a:cubicBezTo>
                    <a:pt x="10" y="29"/>
                    <a:pt x="22" y="31"/>
                    <a:pt x="34" y="32"/>
                  </a:cubicBezTo>
                  <a:cubicBezTo>
                    <a:pt x="45" y="33"/>
                    <a:pt x="57" y="32"/>
                    <a:pt x="69" y="32"/>
                  </a:cubicBezTo>
                  <a:cubicBezTo>
                    <a:pt x="71" y="26"/>
                    <a:pt x="75" y="20"/>
                    <a:pt x="81" y="18"/>
                  </a:cubicBezTo>
                  <a:cubicBezTo>
                    <a:pt x="85" y="17"/>
                    <a:pt x="89" y="18"/>
                    <a:pt x="93" y="19"/>
                  </a:cubicBezTo>
                  <a:cubicBezTo>
                    <a:pt x="104" y="21"/>
                    <a:pt x="114" y="22"/>
                    <a:pt x="124" y="21"/>
                  </a:cubicBezTo>
                  <a:cubicBezTo>
                    <a:pt x="135" y="19"/>
                    <a:pt x="145" y="15"/>
                    <a:pt x="153" y="8"/>
                  </a:cubicBezTo>
                  <a:cubicBezTo>
                    <a:pt x="155" y="6"/>
                    <a:pt x="158" y="3"/>
                    <a:pt x="159" y="0"/>
                  </a:cubicBezTo>
                  <a:cubicBezTo>
                    <a:pt x="152" y="4"/>
                    <a:pt x="144" y="8"/>
                    <a:pt x="136" y="1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9" name="Freeform 244"/>
            <p:cNvSpPr>
              <a:spLocks/>
            </p:cNvSpPr>
            <p:nvPr/>
          </p:nvSpPr>
          <p:spPr bwMode="auto">
            <a:xfrm>
              <a:off x="3748088" y="3406775"/>
              <a:ext cx="617538" cy="2176462"/>
            </a:xfrm>
            <a:custGeom>
              <a:avLst/>
              <a:gdLst>
                <a:gd name="T0" fmla="*/ 3 w 179"/>
                <a:gd name="T1" fmla="*/ 0 h 633"/>
                <a:gd name="T2" fmla="*/ 19 w 179"/>
                <a:gd name="T3" fmla="*/ 172 h 633"/>
                <a:gd name="T4" fmla="*/ 34 w 179"/>
                <a:gd name="T5" fmla="*/ 231 h 633"/>
                <a:gd name="T6" fmla="*/ 44 w 179"/>
                <a:gd name="T7" fmla="*/ 286 h 633"/>
                <a:gd name="T8" fmla="*/ 49 w 179"/>
                <a:gd name="T9" fmla="*/ 404 h 633"/>
                <a:gd name="T10" fmla="*/ 56 w 179"/>
                <a:gd name="T11" fmla="*/ 613 h 633"/>
                <a:gd name="T12" fmla="*/ 104 w 179"/>
                <a:gd name="T13" fmla="*/ 633 h 633"/>
                <a:gd name="T14" fmla="*/ 153 w 179"/>
                <a:gd name="T15" fmla="*/ 614 h 633"/>
                <a:gd name="T16" fmla="*/ 155 w 179"/>
                <a:gd name="T17" fmla="*/ 454 h 633"/>
                <a:gd name="T18" fmla="*/ 177 w 179"/>
                <a:gd name="T19" fmla="*/ 325 h 633"/>
                <a:gd name="T20" fmla="*/ 178 w 179"/>
                <a:gd name="T21" fmla="*/ 258 h 633"/>
                <a:gd name="T22" fmla="*/ 178 w 179"/>
                <a:gd name="T23" fmla="*/ 189 h 633"/>
                <a:gd name="T24" fmla="*/ 163 w 179"/>
                <a:gd name="T25" fmla="*/ 36 h 633"/>
                <a:gd name="T26" fmla="*/ 160 w 179"/>
                <a:gd name="T27" fmla="*/ 27 h 633"/>
                <a:gd name="T28" fmla="*/ 150 w 179"/>
                <a:gd name="T29" fmla="*/ 23 h 633"/>
                <a:gd name="T30" fmla="*/ 3 w 179"/>
                <a:gd name="T31"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9" h="633">
                  <a:moveTo>
                    <a:pt x="3" y="0"/>
                  </a:moveTo>
                  <a:cubicBezTo>
                    <a:pt x="0" y="59"/>
                    <a:pt x="4" y="115"/>
                    <a:pt x="19" y="172"/>
                  </a:cubicBezTo>
                  <a:cubicBezTo>
                    <a:pt x="24" y="191"/>
                    <a:pt x="29" y="211"/>
                    <a:pt x="34" y="231"/>
                  </a:cubicBezTo>
                  <a:cubicBezTo>
                    <a:pt x="39" y="249"/>
                    <a:pt x="40" y="268"/>
                    <a:pt x="44" y="286"/>
                  </a:cubicBezTo>
                  <a:cubicBezTo>
                    <a:pt x="53" y="326"/>
                    <a:pt x="52" y="364"/>
                    <a:pt x="49" y="404"/>
                  </a:cubicBezTo>
                  <a:cubicBezTo>
                    <a:pt x="45" y="474"/>
                    <a:pt x="47" y="544"/>
                    <a:pt x="56" y="613"/>
                  </a:cubicBezTo>
                  <a:cubicBezTo>
                    <a:pt x="69" y="625"/>
                    <a:pt x="86" y="633"/>
                    <a:pt x="104" y="633"/>
                  </a:cubicBezTo>
                  <a:cubicBezTo>
                    <a:pt x="122" y="633"/>
                    <a:pt x="140" y="626"/>
                    <a:pt x="153" y="614"/>
                  </a:cubicBezTo>
                  <a:cubicBezTo>
                    <a:pt x="150" y="562"/>
                    <a:pt x="148" y="506"/>
                    <a:pt x="155" y="454"/>
                  </a:cubicBezTo>
                  <a:cubicBezTo>
                    <a:pt x="160" y="411"/>
                    <a:pt x="173" y="368"/>
                    <a:pt x="177" y="325"/>
                  </a:cubicBezTo>
                  <a:cubicBezTo>
                    <a:pt x="179" y="303"/>
                    <a:pt x="178" y="280"/>
                    <a:pt x="178" y="258"/>
                  </a:cubicBezTo>
                  <a:cubicBezTo>
                    <a:pt x="178" y="235"/>
                    <a:pt x="178" y="212"/>
                    <a:pt x="178" y="189"/>
                  </a:cubicBezTo>
                  <a:cubicBezTo>
                    <a:pt x="178" y="137"/>
                    <a:pt x="167" y="88"/>
                    <a:pt x="163" y="36"/>
                  </a:cubicBezTo>
                  <a:cubicBezTo>
                    <a:pt x="163" y="33"/>
                    <a:pt x="162" y="30"/>
                    <a:pt x="160" y="27"/>
                  </a:cubicBezTo>
                  <a:cubicBezTo>
                    <a:pt x="158" y="24"/>
                    <a:pt x="154" y="24"/>
                    <a:pt x="150" y="23"/>
                  </a:cubicBezTo>
                  <a:cubicBezTo>
                    <a:pt x="102" y="15"/>
                    <a:pt x="52" y="8"/>
                    <a:pt x="3" y="0"/>
                  </a:cubicBezTo>
                  <a:close/>
                </a:path>
              </a:pathLst>
            </a:custGeom>
            <a:solidFill>
              <a:srgbClr val="373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0" name="Freeform 245"/>
            <p:cNvSpPr>
              <a:spLocks/>
            </p:cNvSpPr>
            <p:nvPr/>
          </p:nvSpPr>
          <p:spPr bwMode="auto">
            <a:xfrm>
              <a:off x="3924300" y="3400425"/>
              <a:ext cx="1276350" cy="1592262"/>
            </a:xfrm>
            <a:custGeom>
              <a:avLst/>
              <a:gdLst>
                <a:gd name="T0" fmla="*/ 1 w 371"/>
                <a:gd name="T1" fmla="*/ 0 h 463"/>
                <a:gd name="T2" fmla="*/ 53 w 371"/>
                <a:gd name="T3" fmla="*/ 146 h 463"/>
                <a:gd name="T4" fmla="*/ 230 w 371"/>
                <a:gd name="T5" fmla="*/ 202 h 463"/>
                <a:gd name="T6" fmla="*/ 157 w 371"/>
                <a:gd name="T7" fmla="*/ 450 h 463"/>
                <a:gd name="T8" fmla="*/ 253 w 371"/>
                <a:gd name="T9" fmla="*/ 451 h 463"/>
                <a:gd name="T10" fmla="*/ 349 w 371"/>
                <a:gd name="T11" fmla="*/ 202 h 463"/>
                <a:gd name="T12" fmla="*/ 368 w 371"/>
                <a:gd name="T13" fmla="*/ 150 h 463"/>
                <a:gd name="T14" fmla="*/ 351 w 371"/>
                <a:gd name="T15" fmla="*/ 101 h 463"/>
                <a:gd name="T16" fmla="*/ 272 w 371"/>
                <a:gd name="T17" fmla="*/ 54 h 463"/>
                <a:gd name="T18" fmla="*/ 193 w 371"/>
                <a:gd name="T19" fmla="*/ 16 h 463"/>
                <a:gd name="T20" fmla="*/ 1 w 371"/>
                <a:gd name="T21" fmla="*/ 0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1" h="463">
                  <a:moveTo>
                    <a:pt x="1" y="0"/>
                  </a:moveTo>
                  <a:cubicBezTo>
                    <a:pt x="0" y="40"/>
                    <a:pt x="17" y="111"/>
                    <a:pt x="53" y="146"/>
                  </a:cubicBezTo>
                  <a:cubicBezTo>
                    <a:pt x="76" y="168"/>
                    <a:pt x="200" y="193"/>
                    <a:pt x="230" y="202"/>
                  </a:cubicBezTo>
                  <a:cubicBezTo>
                    <a:pt x="188" y="278"/>
                    <a:pt x="163" y="363"/>
                    <a:pt x="157" y="450"/>
                  </a:cubicBezTo>
                  <a:cubicBezTo>
                    <a:pt x="188" y="463"/>
                    <a:pt x="222" y="463"/>
                    <a:pt x="253" y="451"/>
                  </a:cubicBezTo>
                  <a:cubicBezTo>
                    <a:pt x="280" y="366"/>
                    <a:pt x="310" y="281"/>
                    <a:pt x="349" y="202"/>
                  </a:cubicBezTo>
                  <a:cubicBezTo>
                    <a:pt x="357" y="185"/>
                    <a:pt x="366" y="169"/>
                    <a:pt x="368" y="150"/>
                  </a:cubicBezTo>
                  <a:cubicBezTo>
                    <a:pt x="371" y="132"/>
                    <a:pt x="366" y="112"/>
                    <a:pt x="351" y="101"/>
                  </a:cubicBezTo>
                  <a:cubicBezTo>
                    <a:pt x="326" y="82"/>
                    <a:pt x="300" y="68"/>
                    <a:pt x="272" y="54"/>
                  </a:cubicBezTo>
                  <a:cubicBezTo>
                    <a:pt x="249" y="43"/>
                    <a:pt x="217" y="23"/>
                    <a:pt x="193" y="16"/>
                  </a:cubicBezTo>
                  <a:lnTo>
                    <a:pt x="1" y="0"/>
                  </a:ln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1" name="Freeform 246"/>
            <p:cNvSpPr>
              <a:spLocks/>
            </p:cNvSpPr>
            <p:nvPr/>
          </p:nvSpPr>
          <p:spPr bwMode="auto">
            <a:xfrm>
              <a:off x="3738563" y="3400425"/>
              <a:ext cx="884238" cy="209550"/>
            </a:xfrm>
            <a:custGeom>
              <a:avLst/>
              <a:gdLst>
                <a:gd name="T0" fmla="*/ 147 w 257"/>
                <a:gd name="T1" fmla="*/ 61 h 61"/>
                <a:gd name="T2" fmla="*/ 247 w 257"/>
                <a:gd name="T3" fmla="*/ 16 h 61"/>
                <a:gd name="T4" fmla="*/ 55 w 257"/>
                <a:gd name="T5" fmla="*/ 0 h 61"/>
                <a:gd name="T6" fmla="*/ 55 w 257"/>
                <a:gd name="T7" fmla="*/ 10 h 61"/>
                <a:gd name="T8" fmla="*/ 6 w 257"/>
                <a:gd name="T9" fmla="*/ 2 h 61"/>
                <a:gd name="T10" fmla="*/ 147 w 257"/>
                <a:gd name="T11" fmla="*/ 61 h 61"/>
              </a:gdLst>
              <a:ahLst/>
              <a:cxnLst>
                <a:cxn ang="0">
                  <a:pos x="T0" y="T1"/>
                </a:cxn>
                <a:cxn ang="0">
                  <a:pos x="T2" y="T3"/>
                </a:cxn>
                <a:cxn ang="0">
                  <a:pos x="T4" y="T5"/>
                </a:cxn>
                <a:cxn ang="0">
                  <a:pos x="T6" y="T7"/>
                </a:cxn>
                <a:cxn ang="0">
                  <a:pos x="T8" y="T9"/>
                </a:cxn>
                <a:cxn ang="0">
                  <a:pos x="T10" y="T11"/>
                </a:cxn>
              </a:cxnLst>
              <a:rect l="0" t="0" r="r" b="b"/>
              <a:pathLst>
                <a:path w="257" h="61">
                  <a:moveTo>
                    <a:pt x="147" y="61"/>
                  </a:moveTo>
                  <a:cubicBezTo>
                    <a:pt x="222" y="61"/>
                    <a:pt x="257" y="19"/>
                    <a:pt x="247" y="16"/>
                  </a:cubicBezTo>
                  <a:cubicBezTo>
                    <a:pt x="55" y="0"/>
                    <a:pt x="55" y="0"/>
                    <a:pt x="55" y="0"/>
                  </a:cubicBezTo>
                  <a:cubicBezTo>
                    <a:pt x="54" y="3"/>
                    <a:pt x="55" y="6"/>
                    <a:pt x="55" y="10"/>
                  </a:cubicBezTo>
                  <a:cubicBezTo>
                    <a:pt x="38" y="7"/>
                    <a:pt x="22" y="5"/>
                    <a:pt x="6" y="2"/>
                  </a:cubicBezTo>
                  <a:cubicBezTo>
                    <a:pt x="5" y="14"/>
                    <a:pt x="0" y="61"/>
                    <a:pt x="147" y="61"/>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2" name="Freeform 247"/>
            <p:cNvSpPr>
              <a:spLocks/>
            </p:cNvSpPr>
            <p:nvPr/>
          </p:nvSpPr>
          <p:spPr bwMode="auto">
            <a:xfrm>
              <a:off x="3752850" y="1973263"/>
              <a:ext cx="993775" cy="1601787"/>
            </a:xfrm>
            <a:custGeom>
              <a:avLst/>
              <a:gdLst>
                <a:gd name="T0" fmla="*/ 263 w 289"/>
                <a:gd name="T1" fmla="*/ 265 h 466"/>
                <a:gd name="T2" fmla="*/ 289 w 289"/>
                <a:gd name="T3" fmla="*/ 98 h 466"/>
                <a:gd name="T4" fmla="*/ 287 w 289"/>
                <a:gd name="T5" fmla="*/ 81 h 466"/>
                <a:gd name="T6" fmla="*/ 261 w 289"/>
                <a:gd name="T7" fmla="*/ 48 h 466"/>
                <a:gd name="T8" fmla="*/ 261 w 289"/>
                <a:gd name="T9" fmla="*/ 48 h 466"/>
                <a:gd name="T10" fmla="*/ 261 w 289"/>
                <a:gd name="T11" fmla="*/ 48 h 466"/>
                <a:gd name="T12" fmla="*/ 239 w 289"/>
                <a:gd name="T13" fmla="*/ 30 h 466"/>
                <a:gd name="T14" fmla="*/ 183 w 289"/>
                <a:gd name="T15" fmla="*/ 11 h 466"/>
                <a:gd name="T16" fmla="*/ 160 w 289"/>
                <a:gd name="T17" fmla="*/ 9 h 466"/>
                <a:gd name="T18" fmla="*/ 120 w 289"/>
                <a:gd name="T19" fmla="*/ 0 h 466"/>
                <a:gd name="T20" fmla="*/ 100 w 289"/>
                <a:gd name="T21" fmla="*/ 13 h 466"/>
                <a:gd name="T22" fmla="*/ 46 w 289"/>
                <a:gd name="T23" fmla="*/ 72 h 466"/>
                <a:gd name="T24" fmla="*/ 24 w 289"/>
                <a:gd name="T25" fmla="*/ 119 h 466"/>
                <a:gd name="T26" fmla="*/ 4 w 289"/>
                <a:gd name="T27" fmla="*/ 233 h 466"/>
                <a:gd name="T28" fmla="*/ 2 w 289"/>
                <a:gd name="T29" fmla="*/ 417 h 466"/>
                <a:gd name="T30" fmla="*/ 243 w 289"/>
                <a:gd name="T31" fmla="*/ 431 h 466"/>
                <a:gd name="T32" fmla="*/ 241 w 289"/>
                <a:gd name="T33" fmla="*/ 344 h 466"/>
                <a:gd name="T34" fmla="*/ 263 w 289"/>
                <a:gd name="T35" fmla="*/ 265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9" h="466">
                  <a:moveTo>
                    <a:pt x="263" y="265"/>
                  </a:moveTo>
                  <a:cubicBezTo>
                    <a:pt x="280" y="211"/>
                    <a:pt x="288" y="155"/>
                    <a:pt x="289" y="98"/>
                  </a:cubicBezTo>
                  <a:cubicBezTo>
                    <a:pt x="289" y="93"/>
                    <a:pt x="288" y="87"/>
                    <a:pt x="287" y="81"/>
                  </a:cubicBezTo>
                  <a:cubicBezTo>
                    <a:pt x="279" y="70"/>
                    <a:pt x="271" y="58"/>
                    <a:pt x="261" y="48"/>
                  </a:cubicBezTo>
                  <a:cubicBezTo>
                    <a:pt x="261" y="48"/>
                    <a:pt x="261" y="48"/>
                    <a:pt x="261" y="48"/>
                  </a:cubicBezTo>
                  <a:cubicBezTo>
                    <a:pt x="261" y="48"/>
                    <a:pt x="261" y="48"/>
                    <a:pt x="261" y="48"/>
                  </a:cubicBezTo>
                  <a:cubicBezTo>
                    <a:pt x="254" y="41"/>
                    <a:pt x="247" y="35"/>
                    <a:pt x="239" y="30"/>
                  </a:cubicBezTo>
                  <a:cubicBezTo>
                    <a:pt x="223" y="19"/>
                    <a:pt x="203" y="14"/>
                    <a:pt x="183" y="11"/>
                  </a:cubicBezTo>
                  <a:cubicBezTo>
                    <a:pt x="181" y="11"/>
                    <a:pt x="172" y="10"/>
                    <a:pt x="160" y="9"/>
                  </a:cubicBezTo>
                  <a:cubicBezTo>
                    <a:pt x="147" y="5"/>
                    <a:pt x="134" y="2"/>
                    <a:pt x="120" y="0"/>
                  </a:cubicBezTo>
                  <a:cubicBezTo>
                    <a:pt x="112" y="5"/>
                    <a:pt x="104" y="10"/>
                    <a:pt x="100" y="13"/>
                  </a:cubicBezTo>
                  <a:cubicBezTo>
                    <a:pt x="79" y="23"/>
                    <a:pt x="59" y="54"/>
                    <a:pt x="46" y="72"/>
                  </a:cubicBezTo>
                  <a:cubicBezTo>
                    <a:pt x="35" y="86"/>
                    <a:pt x="29" y="103"/>
                    <a:pt x="24" y="119"/>
                  </a:cubicBezTo>
                  <a:cubicBezTo>
                    <a:pt x="13" y="156"/>
                    <a:pt x="6" y="194"/>
                    <a:pt x="4" y="233"/>
                  </a:cubicBezTo>
                  <a:cubicBezTo>
                    <a:pt x="0" y="295"/>
                    <a:pt x="5" y="355"/>
                    <a:pt x="2" y="417"/>
                  </a:cubicBezTo>
                  <a:cubicBezTo>
                    <a:pt x="73" y="461"/>
                    <a:pt x="167" y="466"/>
                    <a:pt x="243" y="431"/>
                  </a:cubicBezTo>
                  <a:cubicBezTo>
                    <a:pt x="240" y="402"/>
                    <a:pt x="237" y="372"/>
                    <a:pt x="241" y="344"/>
                  </a:cubicBezTo>
                  <a:cubicBezTo>
                    <a:pt x="245" y="317"/>
                    <a:pt x="255" y="291"/>
                    <a:pt x="263" y="265"/>
                  </a:cubicBezTo>
                  <a:close/>
                </a:path>
              </a:pathLst>
            </a:custGeom>
            <a:solidFill>
              <a:srgbClr val="0752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3" name="Freeform 248"/>
            <p:cNvSpPr>
              <a:spLocks/>
            </p:cNvSpPr>
            <p:nvPr/>
          </p:nvSpPr>
          <p:spPr bwMode="auto">
            <a:xfrm>
              <a:off x="5541963" y="1881188"/>
              <a:ext cx="385763" cy="333375"/>
            </a:xfrm>
            <a:custGeom>
              <a:avLst/>
              <a:gdLst>
                <a:gd name="T0" fmla="*/ 0 w 112"/>
                <a:gd name="T1" fmla="*/ 56 h 97"/>
                <a:gd name="T2" fmla="*/ 37 w 112"/>
                <a:gd name="T3" fmla="*/ 2 h 97"/>
                <a:gd name="T4" fmla="*/ 39 w 112"/>
                <a:gd name="T5" fmla="*/ 1 h 97"/>
                <a:gd name="T6" fmla="*/ 44 w 112"/>
                <a:gd name="T7" fmla="*/ 4 h 97"/>
                <a:gd name="T8" fmla="*/ 44 w 112"/>
                <a:gd name="T9" fmla="*/ 11 h 97"/>
                <a:gd name="T10" fmla="*/ 36 w 112"/>
                <a:gd name="T11" fmla="*/ 22 h 97"/>
                <a:gd name="T12" fmla="*/ 33 w 112"/>
                <a:gd name="T13" fmla="*/ 26 h 97"/>
                <a:gd name="T14" fmla="*/ 36 w 112"/>
                <a:gd name="T15" fmla="*/ 29 h 97"/>
                <a:gd name="T16" fmla="*/ 40 w 112"/>
                <a:gd name="T17" fmla="*/ 29 h 97"/>
                <a:gd name="T18" fmla="*/ 84 w 112"/>
                <a:gd name="T19" fmla="*/ 11 h 97"/>
                <a:gd name="T20" fmla="*/ 97 w 112"/>
                <a:gd name="T21" fmla="*/ 6 h 97"/>
                <a:gd name="T22" fmla="*/ 102 w 112"/>
                <a:gd name="T23" fmla="*/ 12 h 97"/>
                <a:gd name="T24" fmla="*/ 99 w 112"/>
                <a:gd name="T25" fmla="*/ 19 h 97"/>
                <a:gd name="T26" fmla="*/ 108 w 112"/>
                <a:gd name="T27" fmla="*/ 24 h 97"/>
                <a:gd name="T28" fmla="*/ 106 w 112"/>
                <a:gd name="T29" fmla="*/ 33 h 97"/>
                <a:gd name="T30" fmla="*/ 111 w 112"/>
                <a:gd name="T31" fmla="*/ 36 h 97"/>
                <a:gd name="T32" fmla="*/ 111 w 112"/>
                <a:gd name="T33" fmla="*/ 42 h 97"/>
                <a:gd name="T34" fmla="*/ 104 w 112"/>
                <a:gd name="T35" fmla="*/ 54 h 97"/>
                <a:gd name="T36" fmla="*/ 109 w 112"/>
                <a:gd name="T37" fmla="*/ 58 h 97"/>
                <a:gd name="T38" fmla="*/ 107 w 112"/>
                <a:gd name="T39" fmla="*/ 65 h 97"/>
                <a:gd name="T40" fmla="*/ 72 w 112"/>
                <a:gd name="T41" fmla="*/ 91 h 97"/>
                <a:gd name="T42" fmla="*/ 35 w 112"/>
                <a:gd name="T43" fmla="*/ 97 h 97"/>
                <a:gd name="T44" fmla="*/ 0 w 112"/>
                <a:gd name="T45" fmla="*/ 5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 h="97">
                  <a:moveTo>
                    <a:pt x="0" y="56"/>
                  </a:moveTo>
                  <a:cubicBezTo>
                    <a:pt x="2" y="34"/>
                    <a:pt x="17" y="12"/>
                    <a:pt x="37" y="2"/>
                  </a:cubicBezTo>
                  <a:cubicBezTo>
                    <a:pt x="38" y="1"/>
                    <a:pt x="38" y="1"/>
                    <a:pt x="39" y="1"/>
                  </a:cubicBezTo>
                  <a:cubicBezTo>
                    <a:pt x="42" y="0"/>
                    <a:pt x="44" y="2"/>
                    <a:pt x="44" y="4"/>
                  </a:cubicBezTo>
                  <a:cubicBezTo>
                    <a:pt x="45" y="7"/>
                    <a:pt x="45" y="9"/>
                    <a:pt x="44" y="11"/>
                  </a:cubicBezTo>
                  <a:cubicBezTo>
                    <a:pt x="42" y="15"/>
                    <a:pt x="39" y="19"/>
                    <a:pt x="36" y="22"/>
                  </a:cubicBezTo>
                  <a:cubicBezTo>
                    <a:pt x="35" y="23"/>
                    <a:pt x="33" y="24"/>
                    <a:pt x="33" y="26"/>
                  </a:cubicBezTo>
                  <a:cubicBezTo>
                    <a:pt x="33" y="28"/>
                    <a:pt x="34" y="29"/>
                    <a:pt x="36" y="29"/>
                  </a:cubicBezTo>
                  <a:cubicBezTo>
                    <a:pt x="37" y="30"/>
                    <a:pt x="38" y="30"/>
                    <a:pt x="40" y="29"/>
                  </a:cubicBezTo>
                  <a:cubicBezTo>
                    <a:pt x="56" y="28"/>
                    <a:pt x="71" y="20"/>
                    <a:pt x="84" y="11"/>
                  </a:cubicBezTo>
                  <a:cubicBezTo>
                    <a:pt x="88" y="8"/>
                    <a:pt x="93" y="5"/>
                    <a:pt x="97" y="6"/>
                  </a:cubicBezTo>
                  <a:cubicBezTo>
                    <a:pt x="100" y="7"/>
                    <a:pt x="102" y="9"/>
                    <a:pt x="102" y="12"/>
                  </a:cubicBezTo>
                  <a:cubicBezTo>
                    <a:pt x="103" y="15"/>
                    <a:pt x="102" y="18"/>
                    <a:pt x="99" y="19"/>
                  </a:cubicBezTo>
                  <a:cubicBezTo>
                    <a:pt x="103" y="18"/>
                    <a:pt x="107" y="20"/>
                    <a:pt x="108" y="24"/>
                  </a:cubicBezTo>
                  <a:cubicBezTo>
                    <a:pt x="110" y="27"/>
                    <a:pt x="109" y="31"/>
                    <a:pt x="106" y="33"/>
                  </a:cubicBezTo>
                  <a:cubicBezTo>
                    <a:pt x="108" y="32"/>
                    <a:pt x="111" y="34"/>
                    <a:pt x="111" y="36"/>
                  </a:cubicBezTo>
                  <a:cubicBezTo>
                    <a:pt x="112" y="38"/>
                    <a:pt x="112" y="40"/>
                    <a:pt x="111" y="42"/>
                  </a:cubicBezTo>
                  <a:cubicBezTo>
                    <a:pt x="110" y="46"/>
                    <a:pt x="107" y="50"/>
                    <a:pt x="104" y="54"/>
                  </a:cubicBezTo>
                  <a:cubicBezTo>
                    <a:pt x="107" y="54"/>
                    <a:pt x="109" y="56"/>
                    <a:pt x="109" y="58"/>
                  </a:cubicBezTo>
                  <a:cubicBezTo>
                    <a:pt x="109" y="61"/>
                    <a:pt x="109" y="63"/>
                    <a:pt x="107" y="65"/>
                  </a:cubicBezTo>
                  <a:cubicBezTo>
                    <a:pt x="104" y="70"/>
                    <a:pt x="88" y="86"/>
                    <a:pt x="72" y="91"/>
                  </a:cubicBezTo>
                  <a:cubicBezTo>
                    <a:pt x="57" y="96"/>
                    <a:pt x="49" y="97"/>
                    <a:pt x="35" y="97"/>
                  </a:cubicBezTo>
                  <a:cubicBezTo>
                    <a:pt x="21" y="87"/>
                    <a:pt x="8" y="72"/>
                    <a:pt x="0" y="56"/>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4" name="Freeform 249"/>
            <p:cNvSpPr>
              <a:spLocks/>
            </p:cNvSpPr>
            <p:nvPr/>
          </p:nvSpPr>
          <p:spPr bwMode="auto">
            <a:xfrm>
              <a:off x="4533900" y="2179638"/>
              <a:ext cx="1114425" cy="722312"/>
            </a:xfrm>
            <a:custGeom>
              <a:avLst/>
              <a:gdLst>
                <a:gd name="T0" fmla="*/ 270 w 324"/>
                <a:gd name="T1" fmla="*/ 0 h 210"/>
                <a:gd name="T2" fmla="*/ 226 w 324"/>
                <a:gd name="T3" fmla="*/ 65 h 210"/>
                <a:gd name="T4" fmla="*/ 204 w 324"/>
                <a:gd name="T5" fmla="*/ 99 h 210"/>
                <a:gd name="T6" fmla="*/ 84 w 324"/>
                <a:gd name="T7" fmla="*/ 39 h 210"/>
                <a:gd name="T8" fmla="*/ 60 w 324"/>
                <a:gd name="T9" fmla="*/ 23 h 210"/>
                <a:gd name="T10" fmla="*/ 32 w 324"/>
                <a:gd name="T11" fmla="*/ 24 h 210"/>
                <a:gd name="T12" fmla="*/ 16 w 324"/>
                <a:gd name="T13" fmla="*/ 46 h 210"/>
                <a:gd name="T14" fmla="*/ 1 w 324"/>
                <a:gd name="T15" fmla="*/ 111 h 210"/>
                <a:gd name="T16" fmla="*/ 3 w 324"/>
                <a:gd name="T17" fmla="*/ 146 h 210"/>
                <a:gd name="T18" fmla="*/ 22 w 324"/>
                <a:gd name="T19" fmla="*/ 175 h 210"/>
                <a:gd name="T20" fmla="*/ 54 w 324"/>
                <a:gd name="T21" fmla="*/ 186 h 210"/>
                <a:gd name="T22" fmla="*/ 156 w 324"/>
                <a:gd name="T23" fmla="*/ 203 h 210"/>
                <a:gd name="T24" fmla="*/ 224 w 324"/>
                <a:gd name="T25" fmla="*/ 205 h 210"/>
                <a:gd name="T26" fmla="*/ 272 w 324"/>
                <a:gd name="T27" fmla="*/ 176 h 210"/>
                <a:gd name="T28" fmla="*/ 305 w 324"/>
                <a:gd name="T29" fmla="*/ 97 h 210"/>
                <a:gd name="T30" fmla="*/ 324 w 324"/>
                <a:gd name="T31" fmla="*/ 41 h 210"/>
                <a:gd name="T32" fmla="*/ 270 w 324"/>
                <a:gd name="T33"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4" h="210">
                  <a:moveTo>
                    <a:pt x="270" y="0"/>
                  </a:moveTo>
                  <a:cubicBezTo>
                    <a:pt x="257" y="23"/>
                    <a:pt x="242" y="44"/>
                    <a:pt x="226" y="65"/>
                  </a:cubicBezTo>
                  <a:cubicBezTo>
                    <a:pt x="221" y="73"/>
                    <a:pt x="206" y="96"/>
                    <a:pt x="204" y="99"/>
                  </a:cubicBezTo>
                  <a:cubicBezTo>
                    <a:pt x="162" y="87"/>
                    <a:pt x="119" y="65"/>
                    <a:pt x="84" y="39"/>
                  </a:cubicBezTo>
                  <a:cubicBezTo>
                    <a:pt x="77" y="33"/>
                    <a:pt x="69" y="27"/>
                    <a:pt x="60" y="23"/>
                  </a:cubicBezTo>
                  <a:cubicBezTo>
                    <a:pt x="51" y="19"/>
                    <a:pt x="40" y="19"/>
                    <a:pt x="32" y="24"/>
                  </a:cubicBezTo>
                  <a:cubicBezTo>
                    <a:pt x="24" y="28"/>
                    <a:pt x="19" y="37"/>
                    <a:pt x="16" y="46"/>
                  </a:cubicBezTo>
                  <a:cubicBezTo>
                    <a:pt x="8" y="67"/>
                    <a:pt x="3" y="89"/>
                    <a:pt x="1" y="111"/>
                  </a:cubicBezTo>
                  <a:cubicBezTo>
                    <a:pt x="0" y="123"/>
                    <a:pt x="0" y="135"/>
                    <a:pt x="3" y="146"/>
                  </a:cubicBezTo>
                  <a:cubicBezTo>
                    <a:pt x="6" y="158"/>
                    <a:pt x="12" y="169"/>
                    <a:pt x="22" y="175"/>
                  </a:cubicBezTo>
                  <a:cubicBezTo>
                    <a:pt x="32" y="182"/>
                    <a:pt x="43" y="184"/>
                    <a:pt x="54" y="186"/>
                  </a:cubicBezTo>
                  <a:cubicBezTo>
                    <a:pt x="88" y="191"/>
                    <a:pt x="122" y="197"/>
                    <a:pt x="156" y="203"/>
                  </a:cubicBezTo>
                  <a:cubicBezTo>
                    <a:pt x="178" y="206"/>
                    <a:pt x="202" y="210"/>
                    <a:pt x="224" y="205"/>
                  </a:cubicBezTo>
                  <a:cubicBezTo>
                    <a:pt x="243" y="201"/>
                    <a:pt x="260" y="190"/>
                    <a:pt x="272" y="176"/>
                  </a:cubicBezTo>
                  <a:cubicBezTo>
                    <a:pt x="291" y="154"/>
                    <a:pt x="298" y="125"/>
                    <a:pt x="305" y="97"/>
                  </a:cubicBezTo>
                  <a:cubicBezTo>
                    <a:pt x="309" y="78"/>
                    <a:pt x="315" y="58"/>
                    <a:pt x="324" y="41"/>
                  </a:cubicBezTo>
                  <a:cubicBezTo>
                    <a:pt x="308" y="25"/>
                    <a:pt x="290" y="11"/>
                    <a:pt x="270" y="0"/>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5" name="Freeform 250"/>
            <p:cNvSpPr>
              <a:spLocks/>
            </p:cNvSpPr>
            <p:nvPr/>
          </p:nvSpPr>
          <p:spPr bwMode="auto">
            <a:xfrm>
              <a:off x="5462588" y="2055813"/>
              <a:ext cx="244475" cy="265112"/>
            </a:xfrm>
            <a:custGeom>
              <a:avLst/>
              <a:gdLst>
                <a:gd name="T0" fmla="*/ 57 w 71"/>
                <a:gd name="T1" fmla="*/ 28 h 77"/>
                <a:gd name="T2" fmla="*/ 22 w 71"/>
                <a:gd name="T3" fmla="*/ 0 h 77"/>
                <a:gd name="T4" fmla="*/ 10 w 71"/>
                <a:gd name="T5" fmla="*/ 18 h 77"/>
                <a:gd name="T6" fmla="*/ 0 w 71"/>
                <a:gd name="T7" fmla="*/ 36 h 77"/>
                <a:gd name="T8" fmla="*/ 54 w 71"/>
                <a:gd name="T9" fmla="*/ 77 h 77"/>
                <a:gd name="T10" fmla="*/ 70 w 71"/>
                <a:gd name="T11" fmla="*/ 55 h 77"/>
                <a:gd name="T12" fmla="*/ 57 w 71"/>
                <a:gd name="T13" fmla="*/ 28 h 77"/>
              </a:gdLst>
              <a:ahLst/>
              <a:cxnLst>
                <a:cxn ang="0">
                  <a:pos x="T0" y="T1"/>
                </a:cxn>
                <a:cxn ang="0">
                  <a:pos x="T2" y="T3"/>
                </a:cxn>
                <a:cxn ang="0">
                  <a:pos x="T4" y="T5"/>
                </a:cxn>
                <a:cxn ang="0">
                  <a:pos x="T6" y="T7"/>
                </a:cxn>
                <a:cxn ang="0">
                  <a:pos x="T8" y="T9"/>
                </a:cxn>
                <a:cxn ang="0">
                  <a:pos x="T10" y="T11"/>
                </a:cxn>
                <a:cxn ang="0">
                  <a:pos x="T12" y="T13"/>
                </a:cxn>
              </a:cxnLst>
              <a:rect l="0" t="0" r="r" b="b"/>
              <a:pathLst>
                <a:path w="71" h="77">
                  <a:moveTo>
                    <a:pt x="57" y="28"/>
                  </a:moveTo>
                  <a:cubicBezTo>
                    <a:pt x="47" y="18"/>
                    <a:pt x="35" y="8"/>
                    <a:pt x="22" y="0"/>
                  </a:cubicBezTo>
                  <a:cubicBezTo>
                    <a:pt x="16" y="4"/>
                    <a:pt x="13" y="11"/>
                    <a:pt x="10" y="18"/>
                  </a:cubicBezTo>
                  <a:cubicBezTo>
                    <a:pt x="7" y="24"/>
                    <a:pt x="4" y="30"/>
                    <a:pt x="0" y="36"/>
                  </a:cubicBezTo>
                  <a:cubicBezTo>
                    <a:pt x="20" y="47"/>
                    <a:pt x="38" y="61"/>
                    <a:pt x="54" y="77"/>
                  </a:cubicBezTo>
                  <a:cubicBezTo>
                    <a:pt x="59" y="69"/>
                    <a:pt x="64" y="62"/>
                    <a:pt x="70" y="55"/>
                  </a:cubicBezTo>
                  <a:cubicBezTo>
                    <a:pt x="71" y="45"/>
                    <a:pt x="64" y="35"/>
                    <a:pt x="57" y="28"/>
                  </a:cubicBezTo>
                  <a:close/>
                </a:path>
              </a:pathLst>
            </a:custGeom>
            <a:solidFill>
              <a:srgbClr val="285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6" name="Freeform 251"/>
            <p:cNvSpPr>
              <a:spLocks/>
            </p:cNvSpPr>
            <p:nvPr/>
          </p:nvSpPr>
          <p:spPr bwMode="auto">
            <a:xfrm>
              <a:off x="4195763" y="1292225"/>
              <a:ext cx="565150" cy="773112"/>
            </a:xfrm>
            <a:custGeom>
              <a:avLst/>
              <a:gdLst>
                <a:gd name="T0" fmla="*/ 18 w 164"/>
                <a:gd name="T1" fmla="*/ 31 h 225"/>
                <a:gd name="T2" fmla="*/ 62 w 164"/>
                <a:gd name="T3" fmla="*/ 4 h 225"/>
                <a:gd name="T4" fmla="*/ 114 w 164"/>
                <a:gd name="T5" fmla="*/ 7 h 225"/>
                <a:gd name="T6" fmla="*/ 148 w 164"/>
                <a:gd name="T7" fmla="*/ 28 h 225"/>
                <a:gd name="T8" fmla="*/ 163 w 164"/>
                <a:gd name="T9" fmla="*/ 65 h 225"/>
                <a:gd name="T10" fmla="*/ 161 w 164"/>
                <a:gd name="T11" fmla="*/ 104 h 225"/>
                <a:gd name="T12" fmla="*/ 143 w 164"/>
                <a:gd name="T13" fmla="*/ 184 h 225"/>
                <a:gd name="T14" fmla="*/ 131 w 164"/>
                <a:gd name="T15" fmla="*/ 205 h 225"/>
                <a:gd name="T16" fmla="*/ 107 w 164"/>
                <a:gd name="T17" fmla="*/ 216 h 225"/>
                <a:gd name="T18" fmla="*/ 96 w 164"/>
                <a:gd name="T19" fmla="*/ 225 h 225"/>
                <a:gd name="T20" fmla="*/ 89 w 164"/>
                <a:gd name="T21" fmla="*/ 222 h 225"/>
                <a:gd name="T22" fmla="*/ 10 w 164"/>
                <a:gd name="T23" fmla="*/ 191 h 225"/>
                <a:gd name="T24" fmla="*/ 20 w 164"/>
                <a:gd name="T25" fmla="*/ 158 h 225"/>
                <a:gd name="T26" fmla="*/ 12 w 164"/>
                <a:gd name="T27" fmla="*/ 139 h 225"/>
                <a:gd name="T28" fmla="*/ 0 w 164"/>
                <a:gd name="T29" fmla="*/ 84 h 225"/>
                <a:gd name="T30" fmla="*/ 18 w 164"/>
                <a:gd name="T31" fmla="*/ 3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 h="225">
                  <a:moveTo>
                    <a:pt x="18" y="31"/>
                  </a:moveTo>
                  <a:cubicBezTo>
                    <a:pt x="29" y="17"/>
                    <a:pt x="45" y="8"/>
                    <a:pt x="62" y="4"/>
                  </a:cubicBezTo>
                  <a:cubicBezTo>
                    <a:pt x="79" y="0"/>
                    <a:pt x="97" y="2"/>
                    <a:pt x="114" y="7"/>
                  </a:cubicBezTo>
                  <a:cubicBezTo>
                    <a:pt x="127" y="11"/>
                    <a:pt x="139" y="18"/>
                    <a:pt x="148" y="28"/>
                  </a:cubicBezTo>
                  <a:cubicBezTo>
                    <a:pt x="157" y="38"/>
                    <a:pt x="161" y="51"/>
                    <a:pt x="163" y="65"/>
                  </a:cubicBezTo>
                  <a:cubicBezTo>
                    <a:pt x="164" y="78"/>
                    <a:pt x="163" y="91"/>
                    <a:pt x="161" y="104"/>
                  </a:cubicBezTo>
                  <a:cubicBezTo>
                    <a:pt x="157" y="131"/>
                    <a:pt x="151" y="158"/>
                    <a:pt x="143" y="184"/>
                  </a:cubicBezTo>
                  <a:cubicBezTo>
                    <a:pt x="140" y="192"/>
                    <a:pt x="137" y="200"/>
                    <a:pt x="131" y="205"/>
                  </a:cubicBezTo>
                  <a:cubicBezTo>
                    <a:pt x="124" y="210"/>
                    <a:pt x="114" y="211"/>
                    <a:pt x="107" y="216"/>
                  </a:cubicBezTo>
                  <a:cubicBezTo>
                    <a:pt x="104" y="219"/>
                    <a:pt x="101" y="224"/>
                    <a:pt x="96" y="225"/>
                  </a:cubicBezTo>
                  <a:cubicBezTo>
                    <a:pt x="93" y="225"/>
                    <a:pt x="91" y="223"/>
                    <a:pt x="89" y="222"/>
                  </a:cubicBezTo>
                  <a:cubicBezTo>
                    <a:pt x="65" y="207"/>
                    <a:pt x="33" y="206"/>
                    <a:pt x="10" y="191"/>
                  </a:cubicBezTo>
                  <a:cubicBezTo>
                    <a:pt x="13" y="186"/>
                    <a:pt x="21" y="164"/>
                    <a:pt x="20" y="158"/>
                  </a:cubicBezTo>
                  <a:cubicBezTo>
                    <a:pt x="18" y="151"/>
                    <a:pt x="15" y="145"/>
                    <a:pt x="12" y="139"/>
                  </a:cubicBezTo>
                  <a:cubicBezTo>
                    <a:pt x="5" y="122"/>
                    <a:pt x="0" y="103"/>
                    <a:pt x="0" y="84"/>
                  </a:cubicBezTo>
                  <a:cubicBezTo>
                    <a:pt x="0" y="65"/>
                    <a:pt x="6" y="45"/>
                    <a:pt x="18" y="31"/>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7" name="Freeform 252"/>
            <p:cNvSpPr>
              <a:spLocks/>
            </p:cNvSpPr>
            <p:nvPr/>
          </p:nvSpPr>
          <p:spPr bwMode="auto">
            <a:xfrm>
              <a:off x="4195763" y="1292225"/>
              <a:ext cx="544513" cy="560387"/>
            </a:xfrm>
            <a:custGeom>
              <a:avLst/>
              <a:gdLst>
                <a:gd name="T0" fmla="*/ 77 w 158"/>
                <a:gd name="T1" fmla="*/ 161 h 163"/>
                <a:gd name="T2" fmla="*/ 98 w 158"/>
                <a:gd name="T3" fmla="*/ 153 h 163"/>
                <a:gd name="T4" fmla="*/ 105 w 158"/>
                <a:gd name="T5" fmla="*/ 121 h 163"/>
                <a:gd name="T6" fmla="*/ 117 w 158"/>
                <a:gd name="T7" fmla="*/ 103 h 163"/>
                <a:gd name="T8" fmla="*/ 128 w 158"/>
                <a:gd name="T9" fmla="*/ 98 h 163"/>
                <a:gd name="T10" fmla="*/ 137 w 158"/>
                <a:gd name="T11" fmla="*/ 104 h 163"/>
                <a:gd name="T12" fmla="*/ 137 w 158"/>
                <a:gd name="T13" fmla="*/ 112 h 163"/>
                <a:gd name="T14" fmla="*/ 138 w 158"/>
                <a:gd name="T15" fmla="*/ 121 h 163"/>
                <a:gd name="T16" fmla="*/ 145 w 158"/>
                <a:gd name="T17" fmla="*/ 122 h 163"/>
                <a:gd name="T18" fmla="*/ 145 w 158"/>
                <a:gd name="T19" fmla="*/ 117 h 163"/>
                <a:gd name="T20" fmla="*/ 150 w 158"/>
                <a:gd name="T21" fmla="*/ 80 h 163"/>
                <a:gd name="T22" fmla="*/ 158 w 158"/>
                <a:gd name="T23" fmla="*/ 44 h 163"/>
                <a:gd name="T24" fmla="*/ 148 w 158"/>
                <a:gd name="T25" fmla="*/ 28 h 163"/>
                <a:gd name="T26" fmla="*/ 114 w 158"/>
                <a:gd name="T27" fmla="*/ 7 h 163"/>
                <a:gd name="T28" fmla="*/ 62 w 158"/>
                <a:gd name="T29" fmla="*/ 4 h 163"/>
                <a:gd name="T30" fmla="*/ 18 w 158"/>
                <a:gd name="T31" fmla="*/ 31 h 163"/>
                <a:gd name="T32" fmla="*/ 0 w 158"/>
                <a:gd name="T33" fmla="*/ 84 h 163"/>
                <a:gd name="T34" fmla="*/ 12 w 158"/>
                <a:gd name="T35" fmla="*/ 139 h 163"/>
                <a:gd name="T36" fmla="*/ 19 w 158"/>
                <a:gd name="T37" fmla="*/ 156 h 163"/>
                <a:gd name="T38" fmla="*/ 36 w 158"/>
                <a:gd name="T39" fmla="*/ 161 h 163"/>
                <a:gd name="T40" fmla="*/ 77 w 158"/>
                <a:gd name="T41"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8" h="163">
                  <a:moveTo>
                    <a:pt x="77" y="161"/>
                  </a:moveTo>
                  <a:cubicBezTo>
                    <a:pt x="85" y="160"/>
                    <a:pt x="93" y="158"/>
                    <a:pt x="98" y="153"/>
                  </a:cubicBezTo>
                  <a:cubicBezTo>
                    <a:pt x="105" y="144"/>
                    <a:pt x="103" y="132"/>
                    <a:pt x="105" y="121"/>
                  </a:cubicBezTo>
                  <a:cubicBezTo>
                    <a:pt x="107" y="114"/>
                    <a:pt x="111" y="107"/>
                    <a:pt x="117" y="103"/>
                  </a:cubicBezTo>
                  <a:cubicBezTo>
                    <a:pt x="120" y="100"/>
                    <a:pt x="124" y="98"/>
                    <a:pt x="128" y="98"/>
                  </a:cubicBezTo>
                  <a:cubicBezTo>
                    <a:pt x="132" y="98"/>
                    <a:pt x="136" y="100"/>
                    <a:pt x="137" y="104"/>
                  </a:cubicBezTo>
                  <a:cubicBezTo>
                    <a:pt x="138" y="106"/>
                    <a:pt x="137" y="109"/>
                    <a:pt x="137" y="112"/>
                  </a:cubicBezTo>
                  <a:cubicBezTo>
                    <a:pt x="136" y="115"/>
                    <a:pt x="136" y="118"/>
                    <a:pt x="138" y="121"/>
                  </a:cubicBezTo>
                  <a:cubicBezTo>
                    <a:pt x="139" y="123"/>
                    <a:pt x="143" y="124"/>
                    <a:pt x="145" y="122"/>
                  </a:cubicBezTo>
                  <a:cubicBezTo>
                    <a:pt x="146" y="120"/>
                    <a:pt x="146" y="119"/>
                    <a:pt x="145" y="117"/>
                  </a:cubicBezTo>
                  <a:cubicBezTo>
                    <a:pt x="145" y="105"/>
                    <a:pt x="147" y="93"/>
                    <a:pt x="150" y="80"/>
                  </a:cubicBezTo>
                  <a:cubicBezTo>
                    <a:pt x="153" y="68"/>
                    <a:pt x="155" y="56"/>
                    <a:pt x="158" y="44"/>
                  </a:cubicBezTo>
                  <a:cubicBezTo>
                    <a:pt x="155" y="38"/>
                    <a:pt x="152" y="33"/>
                    <a:pt x="148" y="28"/>
                  </a:cubicBezTo>
                  <a:cubicBezTo>
                    <a:pt x="139" y="18"/>
                    <a:pt x="127" y="11"/>
                    <a:pt x="114" y="7"/>
                  </a:cubicBezTo>
                  <a:cubicBezTo>
                    <a:pt x="97" y="2"/>
                    <a:pt x="79" y="0"/>
                    <a:pt x="62" y="4"/>
                  </a:cubicBezTo>
                  <a:cubicBezTo>
                    <a:pt x="45" y="8"/>
                    <a:pt x="29" y="17"/>
                    <a:pt x="18" y="31"/>
                  </a:cubicBezTo>
                  <a:cubicBezTo>
                    <a:pt x="6" y="45"/>
                    <a:pt x="0" y="65"/>
                    <a:pt x="0" y="84"/>
                  </a:cubicBezTo>
                  <a:cubicBezTo>
                    <a:pt x="0" y="103"/>
                    <a:pt x="5" y="122"/>
                    <a:pt x="12" y="139"/>
                  </a:cubicBezTo>
                  <a:cubicBezTo>
                    <a:pt x="15" y="145"/>
                    <a:pt x="17" y="150"/>
                    <a:pt x="19" y="156"/>
                  </a:cubicBezTo>
                  <a:cubicBezTo>
                    <a:pt x="24" y="158"/>
                    <a:pt x="30" y="160"/>
                    <a:pt x="36" y="161"/>
                  </a:cubicBezTo>
                  <a:cubicBezTo>
                    <a:pt x="49" y="163"/>
                    <a:pt x="63" y="163"/>
                    <a:pt x="77" y="16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8" name="Freeform 253"/>
            <p:cNvSpPr>
              <a:spLocks/>
            </p:cNvSpPr>
            <p:nvPr/>
          </p:nvSpPr>
          <p:spPr bwMode="auto">
            <a:xfrm>
              <a:off x="4165600" y="1917700"/>
              <a:ext cx="484188" cy="220662"/>
            </a:xfrm>
            <a:custGeom>
              <a:avLst/>
              <a:gdLst>
                <a:gd name="T0" fmla="*/ 23 w 141"/>
                <a:gd name="T1" fmla="*/ 0 h 64"/>
                <a:gd name="T2" fmla="*/ 0 w 141"/>
                <a:gd name="T3" fmla="*/ 16 h 64"/>
                <a:gd name="T4" fmla="*/ 141 w 141"/>
                <a:gd name="T5" fmla="*/ 64 h 64"/>
                <a:gd name="T6" fmla="*/ 23 w 141"/>
                <a:gd name="T7" fmla="*/ 0 h 64"/>
              </a:gdLst>
              <a:ahLst/>
              <a:cxnLst>
                <a:cxn ang="0">
                  <a:pos x="T0" y="T1"/>
                </a:cxn>
                <a:cxn ang="0">
                  <a:pos x="T2" y="T3"/>
                </a:cxn>
                <a:cxn ang="0">
                  <a:pos x="T4" y="T5"/>
                </a:cxn>
                <a:cxn ang="0">
                  <a:pos x="T6" y="T7"/>
                </a:cxn>
              </a:cxnLst>
              <a:rect l="0" t="0" r="r" b="b"/>
              <a:pathLst>
                <a:path w="141" h="64">
                  <a:moveTo>
                    <a:pt x="23" y="0"/>
                  </a:moveTo>
                  <a:cubicBezTo>
                    <a:pt x="15" y="5"/>
                    <a:pt x="7" y="11"/>
                    <a:pt x="0" y="16"/>
                  </a:cubicBezTo>
                  <a:cubicBezTo>
                    <a:pt x="50" y="25"/>
                    <a:pt x="95" y="41"/>
                    <a:pt x="141" y="64"/>
                  </a:cubicBezTo>
                  <a:cubicBezTo>
                    <a:pt x="128" y="47"/>
                    <a:pt x="75" y="6"/>
                    <a:pt x="23" y="0"/>
                  </a:cubicBezTo>
                  <a:close/>
                </a:path>
              </a:pathLst>
            </a:custGeom>
            <a:solidFill>
              <a:srgbClr val="285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70" name="Group 169"/>
          <p:cNvGrpSpPr/>
          <p:nvPr/>
        </p:nvGrpSpPr>
        <p:grpSpPr>
          <a:xfrm>
            <a:off x="7440144" y="1923113"/>
            <a:ext cx="964660" cy="1694562"/>
            <a:chOff x="3730626" y="990600"/>
            <a:chExt cx="2987675" cy="5248275"/>
          </a:xfrm>
        </p:grpSpPr>
        <p:sp>
          <p:nvSpPr>
            <p:cNvPr id="171" name="Freeform 257"/>
            <p:cNvSpPr>
              <a:spLocks/>
            </p:cNvSpPr>
            <p:nvPr/>
          </p:nvSpPr>
          <p:spPr bwMode="auto">
            <a:xfrm>
              <a:off x="3865563" y="5254625"/>
              <a:ext cx="2720975" cy="984250"/>
            </a:xfrm>
            <a:custGeom>
              <a:avLst/>
              <a:gdLst>
                <a:gd name="T0" fmla="*/ 891 w 891"/>
                <a:gd name="T1" fmla="*/ 0 h 323"/>
                <a:gd name="T2" fmla="*/ 891 w 891"/>
                <a:gd name="T3" fmla="*/ 38 h 323"/>
                <a:gd name="T4" fmla="*/ 759 w 891"/>
                <a:gd name="T5" fmla="*/ 222 h 323"/>
                <a:gd name="T6" fmla="*/ 129 w 891"/>
                <a:gd name="T7" fmla="*/ 222 h 323"/>
                <a:gd name="T8" fmla="*/ 0 w 891"/>
                <a:gd name="T9" fmla="*/ 41 h 323"/>
                <a:gd name="T10" fmla="*/ 0 w 891"/>
                <a:gd name="T11" fmla="*/ 2 h 323"/>
                <a:gd name="T12" fmla="*/ 129 w 891"/>
                <a:gd name="T13" fmla="*/ 183 h 323"/>
                <a:gd name="T14" fmla="*/ 759 w 891"/>
                <a:gd name="T15" fmla="*/ 183 h 323"/>
                <a:gd name="T16" fmla="*/ 891 w 891"/>
                <a:gd name="T17"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1" h="323">
                  <a:moveTo>
                    <a:pt x="891" y="0"/>
                  </a:moveTo>
                  <a:cubicBezTo>
                    <a:pt x="891" y="38"/>
                    <a:pt x="891" y="38"/>
                    <a:pt x="891" y="38"/>
                  </a:cubicBezTo>
                  <a:cubicBezTo>
                    <a:pt x="891" y="105"/>
                    <a:pt x="847" y="171"/>
                    <a:pt x="759" y="222"/>
                  </a:cubicBezTo>
                  <a:cubicBezTo>
                    <a:pt x="585" y="323"/>
                    <a:pt x="303" y="323"/>
                    <a:pt x="129" y="222"/>
                  </a:cubicBezTo>
                  <a:cubicBezTo>
                    <a:pt x="43" y="172"/>
                    <a:pt x="0" y="107"/>
                    <a:pt x="0" y="41"/>
                  </a:cubicBezTo>
                  <a:cubicBezTo>
                    <a:pt x="0" y="2"/>
                    <a:pt x="0" y="2"/>
                    <a:pt x="0" y="2"/>
                  </a:cubicBezTo>
                  <a:cubicBezTo>
                    <a:pt x="0" y="68"/>
                    <a:pt x="43" y="133"/>
                    <a:pt x="129" y="183"/>
                  </a:cubicBezTo>
                  <a:cubicBezTo>
                    <a:pt x="303" y="284"/>
                    <a:pt x="585" y="284"/>
                    <a:pt x="759" y="183"/>
                  </a:cubicBezTo>
                  <a:cubicBezTo>
                    <a:pt x="847" y="133"/>
                    <a:pt x="891" y="66"/>
                    <a:pt x="891" y="0"/>
                  </a:cubicBezTo>
                  <a:close/>
                </a:path>
              </a:pathLst>
            </a:custGeom>
            <a:solidFill>
              <a:srgbClr val="6991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2" name="Freeform 258"/>
            <p:cNvSpPr>
              <a:spLocks/>
            </p:cNvSpPr>
            <p:nvPr/>
          </p:nvSpPr>
          <p:spPr bwMode="auto">
            <a:xfrm>
              <a:off x="3730626" y="4394200"/>
              <a:ext cx="2987675" cy="1725613"/>
            </a:xfrm>
            <a:custGeom>
              <a:avLst/>
              <a:gdLst>
                <a:gd name="T0" fmla="*/ 175 w 978"/>
                <a:gd name="T1" fmla="*/ 101 h 566"/>
                <a:gd name="T2" fmla="*/ 805 w 978"/>
                <a:gd name="T3" fmla="*/ 101 h 566"/>
                <a:gd name="T4" fmla="*/ 803 w 978"/>
                <a:gd name="T5" fmla="*/ 465 h 566"/>
                <a:gd name="T6" fmla="*/ 173 w 978"/>
                <a:gd name="T7" fmla="*/ 465 h 566"/>
                <a:gd name="T8" fmla="*/ 175 w 978"/>
                <a:gd name="T9" fmla="*/ 101 h 566"/>
              </a:gdLst>
              <a:ahLst/>
              <a:cxnLst>
                <a:cxn ang="0">
                  <a:pos x="T0" y="T1"/>
                </a:cxn>
                <a:cxn ang="0">
                  <a:pos x="T2" y="T3"/>
                </a:cxn>
                <a:cxn ang="0">
                  <a:pos x="T4" y="T5"/>
                </a:cxn>
                <a:cxn ang="0">
                  <a:pos x="T6" y="T7"/>
                </a:cxn>
                <a:cxn ang="0">
                  <a:pos x="T8" y="T9"/>
                </a:cxn>
              </a:cxnLst>
              <a:rect l="0" t="0" r="r" b="b"/>
              <a:pathLst>
                <a:path w="978" h="566">
                  <a:moveTo>
                    <a:pt x="175" y="101"/>
                  </a:moveTo>
                  <a:cubicBezTo>
                    <a:pt x="350" y="0"/>
                    <a:pt x="632" y="0"/>
                    <a:pt x="805" y="101"/>
                  </a:cubicBezTo>
                  <a:cubicBezTo>
                    <a:pt x="978" y="201"/>
                    <a:pt x="978" y="365"/>
                    <a:pt x="803" y="465"/>
                  </a:cubicBezTo>
                  <a:cubicBezTo>
                    <a:pt x="629" y="566"/>
                    <a:pt x="347" y="566"/>
                    <a:pt x="173" y="465"/>
                  </a:cubicBezTo>
                  <a:cubicBezTo>
                    <a:pt x="0" y="365"/>
                    <a:pt x="1" y="201"/>
                    <a:pt x="175" y="101"/>
                  </a:cubicBezTo>
                </a:path>
              </a:pathLst>
            </a:custGeom>
            <a:solidFill>
              <a:srgbClr val="97B4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3" name="Freeform 259"/>
            <p:cNvSpPr>
              <a:spLocks/>
            </p:cNvSpPr>
            <p:nvPr/>
          </p:nvSpPr>
          <p:spPr bwMode="auto">
            <a:xfrm>
              <a:off x="4519613" y="3970338"/>
              <a:ext cx="1425575" cy="1603375"/>
            </a:xfrm>
            <a:custGeom>
              <a:avLst/>
              <a:gdLst>
                <a:gd name="T0" fmla="*/ 430 w 467"/>
                <a:gd name="T1" fmla="*/ 334 h 526"/>
                <a:gd name="T2" fmla="*/ 231 w 467"/>
                <a:gd name="T3" fmla="*/ 0 h 526"/>
                <a:gd name="T4" fmla="*/ 30 w 467"/>
                <a:gd name="T5" fmla="*/ 337 h 526"/>
                <a:gd name="T6" fmla="*/ 20 w 467"/>
                <a:gd name="T7" fmla="*/ 354 h 526"/>
                <a:gd name="T8" fmla="*/ 19 w 467"/>
                <a:gd name="T9" fmla="*/ 354 h 526"/>
                <a:gd name="T10" fmla="*/ 20 w 467"/>
                <a:gd name="T11" fmla="*/ 354 h 526"/>
                <a:gd name="T12" fmla="*/ 76 w 467"/>
                <a:gd name="T13" fmla="*/ 476 h 526"/>
                <a:gd name="T14" fmla="*/ 385 w 467"/>
                <a:gd name="T15" fmla="*/ 476 h 526"/>
                <a:gd name="T16" fmla="*/ 430 w 467"/>
                <a:gd name="T17" fmla="*/ 33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526">
                  <a:moveTo>
                    <a:pt x="430" y="334"/>
                  </a:moveTo>
                  <a:cubicBezTo>
                    <a:pt x="231" y="0"/>
                    <a:pt x="231" y="0"/>
                    <a:pt x="231" y="0"/>
                  </a:cubicBezTo>
                  <a:cubicBezTo>
                    <a:pt x="30" y="337"/>
                    <a:pt x="30" y="337"/>
                    <a:pt x="30" y="337"/>
                  </a:cubicBezTo>
                  <a:cubicBezTo>
                    <a:pt x="26" y="342"/>
                    <a:pt x="23" y="348"/>
                    <a:pt x="20" y="354"/>
                  </a:cubicBezTo>
                  <a:cubicBezTo>
                    <a:pt x="19" y="354"/>
                    <a:pt x="19" y="354"/>
                    <a:pt x="19" y="354"/>
                  </a:cubicBezTo>
                  <a:cubicBezTo>
                    <a:pt x="20" y="354"/>
                    <a:pt x="20" y="354"/>
                    <a:pt x="20" y="354"/>
                  </a:cubicBezTo>
                  <a:cubicBezTo>
                    <a:pt x="0" y="397"/>
                    <a:pt x="19" y="443"/>
                    <a:pt x="76" y="476"/>
                  </a:cubicBezTo>
                  <a:cubicBezTo>
                    <a:pt x="161" y="526"/>
                    <a:pt x="300" y="526"/>
                    <a:pt x="385" y="476"/>
                  </a:cubicBezTo>
                  <a:cubicBezTo>
                    <a:pt x="452" y="438"/>
                    <a:pt x="467" y="381"/>
                    <a:pt x="430" y="334"/>
                  </a:cubicBezTo>
                </a:path>
              </a:pathLst>
            </a:custGeom>
            <a:solidFill>
              <a:srgbClr val="FF8B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4" name="Freeform 260"/>
            <p:cNvSpPr>
              <a:spLocks/>
            </p:cNvSpPr>
            <p:nvPr/>
          </p:nvSpPr>
          <p:spPr bwMode="auto">
            <a:xfrm>
              <a:off x="4943476" y="2933700"/>
              <a:ext cx="561975" cy="322263"/>
            </a:xfrm>
            <a:custGeom>
              <a:avLst/>
              <a:gdLst>
                <a:gd name="T0" fmla="*/ 33 w 184"/>
                <a:gd name="T1" fmla="*/ 19 h 106"/>
                <a:gd name="T2" fmla="*/ 151 w 184"/>
                <a:gd name="T3" fmla="*/ 19 h 106"/>
                <a:gd name="T4" fmla="*/ 151 w 184"/>
                <a:gd name="T5" fmla="*/ 87 h 106"/>
                <a:gd name="T6" fmla="*/ 33 w 184"/>
                <a:gd name="T7" fmla="*/ 87 h 106"/>
                <a:gd name="T8" fmla="*/ 33 w 184"/>
                <a:gd name="T9" fmla="*/ 19 h 106"/>
              </a:gdLst>
              <a:ahLst/>
              <a:cxnLst>
                <a:cxn ang="0">
                  <a:pos x="T0" y="T1"/>
                </a:cxn>
                <a:cxn ang="0">
                  <a:pos x="T2" y="T3"/>
                </a:cxn>
                <a:cxn ang="0">
                  <a:pos x="T4" y="T5"/>
                </a:cxn>
                <a:cxn ang="0">
                  <a:pos x="T6" y="T7"/>
                </a:cxn>
                <a:cxn ang="0">
                  <a:pos x="T8" y="T9"/>
                </a:cxn>
              </a:cxnLst>
              <a:rect l="0" t="0" r="r" b="b"/>
              <a:pathLst>
                <a:path w="184" h="106">
                  <a:moveTo>
                    <a:pt x="33" y="19"/>
                  </a:moveTo>
                  <a:cubicBezTo>
                    <a:pt x="66" y="0"/>
                    <a:pt x="119" y="0"/>
                    <a:pt x="151" y="19"/>
                  </a:cubicBezTo>
                  <a:cubicBezTo>
                    <a:pt x="184" y="38"/>
                    <a:pt x="184" y="68"/>
                    <a:pt x="151" y="87"/>
                  </a:cubicBezTo>
                  <a:cubicBezTo>
                    <a:pt x="118" y="106"/>
                    <a:pt x="65" y="106"/>
                    <a:pt x="33" y="87"/>
                  </a:cubicBezTo>
                  <a:cubicBezTo>
                    <a:pt x="0" y="68"/>
                    <a:pt x="0" y="38"/>
                    <a:pt x="33" y="19"/>
                  </a:cubicBezTo>
                  <a:close/>
                </a:path>
              </a:pathLst>
            </a:custGeom>
            <a:solidFill>
              <a:srgbClr val="FFC7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5" name="Freeform 261"/>
            <p:cNvSpPr>
              <a:spLocks/>
            </p:cNvSpPr>
            <p:nvPr/>
          </p:nvSpPr>
          <p:spPr bwMode="auto">
            <a:xfrm>
              <a:off x="4989513" y="3149600"/>
              <a:ext cx="469900" cy="396875"/>
            </a:xfrm>
            <a:custGeom>
              <a:avLst/>
              <a:gdLst>
                <a:gd name="T0" fmla="*/ 136 w 154"/>
                <a:gd name="T1" fmla="*/ 16 h 130"/>
                <a:gd name="T2" fmla="*/ 18 w 154"/>
                <a:gd name="T3" fmla="*/ 16 h 130"/>
                <a:gd name="T4" fmla="*/ 0 w 154"/>
                <a:gd name="T5" fmla="*/ 1 h 130"/>
                <a:gd name="T6" fmla="*/ 77 w 154"/>
                <a:gd name="T7" fmla="*/ 130 h 130"/>
                <a:gd name="T8" fmla="*/ 154 w 154"/>
                <a:gd name="T9" fmla="*/ 0 h 130"/>
                <a:gd name="T10" fmla="*/ 136 w 154"/>
                <a:gd name="T11" fmla="*/ 16 h 130"/>
              </a:gdLst>
              <a:ahLst/>
              <a:cxnLst>
                <a:cxn ang="0">
                  <a:pos x="T0" y="T1"/>
                </a:cxn>
                <a:cxn ang="0">
                  <a:pos x="T2" y="T3"/>
                </a:cxn>
                <a:cxn ang="0">
                  <a:pos x="T4" y="T5"/>
                </a:cxn>
                <a:cxn ang="0">
                  <a:pos x="T6" y="T7"/>
                </a:cxn>
                <a:cxn ang="0">
                  <a:pos x="T8" y="T9"/>
                </a:cxn>
                <a:cxn ang="0">
                  <a:pos x="T10" y="T11"/>
                </a:cxn>
              </a:cxnLst>
              <a:rect l="0" t="0" r="r" b="b"/>
              <a:pathLst>
                <a:path w="154" h="130">
                  <a:moveTo>
                    <a:pt x="136" y="16"/>
                  </a:moveTo>
                  <a:cubicBezTo>
                    <a:pt x="103" y="35"/>
                    <a:pt x="50" y="35"/>
                    <a:pt x="18" y="16"/>
                  </a:cubicBezTo>
                  <a:cubicBezTo>
                    <a:pt x="10" y="12"/>
                    <a:pt x="4" y="6"/>
                    <a:pt x="0" y="1"/>
                  </a:cubicBezTo>
                  <a:cubicBezTo>
                    <a:pt x="77" y="130"/>
                    <a:pt x="77" y="130"/>
                    <a:pt x="77" y="130"/>
                  </a:cubicBezTo>
                  <a:cubicBezTo>
                    <a:pt x="154" y="0"/>
                    <a:pt x="154" y="0"/>
                    <a:pt x="154" y="0"/>
                  </a:cubicBezTo>
                  <a:cubicBezTo>
                    <a:pt x="150" y="6"/>
                    <a:pt x="144" y="11"/>
                    <a:pt x="136" y="16"/>
                  </a:cubicBezTo>
                  <a:close/>
                </a:path>
              </a:pathLst>
            </a:custGeom>
            <a:solidFill>
              <a:srgbClr val="FF8B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6" name="Freeform 262"/>
            <p:cNvSpPr>
              <a:spLocks/>
            </p:cNvSpPr>
            <p:nvPr/>
          </p:nvSpPr>
          <p:spPr bwMode="auto">
            <a:xfrm>
              <a:off x="5211763" y="3546475"/>
              <a:ext cx="28575" cy="423863"/>
            </a:xfrm>
            <a:custGeom>
              <a:avLst/>
              <a:gdLst>
                <a:gd name="T0" fmla="*/ 4 w 9"/>
                <a:gd name="T1" fmla="*/ 0 h 139"/>
                <a:gd name="T2" fmla="*/ 8 w 9"/>
                <a:gd name="T3" fmla="*/ 69 h 139"/>
                <a:gd name="T4" fmla="*/ 9 w 9"/>
                <a:gd name="T5" fmla="*/ 95 h 139"/>
                <a:gd name="T6" fmla="*/ 8 w 9"/>
                <a:gd name="T7" fmla="*/ 117 h 139"/>
                <a:gd name="T8" fmla="*/ 4 w 9"/>
                <a:gd name="T9" fmla="*/ 139 h 139"/>
                <a:gd name="T10" fmla="*/ 4 w 9"/>
                <a:gd name="T11" fmla="*/ 139 h 139"/>
                <a:gd name="T12" fmla="*/ 1 w 9"/>
                <a:gd name="T13" fmla="*/ 117 h 139"/>
                <a:gd name="T14" fmla="*/ 0 w 9"/>
                <a:gd name="T15" fmla="*/ 95 h 139"/>
                <a:gd name="T16" fmla="*/ 1 w 9"/>
                <a:gd name="T17" fmla="*/ 69 h 139"/>
                <a:gd name="T18" fmla="*/ 4 w 9"/>
                <a:gd name="T19"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39">
                  <a:moveTo>
                    <a:pt x="4" y="0"/>
                  </a:moveTo>
                  <a:cubicBezTo>
                    <a:pt x="4" y="0"/>
                    <a:pt x="6" y="34"/>
                    <a:pt x="8" y="69"/>
                  </a:cubicBezTo>
                  <a:cubicBezTo>
                    <a:pt x="8" y="78"/>
                    <a:pt x="8" y="87"/>
                    <a:pt x="9" y="95"/>
                  </a:cubicBezTo>
                  <a:cubicBezTo>
                    <a:pt x="8" y="103"/>
                    <a:pt x="8" y="111"/>
                    <a:pt x="8" y="117"/>
                  </a:cubicBezTo>
                  <a:cubicBezTo>
                    <a:pt x="6" y="130"/>
                    <a:pt x="4" y="139"/>
                    <a:pt x="4" y="139"/>
                  </a:cubicBezTo>
                  <a:cubicBezTo>
                    <a:pt x="4" y="139"/>
                    <a:pt x="4" y="139"/>
                    <a:pt x="4" y="139"/>
                  </a:cubicBezTo>
                  <a:cubicBezTo>
                    <a:pt x="4" y="139"/>
                    <a:pt x="2" y="130"/>
                    <a:pt x="1" y="117"/>
                  </a:cubicBezTo>
                  <a:cubicBezTo>
                    <a:pt x="0" y="111"/>
                    <a:pt x="0" y="103"/>
                    <a:pt x="0" y="95"/>
                  </a:cubicBezTo>
                  <a:cubicBezTo>
                    <a:pt x="0" y="87"/>
                    <a:pt x="0" y="78"/>
                    <a:pt x="1" y="69"/>
                  </a:cubicBezTo>
                  <a:cubicBezTo>
                    <a:pt x="2" y="34"/>
                    <a:pt x="4" y="0"/>
                    <a:pt x="4" y="0"/>
                  </a:cubicBezTo>
                  <a:close/>
                </a:path>
              </a:pathLst>
            </a:custGeom>
            <a:solidFill>
              <a:srgbClr val="FF8B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7" name="Freeform 263"/>
            <p:cNvSpPr>
              <a:spLocks/>
            </p:cNvSpPr>
            <p:nvPr/>
          </p:nvSpPr>
          <p:spPr bwMode="auto">
            <a:xfrm>
              <a:off x="3932238" y="2155825"/>
              <a:ext cx="2587625" cy="3787775"/>
            </a:xfrm>
            <a:custGeom>
              <a:avLst/>
              <a:gdLst>
                <a:gd name="T0" fmla="*/ 762 w 847"/>
                <a:gd name="T1" fmla="*/ 882 h 1242"/>
                <a:gd name="T2" fmla="*/ 468 w 847"/>
                <a:gd name="T3" fmla="*/ 522 h 1242"/>
                <a:gd name="T4" fmla="*/ 467 w 847"/>
                <a:gd name="T5" fmla="*/ 445 h 1242"/>
                <a:gd name="T6" fmla="*/ 806 w 847"/>
                <a:gd name="T7" fmla="*/ 0 h 1242"/>
                <a:gd name="T8" fmla="*/ 423 w 847"/>
                <a:gd name="T9" fmla="*/ 182 h 1242"/>
                <a:gd name="T10" fmla="*/ 40 w 847"/>
                <a:gd name="T11" fmla="*/ 0 h 1242"/>
                <a:gd name="T12" fmla="*/ 379 w 847"/>
                <a:gd name="T13" fmla="*/ 445 h 1242"/>
                <a:gd name="T14" fmla="*/ 378 w 847"/>
                <a:gd name="T15" fmla="*/ 522 h 1242"/>
                <a:gd name="T16" fmla="*/ 79 w 847"/>
                <a:gd name="T17" fmla="*/ 887 h 1242"/>
                <a:gd name="T18" fmla="*/ 146 w 847"/>
                <a:gd name="T19" fmla="*/ 1153 h 1242"/>
                <a:gd name="T20" fmla="*/ 698 w 847"/>
                <a:gd name="T21" fmla="*/ 1153 h 1242"/>
                <a:gd name="T22" fmla="*/ 762 w 847"/>
                <a:gd name="T23" fmla="*/ 882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7" h="1242">
                  <a:moveTo>
                    <a:pt x="762" y="882"/>
                  </a:moveTo>
                  <a:cubicBezTo>
                    <a:pt x="468" y="522"/>
                    <a:pt x="468" y="522"/>
                    <a:pt x="468" y="522"/>
                  </a:cubicBezTo>
                  <a:cubicBezTo>
                    <a:pt x="451" y="500"/>
                    <a:pt x="450" y="467"/>
                    <a:pt x="467" y="445"/>
                  </a:cubicBezTo>
                  <a:cubicBezTo>
                    <a:pt x="806" y="0"/>
                    <a:pt x="806" y="0"/>
                    <a:pt x="806" y="0"/>
                  </a:cubicBezTo>
                  <a:cubicBezTo>
                    <a:pt x="423" y="182"/>
                    <a:pt x="423" y="182"/>
                    <a:pt x="423" y="182"/>
                  </a:cubicBezTo>
                  <a:cubicBezTo>
                    <a:pt x="40" y="0"/>
                    <a:pt x="40" y="0"/>
                    <a:pt x="40" y="0"/>
                  </a:cubicBezTo>
                  <a:cubicBezTo>
                    <a:pt x="379" y="445"/>
                    <a:pt x="379" y="445"/>
                    <a:pt x="379" y="445"/>
                  </a:cubicBezTo>
                  <a:cubicBezTo>
                    <a:pt x="396" y="467"/>
                    <a:pt x="396" y="500"/>
                    <a:pt x="378" y="522"/>
                  </a:cubicBezTo>
                  <a:cubicBezTo>
                    <a:pt x="79" y="887"/>
                    <a:pt x="79" y="887"/>
                    <a:pt x="79" y="887"/>
                  </a:cubicBezTo>
                  <a:cubicBezTo>
                    <a:pt x="0" y="973"/>
                    <a:pt x="22" y="1081"/>
                    <a:pt x="146" y="1153"/>
                  </a:cubicBezTo>
                  <a:cubicBezTo>
                    <a:pt x="298" y="1242"/>
                    <a:pt x="545" y="1242"/>
                    <a:pt x="698" y="1153"/>
                  </a:cubicBezTo>
                  <a:cubicBezTo>
                    <a:pt x="826" y="1080"/>
                    <a:pt x="847" y="968"/>
                    <a:pt x="762" y="882"/>
                  </a:cubicBezTo>
                </a:path>
              </a:pathLst>
            </a:custGeom>
            <a:solidFill>
              <a:srgbClr val="E0E9F8">
                <a:alpha val="41000"/>
              </a:srgbClr>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78" name="Freeform 264"/>
            <p:cNvSpPr>
              <a:spLocks/>
            </p:cNvSpPr>
            <p:nvPr/>
          </p:nvSpPr>
          <p:spPr bwMode="auto">
            <a:xfrm>
              <a:off x="4441826" y="2341563"/>
              <a:ext cx="565150" cy="1063625"/>
            </a:xfrm>
            <a:custGeom>
              <a:avLst/>
              <a:gdLst>
                <a:gd name="T0" fmla="*/ 277 w 356"/>
                <a:gd name="T1" fmla="*/ 567 h 670"/>
                <a:gd name="T2" fmla="*/ 356 w 356"/>
                <a:gd name="T3" fmla="*/ 670 h 670"/>
                <a:gd name="T4" fmla="*/ 187 w 356"/>
                <a:gd name="T5" fmla="*/ 88 h 670"/>
                <a:gd name="T6" fmla="*/ 0 w 356"/>
                <a:gd name="T7" fmla="*/ 0 h 670"/>
                <a:gd name="T8" fmla="*/ 277 w 356"/>
                <a:gd name="T9" fmla="*/ 567 h 670"/>
              </a:gdLst>
              <a:ahLst/>
              <a:cxnLst>
                <a:cxn ang="0">
                  <a:pos x="T0" y="T1"/>
                </a:cxn>
                <a:cxn ang="0">
                  <a:pos x="T2" y="T3"/>
                </a:cxn>
                <a:cxn ang="0">
                  <a:pos x="T4" y="T5"/>
                </a:cxn>
                <a:cxn ang="0">
                  <a:pos x="T6" y="T7"/>
                </a:cxn>
                <a:cxn ang="0">
                  <a:pos x="T8" y="T9"/>
                </a:cxn>
              </a:cxnLst>
              <a:rect l="0" t="0" r="r" b="b"/>
              <a:pathLst>
                <a:path w="356" h="670">
                  <a:moveTo>
                    <a:pt x="277" y="567"/>
                  </a:moveTo>
                  <a:lnTo>
                    <a:pt x="356" y="670"/>
                  </a:lnTo>
                  <a:lnTo>
                    <a:pt x="187" y="88"/>
                  </a:lnTo>
                  <a:lnTo>
                    <a:pt x="0" y="0"/>
                  </a:lnTo>
                  <a:lnTo>
                    <a:pt x="277" y="567"/>
                  </a:lnTo>
                  <a:close/>
                </a:path>
              </a:pathLst>
            </a:custGeom>
            <a:solidFill>
              <a:srgbClr val="FFFFFF">
                <a:alpha val="40000"/>
              </a:srgbClr>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79" name="Freeform 265"/>
            <p:cNvSpPr>
              <a:spLocks/>
            </p:cNvSpPr>
            <p:nvPr/>
          </p:nvSpPr>
          <p:spPr bwMode="auto">
            <a:xfrm>
              <a:off x="5710238" y="2341563"/>
              <a:ext cx="295275" cy="139700"/>
            </a:xfrm>
            <a:custGeom>
              <a:avLst/>
              <a:gdLst>
                <a:gd name="T0" fmla="*/ 186 w 186"/>
                <a:gd name="T1" fmla="*/ 0 h 88"/>
                <a:gd name="T2" fmla="*/ 0 w 186"/>
                <a:gd name="T3" fmla="*/ 88 h 88"/>
                <a:gd name="T4" fmla="*/ 0 w 186"/>
                <a:gd name="T5" fmla="*/ 88 h 88"/>
                <a:gd name="T6" fmla="*/ 186 w 186"/>
                <a:gd name="T7" fmla="*/ 0 h 88"/>
                <a:gd name="T8" fmla="*/ 186 w 186"/>
                <a:gd name="T9" fmla="*/ 0 h 88"/>
              </a:gdLst>
              <a:ahLst/>
              <a:cxnLst>
                <a:cxn ang="0">
                  <a:pos x="T0" y="T1"/>
                </a:cxn>
                <a:cxn ang="0">
                  <a:pos x="T2" y="T3"/>
                </a:cxn>
                <a:cxn ang="0">
                  <a:pos x="T4" y="T5"/>
                </a:cxn>
                <a:cxn ang="0">
                  <a:pos x="T6" y="T7"/>
                </a:cxn>
                <a:cxn ang="0">
                  <a:pos x="T8" y="T9"/>
                </a:cxn>
              </a:cxnLst>
              <a:rect l="0" t="0" r="r" b="b"/>
              <a:pathLst>
                <a:path w="186" h="88">
                  <a:moveTo>
                    <a:pt x="186" y="0"/>
                  </a:moveTo>
                  <a:lnTo>
                    <a:pt x="0" y="88"/>
                  </a:lnTo>
                  <a:lnTo>
                    <a:pt x="0" y="88"/>
                  </a:lnTo>
                  <a:lnTo>
                    <a:pt x="186" y="0"/>
                  </a:lnTo>
                  <a:lnTo>
                    <a:pt x="186" y="0"/>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0" name="Freeform 266"/>
            <p:cNvSpPr>
              <a:spLocks/>
            </p:cNvSpPr>
            <p:nvPr/>
          </p:nvSpPr>
          <p:spPr bwMode="auto">
            <a:xfrm>
              <a:off x="5710238" y="2341563"/>
              <a:ext cx="295275" cy="139700"/>
            </a:xfrm>
            <a:custGeom>
              <a:avLst/>
              <a:gdLst>
                <a:gd name="T0" fmla="*/ 186 w 186"/>
                <a:gd name="T1" fmla="*/ 0 h 88"/>
                <a:gd name="T2" fmla="*/ 0 w 186"/>
                <a:gd name="T3" fmla="*/ 88 h 88"/>
                <a:gd name="T4" fmla="*/ 0 w 186"/>
                <a:gd name="T5" fmla="*/ 88 h 88"/>
                <a:gd name="T6" fmla="*/ 186 w 186"/>
                <a:gd name="T7" fmla="*/ 0 h 88"/>
                <a:gd name="T8" fmla="*/ 186 w 186"/>
                <a:gd name="T9" fmla="*/ 0 h 88"/>
              </a:gdLst>
              <a:ahLst/>
              <a:cxnLst>
                <a:cxn ang="0">
                  <a:pos x="T0" y="T1"/>
                </a:cxn>
                <a:cxn ang="0">
                  <a:pos x="T2" y="T3"/>
                </a:cxn>
                <a:cxn ang="0">
                  <a:pos x="T4" y="T5"/>
                </a:cxn>
                <a:cxn ang="0">
                  <a:pos x="T6" y="T7"/>
                </a:cxn>
                <a:cxn ang="0">
                  <a:pos x="T8" y="T9"/>
                </a:cxn>
              </a:cxnLst>
              <a:rect l="0" t="0" r="r" b="b"/>
              <a:pathLst>
                <a:path w="186" h="88">
                  <a:moveTo>
                    <a:pt x="186" y="0"/>
                  </a:moveTo>
                  <a:lnTo>
                    <a:pt x="0" y="88"/>
                  </a:lnTo>
                  <a:lnTo>
                    <a:pt x="0" y="88"/>
                  </a:lnTo>
                  <a:lnTo>
                    <a:pt x="186" y="0"/>
                  </a:lnTo>
                  <a:lnTo>
                    <a:pt x="18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1" name="Freeform 267"/>
            <p:cNvSpPr>
              <a:spLocks/>
            </p:cNvSpPr>
            <p:nvPr/>
          </p:nvSpPr>
          <p:spPr bwMode="auto">
            <a:xfrm>
              <a:off x="5440363" y="2341563"/>
              <a:ext cx="565150" cy="1063625"/>
            </a:xfrm>
            <a:custGeom>
              <a:avLst/>
              <a:gdLst>
                <a:gd name="T0" fmla="*/ 356 w 356"/>
                <a:gd name="T1" fmla="*/ 0 h 670"/>
                <a:gd name="T2" fmla="*/ 170 w 356"/>
                <a:gd name="T3" fmla="*/ 88 h 670"/>
                <a:gd name="T4" fmla="*/ 0 w 356"/>
                <a:gd name="T5" fmla="*/ 670 h 670"/>
                <a:gd name="T6" fmla="*/ 79 w 356"/>
                <a:gd name="T7" fmla="*/ 567 h 670"/>
                <a:gd name="T8" fmla="*/ 356 w 356"/>
                <a:gd name="T9" fmla="*/ 0 h 670"/>
              </a:gdLst>
              <a:ahLst/>
              <a:cxnLst>
                <a:cxn ang="0">
                  <a:pos x="T0" y="T1"/>
                </a:cxn>
                <a:cxn ang="0">
                  <a:pos x="T2" y="T3"/>
                </a:cxn>
                <a:cxn ang="0">
                  <a:pos x="T4" y="T5"/>
                </a:cxn>
                <a:cxn ang="0">
                  <a:pos x="T6" y="T7"/>
                </a:cxn>
                <a:cxn ang="0">
                  <a:pos x="T8" y="T9"/>
                </a:cxn>
              </a:cxnLst>
              <a:rect l="0" t="0" r="r" b="b"/>
              <a:pathLst>
                <a:path w="356" h="670">
                  <a:moveTo>
                    <a:pt x="356" y="0"/>
                  </a:moveTo>
                  <a:lnTo>
                    <a:pt x="170" y="88"/>
                  </a:lnTo>
                  <a:lnTo>
                    <a:pt x="0" y="670"/>
                  </a:lnTo>
                  <a:lnTo>
                    <a:pt x="79" y="567"/>
                  </a:lnTo>
                  <a:lnTo>
                    <a:pt x="356" y="0"/>
                  </a:lnTo>
                  <a:close/>
                </a:path>
              </a:pathLst>
            </a:custGeom>
            <a:solidFill>
              <a:srgbClr val="D4DDEB">
                <a:alpha val="25000"/>
              </a:srgbClr>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82" name="Freeform 268"/>
            <p:cNvSpPr>
              <a:spLocks/>
            </p:cNvSpPr>
            <p:nvPr/>
          </p:nvSpPr>
          <p:spPr bwMode="auto">
            <a:xfrm>
              <a:off x="5440363" y="2341563"/>
              <a:ext cx="565150" cy="1063625"/>
            </a:xfrm>
            <a:custGeom>
              <a:avLst/>
              <a:gdLst>
                <a:gd name="T0" fmla="*/ 356 w 356"/>
                <a:gd name="T1" fmla="*/ 0 h 670"/>
                <a:gd name="T2" fmla="*/ 170 w 356"/>
                <a:gd name="T3" fmla="*/ 88 h 670"/>
                <a:gd name="T4" fmla="*/ 0 w 356"/>
                <a:gd name="T5" fmla="*/ 670 h 670"/>
                <a:gd name="T6" fmla="*/ 79 w 356"/>
                <a:gd name="T7" fmla="*/ 567 h 670"/>
                <a:gd name="T8" fmla="*/ 356 w 356"/>
                <a:gd name="T9" fmla="*/ 0 h 670"/>
              </a:gdLst>
              <a:ahLst/>
              <a:cxnLst>
                <a:cxn ang="0">
                  <a:pos x="T0" y="T1"/>
                </a:cxn>
                <a:cxn ang="0">
                  <a:pos x="T2" y="T3"/>
                </a:cxn>
                <a:cxn ang="0">
                  <a:pos x="T4" y="T5"/>
                </a:cxn>
                <a:cxn ang="0">
                  <a:pos x="T6" y="T7"/>
                </a:cxn>
                <a:cxn ang="0">
                  <a:pos x="T8" y="T9"/>
                </a:cxn>
              </a:cxnLst>
              <a:rect l="0" t="0" r="r" b="b"/>
              <a:pathLst>
                <a:path w="356" h="670">
                  <a:moveTo>
                    <a:pt x="356" y="0"/>
                  </a:moveTo>
                  <a:lnTo>
                    <a:pt x="170" y="88"/>
                  </a:lnTo>
                  <a:lnTo>
                    <a:pt x="0" y="670"/>
                  </a:lnTo>
                  <a:lnTo>
                    <a:pt x="79" y="567"/>
                  </a:lnTo>
                  <a:lnTo>
                    <a:pt x="3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3" name="Freeform 269"/>
            <p:cNvSpPr>
              <a:spLocks/>
            </p:cNvSpPr>
            <p:nvPr/>
          </p:nvSpPr>
          <p:spPr bwMode="auto">
            <a:xfrm>
              <a:off x="3865563" y="1851025"/>
              <a:ext cx="2720975" cy="984250"/>
            </a:xfrm>
            <a:custGeom>
              <a:avLst/>
              <a:gdLst>
                <a:gd name="T0" fmla="*/ 891 w 891"/>
                <a:gd name="T1" fmla="*/ 0 h 323"/>
                <a:gd name="T2" fmla="*/ 891 w 891"/>
                <a:gd name="T3" fmla="*/ 39 h 323"/>
                <a:gd name="T4" fmla="*/ 759 w 891"/>
                <a:gd name="T5" fmla="*/ 223 h 323"/>
                <a:gd name="T6" fmla="*/ 129 w 891"/>
                <a:gd name="T7" fmla="*/ 223 h 323"/>
                <a:gd name="T8" fmla="*/ 0 w 891"/>
                <a:gd name="T9" fmla="*/ 41 h 323"/>
                <a:gd name="T10" fmla="*/ 0 w 891"/>
                <a:gd name="T11" fmla="*/ 3 h 323"/>
                <a:gd name="T12" fmla="*/ 129 w 891"/>
                <a:gd name="T13" fmla="*/ 184 h 323"/>
                <a:gd name="T14" fmla="*/ 759 w 891"/>
                <a:gd name="T15" fmla="*/ 184 h 323"/>
                <a:gd name="T16" fmla="*/ 891 w 891"/>
                <a:gd name="T17"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1" h="323">
                  <a:moveTo>
                    <a:pt x="891" y="0"/>
                  </a:moveTo>
                  <a:cubicBezTo>
                    <a:pt x="891" y="39"/>
                    <a:pt x="891" y="39"/>
                    <a:pt x="891" y="39"/>
                  </a:cubicBezTo>
                  <a:cubicBezTo>
                    <a:pt x="891" y="105"/>
                    <a:pt x="847" y="172"/>
                    <a:pt x="759" y="223"/>
                  </a:cubicBezTo>
                  <a:cubicBezTo>
                    <a:pt x="585" y="323"/>
                    <a:pt x="303" y="323"/>
                    <a:pt x="129" y="223"/>
                  </a:cubicBezTo>
                  <a:cubicBezTo>
                    <a:pt x="43" y="173"/>
                    <a:pt x="0" y="107"/>
                    <a:pt x="0" y="41"/>
                  </a:cubicBezTo>
                  <a:cubicBezTo>
                    <a:pt x="0" y="3"/>
                    <a:pt x="0" y="3"/>
                    <a:pt x="0" y="3"/>
                  </a:cubicBezTo>
                  <a:cubicBezTo>
                    <a:pt x="0" y="68"/>
                    <a:pt x="43" y="134"/>
                    <a:pt x="129" y="184"/>
                  </a:cubicBezTo>
                  <a:cubicBezTo>
                    <a:pt x="303" y="285"/>
                    <a:pt x="585" y="285"/>
                    <a:pt x="759" y="184"/>
                  </a:cubicBezTo>
                  <a:cubicBezTo>
                    <a:pt x="847" y="133"/>
                    <a:pt x="891" y="67"/>
                    <a:pt x="891" y="0"/>
                  </a:cubicBezTo>
                  <a:close/>
                </a:path>
              </a:pathLst>
            </a:custGeom>
            <a:solidFill>
              <a:srgbClr val="6991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4" name="Freeform 270"/>
            <p:cNvSpPr>
              <a:spLocks/>
            </p:cNvSpPr>
            <p:nvPr/>
          </p:nvSpPr>
          <p:spPr bwMode="auto">
            <a:xfrm>
              <a:off x="3730626" y="990600"/>
              <a:ext cx="2987675" cy="1728788"/>
            </a:xfrm>
            <a:custGeom>
              <a:avLst/>
              <a:gdLst>
                <a:gd name="T0" fmla="*/ 175 w 978"/>
                <a:gd name="T1" fmla="*/ 101 h 567"/>
                <a:gd name="T2" fmla="*/ 805 w 978"/>
                <a:gd name="T3" fmla="*/ 101 h 567"/>
                <a:gd name="T4" fmla="*/ 803 w 978"/>
                <a:gd name="T5" fmla="*/ 466 h 567"/>
                <a:gd name="T6" fmla="*/ 173 w 978"/>
                <a:gd name="T7" fmla="*/ 466 h 567"/>
                <a:gd name="T8" fmla="*/ 175 w 978"/>
                <a:gd name="T9" fmla="*/ 101 h 567"/>
              </a:gdLst>
              <a:ahLst/>
              <a:cxnLst>
                <a:cxn ang="0">
                  <a:pos x="T0" y="T1"/>
                </a:cxn>
                <a:cxn ang="0">
                  <a:pos x="T2" y="T3"/>
                </a:cxn>
                <a:cxn ang="0">
                  <a:pos x="T4" y="T5"/>
                </a:cxn>
                <a:cxn ang="0">
                  <a:pos x="T6" y="T7"/>
                </a:cxn>
                <a:cxn ang="0">
                  <a:pos x="T8" y="T9"/>
                </a:cxn>
              </a:cxnLst>
              <a:rect l="0" t="0" r="r" b="b"/>
              <a:pathLst>
                <a:path w="978" h="567">
                  <a:moveTo>
                    <a:pt x="175" y="101"/>
                  </a:moveTo>
                  <a:cubicBezTo>
                    <a:pt x="350" y="0"/>
                    <a:pt x="632" y="0"/>
                    <a:pt x="805" y="101"/>
                  </a:cubicBezTo>
                  <a:cubicBezTo>
                    <a:pt x="978" y="202"/>
                    <a:pt x="978" y="365"/>
                    <a:pt x="803" y="466"/>
                  </a:cubicBezTo>
                  <a:cubicBezTo>
                    <a:pt x="629" y="567"/>
                    <a:pt x="347" y="567"/>
                    <a:pt x="173" y="466"/>
                  </a:cubicBezTo>
                  <a:cubicBezTo>
                    <a:pt x="0" y="365"/>
                    <a:pt x="1" y="202"/>
                    <a:pt x="175" y="101"/>
                  </a:cubicBezTo>
                  <a:close/>
                </a:path>
              </a:pathLst>
            </a:custGeom>
            <a:solidFill>
              <a:srgbClr val="97B4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5" name="Freeform 271"/>
            <p:cNvSpPr>
              <a:spLocks/>
            </p:cNvSpPr>
            <p:nvPr/>
          </p:nvSpPr>
          <p:spPr bwMode="auto">
            <a:xfrm>
              <a:off x="4110038" y="3759200"/>
              <a:ext cx="965200" cy="2006600"/>
            </a:xfrm>
            <a:custGeom>
              <a:avLst/>
              <a:gdLst>
                <a:gd name="T0" fmla="*/ 316 w 316"/>
                <a:gd name="T1" fmla="*/ 0 h 658"/>
                <a:gd name="T2" fmla="*/ 278 w 316"/>
                <a:gd name="T3" fmla="*/ 47 h 658"/>
                <a:gd name="T4" fmla="*/ 0 w 316"/>
                <a:gd name="T5" fmla="*/ 548 h 658"/>
                <a:gd name="T6" fmla="*/ 88 w 316"/>
                <a:gd name="T7" fmla="*/ 627 h 658"/>
                <a:gd name="T8" fmla="*/ 154 w 316"/>
                <a:gd name="T9" fmla="*/ 658 h 658"/>
                <a:gd name="T10" fmla="*/ 316 w 316"/>
                <a:gd name="T11" fmla="*/ 0 h 658"/>
              </a:gdLst>
              <a:ahLst/>
              <a:cxnLst>
                <a:cxn ang="0">
                  <a:pos x="T0" y="T1"/>
                </a:cxn>
                <a:cxn ang="0">
                  <a:pos x="T2" y="T3"/>
                </a:cxn>
                <a:cxn ang="0">
                  <a:pos x="T4" y="T5"/>
                </a:cxn>
                <a:cxn ang="0">
                  <a:pos x="T6" y="T7"/>
                </a:cxn>
                <a:cxn ang="0">
                  <a:pos x="T8" y="T9"/>
                </a:cxn>
                <a:cxn ang="0">
                  <a:pos x="T10" y="T11"/>
                </a:cxn>
              </a:cxnLst>
              <a:rect l="0" t="0" r="r" b="b"/>
              <a:pathLst>
                <a:path w="316" h="658">
                  <a:moveTo>
                    <a:pt x="316" y="0"/>
                  </a:moveTo>
                  <a:cubicBezTo>
                    <a:pt x="278" y="47"/>
                    <a:pt x="278" y="47"/>
                    <a:pt x="278" y="47"/>
                  </a:cubicBezTo>
                  <a:cubicBezTo>
                    <a:pt x="0" y="548"/>
                    <a:pt x="0" y="548"/>
                    <a:pt x="0" y="548"/>
                  </a:cubicBezTo>
                  <a:cubicBezTo>
                    <a:pt x="19" y="577"/>
                    <a:pt x="48" y="604"/>
                    <a:pt x="88" y="627"/>
                  </a:cubicBezTo>
                  <a:cubicBezTo>
                    <a:pt x="109" y="639"/>
                    <a:pt x="131" y="649"/>
                    <a:pt x="154" y="658"/>
                  </a:cubicBezTo>
                  <a:lnTo>
                    <a:pt x="316" y="0"/>
                  </a:lnTo>
                  <a:close/>
                </a:path>
              </a:pathLst>
            </a:custGeom>
            <a:solidFill>
              <a:srgbClr val="FFFFFF">
                <a:alpha val="40000"/>
              </a:srgbClr>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86" name="Freeform 272"/>
            <p:cNvSpPr>
              <a:spLocks/>
            </p:cNvSpPr>
            <p:nvPr/>
          </p:nvSpPr>
          <p:spPr bwMode="auto">
            <a:xfrm>
              <a:off x="5868988" y="5427663"/>
              <a:ext cx="469900" cy="338138"/>
            </a:xfrm>
            <a:custGeom>
              <a:avLst/>
              <a:gdLst>
                <a:gd name="T0" fmla="*/ 154 w 154"/>
                <a:gd name="T1" fmla="*/ 0 h 111"/>
                <a:gd name="T2" fmla="*/ 64 w 154"/>
                <a:gd name="T3" fmla="*/ 80 h 111"/>
                <a:gd name="T4" fmla="*/ 0 w 154"/>
                <a:gd name="T5" fmla="*/ 110 h 111"/>
                <a:gd name="T6" fmla="*/ 0 w 154"/>
                <a:gd name="T7" fmla="*/ 111 h 111"/>
                <a:gd name="T8" fmla="*/ 66 w 154"/>
                <a:gd name="T9" fmla="*/ 80 h 111"/>
                <a:gd name="T10" fmla="*/ 154 w 154"/>
                <a:gd name="T11" fmla="*/ 1 h 111"/>
                <a:gd name="T12" fmla="*/ 154 w 154"/>
                <a:gd name="T13" fmla="*/ 0 h 111"/>
              </a:gdLst>
              <a:ahLst/>
              <a:cxnLst>
                <a:cxn ang="0">
                  <a:pos x="T0" y="T1"/>
                </a:cxn>
                <a:cxn ang="0">
                  <a:pos x="T2" y="T3"/>
                </a:cxn>
                <a:cxn ang="0">
                  <a:pos x="T4" y="T5"/>
                </a:cxn>
                <a:cxn ang="0">
                  <a:pos x="T6" y="T7"/>
                </a:cxn>
                <a:cxn ang="0">
                  <a:pos x="T8" y="T9"/>
                </a:cxn>
                <a:cxn ang="0">
                  <a:pos x="T10" y="T11"/>
                </a:cxn>
                <a:cxn ang="0">
                  <a:pos x="T12" y="T13"/>
                </a:cxn>
              </a:cxnLst>
              <a:rect l="0" t="0" r="r" b="b"/>
              <a:pathLst>
                <a:path w="154" h="111">
                  <a:moveTo>
                    <a:pt x="154" y="0"/>
                  </a:moveTo>
                  <a:cubicBezTo>
                    <a:pt x="135" y="29"/>
                    <a:pt x="105" y="57"/>
                    <a:pt x="64" y="80"/>
                  </a:cubicBezTo>
                  <a:cubicBezTo>
                    <a:pt x="44" y="92"/>
                    <a:pt x="23" y="102"/>
                    <a:pt x="0" y="110"/>
                  </a:cubicBezTo>
                  <a:cubicBezTo>
                    <a:pt x="0" y="111"/>
                    <a:pt x="0" y="111"/>
                    <a:pt x="0" y="111"/>
                  </a:cubicBezTo>
                  <a:cubicBezTo>
                    <a:pt x="23" y="102"/>
                    <a:pt x="45" y="92"/>
                    <a:pt x="66" y="80"/>
                  </a:cubicBezTo>
                  <a:cubicBezTo>
                    <a:pt x="106" y="57"/>
                    <a:pt x="136" y="30"/>
                    <a:pt x="154" y="1"/>
                  </a:cubicBezTo>
                  <a:cubicBezTo>
                    <a:pt x="154" y="0"/>
                    <a:pt x="154" y="0"/>
                    <a:pt x="154" y="0"/>
                  </a:cubicBezTo>
                </a:path>
              </a:pathLst>
            </a:custGeom>
            <a:solidFill>
              <a:srgbClr val="8FA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7" name="Freeform 273"/>
            <p:cNvSpPr>
              <a:spLocks/>
            </p:cNvSpPr>
            <p:nvPr/>
          </p:nvSpPr>
          <p:spPr bwMode="auto">
            <a:xfrm>
              <a:off x="5373688" y="3759200"/>
              <a:ext cx="965200" cy="2003425"/>
            </a:xfrm>
            <a:custGeom>
              <a:avLst/>
              <a:gdLst>
                <a:gd name="T0" fmla="*/ 0 w 316"/>
                <a:gd name="T1" fmla="*/ 0 h 657"/>
                <a:gd name="T2" fmla="*/ 162 w 316"/>
                <a:gd name="T3" fmla="*/ 657 h 657"/>
                <a:gd name="T4" fmla="*/ 226 w 316"/>
                <a:gd name="T5" fmla="*/ 627 h 657"/>
                <a:gd name="T6" fmla="*/ 316 w 316"/>
                <a:gd name="T7" fmla="*/ 547 h 657"/>
                <a:gd name="T8" fmla="*/ 38 w 316"/>
                <a:gd name="T9" fmla="*/ 47 h 657"/>
                <a:gd name="T10" fmla="*/ 0 w 316"/>
                <a:gd name="T11" fmla="*/ 0 h 657"/>
              </a:gdLst>
              <a:ahLst/>
              <a:cxnLst>
                <a:cxn ang="0">
                  <a:pos x="T0" y="T1"/>
                </a:cxn>
                <a:cxn ang="0">
                  <a:pos x="T2" y="T3"/>
                </a:cxn>
                <a:cxn ang="0">
                  <a:pos x="T4" y="T5"/>
                </a:cxn>
                <a:cxn ang="0">
                  <a:pos x="T6" y="T7"/>
                </a:cxn>
                <a:cxn ang="0">
                  <a:pos x="T8" y="T9"/>
                </a:cxn>
                <a:cxn ang="0">
                  <a:pos x="T10" y="T11"/>
                </a:cxn>
              </a:cxnLst>
              <a:rect l="0" t="0" r="r" b="b"/>
              <a:pathLst>
                <a:path w="316" h="657">
                  <a:moveTo>
                    <a:pt x="0" y="0"/>
                  </a:moveTo>
                  <a:cubicBezTo>
                    <a:pt x="162" y="657"/>
                    <a:pt x="162" y="657"/>
                    <a:pt x="162" y="657"/>
                  </a:cubicBezTo>
                  <a:cubicBezTo>
                    <a:pt x="185" y="649"/>
                    <a:pt x="206" y="639"/>
                    <a:pt x="226" y="627"/>
                  </a:cubicBezTo>
                  <a:cubicBezTo>
                    <a:pt x="267" y="604"/>
                    <a:pt x="297" y="576"/>
                    <a:pt x="316" y="547"/>
                  </a:cubicBezTo>
                  <a:cubicBezTo>
                    <a:pt x="38" y="47"/>
                    <a:pt x="38" y="47"/>
                    <a:pt x="38" y="47"/>
                  </a:cubicBezTo>
                  <a:cubicBezTo>
                    <a:pt x="0" y="0"/>
                    <a:pt x="0" y="0"/>
                    <a:pt x="0" y="0"/>
                  </a:cubicBezTo>
                </a:path>
              </a:pathLst>
            </a:custGeom>
            <a:solidFill>
              <a:srgbClr val="D4DDEB">
                <a:alpha val="25000"/>
              </a:srgbClr>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189" name="Group 188"/>
          <p:cNvGrpSpPr/>
          <p:nvPr/>
        </p:nvGrpSpPr>
        <p:grpSpPr>
          <a:xfrm>
            <a:off x="7411296" y="1747710"/>
            <a:ext cx="546949" cy="1105941"/>
            <a:chOff x="4968875" y="1397000"/>
            <a:chExt cx="2451101" cy="4956175"/>
          </a:xfrm>
        </p:grpSpPr>
        <p:sp>
          <p:nvSpPr>
            <p:cNvPr id="190" name="Freeform 277"/>
            <p:cNvSpPr>
              <a:spLocks/>
            </p:cNvSpPr>
            <p:nvPr/>
          </p:nvSpPr>
          <p:spPr bwMode="auto">
            <a:xfrm>
              <a:off x="6180138" y="2076450"/>
              <a:ext cx="1176338" cy="1905000"/>
            </a:xfrm>
            <a:custGeom>
              <a:avLst/>
              <a:gdLst>
                <a:gd name="T0" fmla="*/ 212 w 389"/>
                <a:gd name="T1" fmla="*/ 28 h 631"/>
                <a:gd name="T2" fmla="*/ 202 w 389"/>
                <a:gd name="T3" fmla="*/ 39 h 631"/>
                <a:gd name="T4" fmla="*/ 180 w 389"/>
                <a:gd name="T5" fmla="*/ 71 h 631"/>
                <a:gd name="T6" fmla="*/ 142 w 389"/>
                <a:gd name="T7" fmla="*/ 95 h 631"/>
                <a:gd name="T8" fmla="*/ 106 w 389"/>
                <a:gd name="T9" fmla="*/ 91 h 631"/>
                <a:gd name="T10" fmla="*/ 89 w 389"/>
                <a:gd name="T11" fmla="*/ 68 h 631"/>
                <a:gd name="T12" fmla="*/ 85 w 389"/>
                <a:gd name="T13" fmla="*/ 40 h 631"/>
                <a:gd name="T14" fmla="*/ 87 w 389"/>
                <a:gd name="T15" fmla="*/ 11 h 631"/>
                <a:gd name="T16" fmla="*/ 33 w 389"/>
                <a:gd name="T17" fmla="*/ 23 h 631"/>
                <a:gd name="T18" fmla="*/ 1 w 389"/>
                <a:gd name="T19" fmla="*/ 78 h 631"/>
                <a:gd name="T20" fmla="*/ 10 w 389"/>
                <a:gd name="T21" fmla="*/ 92 h 631"/>
                <a:gd name="T22" fmla="*/ 20 w 389"/>
                <a:gd name="T23" fmla="*/ 108 h 631"/>
                <a:gd name="T24" fmla="*/ 35 w 389"/>
                <a:gd name="T25" fmla="*/ 141 h 631"/>
                <a:gd name="T26" fmla="*/ 46 w 389"/>
                <a:gd name="T27" fmla="*/ 176 h 631"/>
                <a:gd name="T28" fmla="*/ 52 w 389"/>
                <a:gd name="T29" fmla="*/ 215 h 631"/>
                <a:gd name="T30" fmla="*/ 66 w 389"/>
                <a:gd name="T31" fmla="*/ 302 h 631"/>
                <a:gd name="T32" fmla="*/ 68 w 389"/>
                <a:gd name="T33" fmla="*/ 355 h 631"/>
                <a:gd name="T34" fmla="*/ 80 w 389"/>
                <a:gd name="T35" fmla="*/ 520 h 631"/>
                <a:gd name="T36" fmla="*/ 263 w 389"/>
                <a:gd name="T37" fmla="*/ 518 h 631"/>
                <a:gd name="T38" fmla="*/ 299 w 389"/>
                <a:gd name="T39" fmla="*/ 529 h 631"/>
                <a:gd name="T40" fmla="*/ 326 w 389"/>
                <a:gd name="T41" fmla="*/ 555 h 631"/>
                <a:gd name="T42" fmla="*/ 325 w 389"/>
                <a:gd name="T43" fmla="*/ 609 h 631"/>
                <a:gd name="T44" fmla="*/ 343 w 389"/>
                <a:gd name="T45" fmla="*/ 631 h 631"/>
                <a:gd name="T46" fmla="*/ 369 w 389"/>
                <a:gd name="T47" fmla="*/ 492 h 631"/>
                <a:gd name="T48" fmla="*/ 354 w 389"/>
                <a:gd name="T49" fmla="*/ 349 h 631"/>
                <a:gd name="T50" fmla="*/ 389 w 389"/>
                <a:gd name="T51" fmla="*/ 112 h 631"/>
                <a:gd name="T52" fmla="*/ 381 w 389"/>
                <a:gd name="T53" fmla="*/ 99 h 631"/>
                <a:gd name="T54" fmla="*/ 338 w 389"/>
                <a:gd name="T55" fmla="*/ 54 h 631"/>
                <a:gd name="T56" fmla="*/ 218 w 389"/>
                <a:gd name="T57" fmla="*/ 2 h 631"/>
                <a:gd name="T58" fmla="*/ 213 w 389"/>
                <a:gd name="T59" fmla="*/ 0 h 631"/>
                <a:gd name="T60" fmla="*/ 220 w 389"/>
                <a:gd name="T61" fmla="*/ 14 h 631"/>
                <a:gd name="T62" fmla="*/ 212 w 389"/>
                <a:gd name="T63" fmla="*/ 28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9" h="631">
                  <a:moveTo>
                    <a:pt x="212" y="28"/>
                  </a:moveTo>
                  <a:cubicBezTo>
                    <a:pt x="209" y="32"/>
                    <a:pt x="205" y="35"/>
                    <a:pt x="202" y="39"/>
                  </a:cubicBezTo>
                  <a:cubicBezTo>
                    <a:pt x="194" y="49"/>
                    <a:pt x="188" y="61"/>
                    <a:pt x="180" y="71"/>
                  </a:cubicBezTo>
                  <a:cubicBezTo>
                    <a:pt x="170" y="83"/>
                    <a:pt x="156" y="91"/>
                    <a:pt x="142" y="95"/>
                  </a:cubicBezTo>
                  <a:cubicBezTo>
                    <a:pt x="130" y="98"/>
                    <a:pt x="117" y="98"/>
                    <a:pt x="106" y="91"/>
                  </a:cubicBezTo>
                  <a:cubicBezTo>
                    <a:pt x="98" y="86"/>
                    <a:pt x="92" y="77"/>
                    <a:pt x="89" y="68"/>
                  </a:cubicBezTo>
                  <a:cubicBezTo>
                    <a:pt x="86" y="59"/>
                    <a:pt x="85" y="49"/>
                    <a:pt x="85" y="40"/>
                  </a:cubicBezTo>
                  <a:cubicBezTo>
                    <a:pt x="85" y="30"/>
                    <a:pt x="85" y="20"/>
                    <a:pt x="87" y="11"/>
                  </a:cubicBezTo>
                  <a:cubicBezTo>
                    <a:pt x="69" y="12"/>
                    <a:pt x="50" y="16"/>
                    <a:pt x="33" y="23"/>
                  </a:cubicBezTo>
                  <a:cubicBezTo>
                    <a:pt x="20" y="39"/>
                    <a:pt x="9" y="58"/>
                    <a:pt x="1" y="78"/>
                  </a:cubicBezTo>
                  <a:cubicBezTo>
                    <a:pt x="0" y="79"/>
                    <a:pt x="9" y="91"/>
                    <a:pt x="10" y="92"/>
                  </a:cubicBezTo>
                  <a:cubicBezTo>
                    <a:pt x="14" y="98"/>
                    <a:pt x="17" y="103"/>
                    <a:pt x="20" y="108"/>
                  </a:cubicBezTo>
                  <a:cubicBezTo>
                    <a:pt x="25" y="119"/>
                    <a:pt x="31" y="130"/>
                    <a:pt x="35" y="141"/>
                  </a:cubicBezTo>
                  <a:cubicBezTo>
                    <a:pt x="40" y="152"/>
                    <a:pt x="44" y="163"/>
                    <a:pt x="46" y="176"/>
                  </a:cubicBezTo>
                  <a:cubicBezTo>
                    <a:pt x="48" y="189"/>
                    <a:pt x="50" y="202"/>
                    <a:pt x="52" y="215"/>
                  </a:cubicBezTo>
                  <a:cubicBezTo>
                    <a:pt x="57" y="244"/>
                    <a:pt x="61" y="273"/>
                    <a:pt x="66" y="302"/>
                  </a:cubicBezTo>
                  <a:cubicBezTo>
                    <a:pt x="69" y="320"/>
                    <a:pt x="71" y="338"/>
                    <a:pt x="68" y="355"/>
                  </a:cubicBezTo>
                  <a:cubicBezTo>
                    <a:pt x="65" y="373"/>
                    <a:pt x="62" y="485"/>
                    <a:pt x="80" y="520"/>
                  </a:cubicBezTo>
                  <a:cubicBezTo>
                    <a:pt x="141" y="514"/>
                    <a:pt x="202" y="508"/>
                    <a:pt x="263" y="518"/>
                  </a:cubicBezTo>
                  <a:cubicBezTo>
                    <a:pt x="275" y="521"/>
                    <a:pt x="288" y="523"/>
                    <a:pt x="299" y="529"/>
                  </a:cubicBezTo>
                  <a:cubicBezTo>
                    <a:pt x="310" y="535"/>
                    <a:pt x="320" y="544"/>
                    <a:pt x="326" y="555"/>
                  </a:cubicBezTo>
                  <a:cubicBezTo>
                    <a:pt x="333" y="572"/>
                    <a:pt x="330" y="591"/>
                    <a:pt x="325" y="609"/>
                  </a:cubicBezTo>
                  <a:cubicBezTo>
                    <a:pt x="331" y="616"/>
                    <a:pt x="337" y="624"/>
                    <a:pt x="343" y="631"/>
                  </a:cubicBezTo>
                  <a:cubicBezTo>
                    <a:pt x="363" y="588"/>
                    <a:pt x="370" y="540"/>
                    <a:pt x="369" y="492"/>
                  </a:cubicBezTo>
                  <a:cubicBezTo>
                    <a:pt x="367" y="444"/>
                    <a:pt x="359" y="397"/>
                    <a:pt x="354" y="349"/>
                  </a:cubicBezTo>
                  <a:cubicBezTo>
                    <a:pt x="389" y="112"/>
                    <a:pt x="389" y="112"/>
                    <a:pt x="389" y="112"/>
                  </a:cubicBezTo>
                  <a:cubicBezTo>
                    <a:pt x="387" y="107"/>
                    <a:pt x="384" y="103"/>
                    <a:pt x="381" y="99"/>
                  </a:cubicBezTo>
                  <a:cubicBezTo>
                    <a:pt x="370" y="81"/>
                    <a:pt x="356" y="65"/>
                    <a:pt x="338" y="54"/>
                  </a:cubicBezTo>
                  <a:cubicBezTo>
                    <a:pt x="300" y="32"/>
                    <a:pt x="260" y="14"/>
                    <a:pt x="218" y="2"/>
                  </a:cubicBezTo>
                  <a:cubicBezTo>
                    <a:pt x="217" y="1"/>
                    <a:pt x="215" y="1"/>
                    <a:pt x="213" y="0"/>
                  </a:cubicBezTo>
                  <a:cubicBezTo>
                    <a:pt x="218" y="3"/>
                    <a:pt x="220" y="9"/>
                    <a:pt x="220" y="14"/>
                  </a:cubicBezTo>
                  <a:cubicBezTo>
                    <a:pt x="220" y="19"/>
                    <a:pt x="215" y="24"/>
                    <a:pt x="212" y="28"/>
                  </a:cubicBezTo>
                  <a:close/>
                </a:path>
              </a:pathLst>
            </a:custGeom>
            <a:solidFill>
              <a:srgbClr val="85ED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1" name="Freeform 278"/>
            <p:cNvSpPr>
              <a:spLocks/>
            </p:cNvSpPr>
            <p:nvPr/>
          </p:nvSpPr>
          <p:spPr bwMode="auto">
            <a:xfrm>
              <a:off x="6400800" y="2076450"/>
              <a:ext cx="484188" cy="328613"/>
            </a:xfrm>
            <a:custGeom>
              <a:avLst/>
              <a:gdLst>
                <a:gd name="T0" fmla="*/ 0 w 160"/>
                <a:gd name="T1" fmla="*/ 25 h 109"/>
                <a:gd name="T2" fmla="*/ 0 w 160"/>
                <a:gd name="T3" fmla="*/ 40 h 109"/>
                <a:gd name="T4" fmla="*/ 4 w 160"/>
                <a:gd name="T5" fmla="*/ 72 h 109"/>
                <a:gd name="T6" fmla="*/ 27 w 160"/>
                <a:gd name="T7" fmla="*/ 102 h 109"/>
                <a:gd name="T8" fmla="*/ 54 w 160"/>
                <a:gd name="T9" fmla="*/ 109 h 109"/>
                <a:gd name="T10" fmla="*/ 72 w 160"/>
                <a:gd name="T11" fmla="*/ 107 h 109"/>
                <a:gd name="T12" fmla="*/ 116 w 160"/>
                <a:gd name="T13" fmla="*/ 79 h 109"/>
                <a:gd name="T14" fmla="*/ 129 w 160"/>
                <a:gd name="T15" fmla="*/ 61 h 109"/>
                <a:gd name="T16" fmla="*/ 139 w 160"/>
                <a:gd name="T17" fmla="*/ 47 h 109"/>
                <a:gd name="T18" fmla="*/ 143 w 160"/>
                <a:gd name="T19" fmla="*/ 42 h 109"/>
                <a:gd name="T20" fmla="*/ 148 w 160"/>
                <a:gd name="T21" fmla="*/ 36 h 109"/>
                <a:gd name="T22" fmla="*/ 149 w 160"/>
                <a:gd name="T23" fmla="*/ 34 h 109"/>
                <a:gd name="T24" fmla="*/ 159 w 160"/>
                <a:gd name="T25" fmla="*/ 19 h 109"/>
                <a:gd name="T26" fmla="*/ 156 w 160"/>
                <a:gd name="T27" fmla="*/ 5 h 109"/>
                <a:gd name="T28" fmla="*/ 145 w 160"/>
                <a:gd name="T29" fmla="*/ 2 h 109"/>
                <a:gd name="T30" fmla="*/ 140 w 160"/>
                <a:gd name="T31" fmla="*/ 0 h 109"/>
                <a:gd name="T32" fmla="*/ 147 w 160"/>
                <a:gd name="T33" fmla="*/ 14 h 109"/>
                <a:gd name="T34" fmla="*/ 139 w 160"/>
                <a:gd name="T35" fmla="*/ 28 h 109"/>
                <a:gd name="T36" fmla="*/ 129 w 160"/>
                <a:gd name="T37" fmla="*/ 39 h 109"/>
                <a:gd name="T38" fmla="*/ 107 w 160"/>
                <a:gd name="T39" fmla="*/ 71 h 109"/>
                <a:gd name="T40" fmla="*/ 69 w 160"/>
                <a:gd name="T41" fmla="*/ 95 h 109"/>
                <a:gd name="T42" fmla="*/ 33 w 160"/>
                <a:gd name="T43" fmla="*/ 91 h 109"/>
                <a:gd name="T44" fmla="*/ 16 w 160"/>
                <a:gd name="T45" fmla="*/ 68 h 109"/>
                <a:gd name="T46" fmla="*/ 12 w 160"/>
                <a:gd name="T47" fmla="*/ 40 h 109"/>
                <a:gd name="T48" fmla="*/ 14 w 160"/>
                <a:gd name="T49" fmla="*/ 11 h 109"/>
                <a:gd name="T50" fmla="*/ 0 w 160"/>
                <a:gd name="T51" fmla="*/ 12 h 109"/>
                <a:gd name="T52" fmla="*/ 0 w 160"/>
                <a:gd name="T53" fmla="*/ 2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0" h="109">
                  <a:moveTo>
                    <a:pt x="0" y="25"/>
                  </a:moveTo>
                  <a:cubicBezTo>
                    <a:pt x="0" y="29"/>
                    <a:pt x="0" y="34"/>
                    <a:pt x="0" y="40"/>
                  </a:cubicBezTo>
                  <a:cubicBezTo>
                    <a:pt x="0" y="50"/>
                    <a:pt x="1" y="61"/>
                    <a:pt x="4" y="72"/>
                  </a:cubicBezTo>
                  <a:cubicBezTo>
                    <a:pt x="9" y="85"/>
                    <a:pt x="17" y="96"/>
                    <a:pt x="27" y="102"/>
                  </a:cubicBezTo>
                  <a:cubicBezTo>
                    <a:pt x="34" y="107"/>
                    <a:pt x="44" y="109"/>
                    <a:pt x="54" y="109"/>
                  </a:cubicBezTo>
                  <a:cubicBezTo>
                    <a:pt x="60" y="109"/>
                    <a:pt x="66" y="108"/>
                    <a:pt x="72" y="107"/>
                  </a:cubicBezTo>
                  <a:cubicBezTo>
                    <a:pt x="89" y="102"/>
                    <a:pt x="105" y="93"/>
                    <a:pt x="116" y="79"/>
                  </a:cubicBezTo>
                  <a:cubicBezTo>
                    <a:pt x="121" y="73"/>
                    <a:pt x="125" y="67"/>
                    <a:pt x="129" y="61"/>
                  </a:cubicBezTo>
                  <a:cubicBezTo>
                    <a:pt x="132" y="56"/>
                    <a:pt x="135" y="51"/>
                    <a:pt x="139" y="47"/>
                  </a:cubicBezTo>
                  <a:cubicBezTo>
                    <a:pt x="140" y="45"/>
                    <a:pt x="142" y="43"/>
                    <a:pt x="143" y="42"/>
                  </a:cubicBezTo>
                  <a:cubicBezTo>
                    <a:pt x="145" y="40"/>
                    <a:pt x="147" y="38"/>
                    <a:pt x="148" y="36"/>
                  </a:cubicBezTo>
                  <a:cubicBezTo>
                    <a:pt x="149" y="34"/>
                    <a:pt x="149" y="34"/>
                    <a:pt x="149" y="34"/>
                  </a:cubicBezTo>
                  <a:cubicBezTo>
                    <a:pt x="153" y="31"/>
                    <a:pt x="157" y="26"/>
                    <a:pt x="159" y="19"/>
                  </a:cubicBezTo>
                  <a:cubicBezTo>
                    <a:pt x="160" y="14"/>
                    <a:pt x="158" y="10"/>
                    <a:pt x="156" y="5"/>
                  </a:cubicBezTo>
                  <a:cubicBezTo>
                    <a:pt x="153" y="4"/>
                    <a:pt x="149" y="3"/>
                    <a:pt x="145" y="2"/>
                  </a:cubicBezTo>
                  <a:cubicBezTo>
                    <a:pt x="144" y="1"/>
                    <a:pt x="142" y="1"/>
                    <a:pt x="140" y="0"/>
                  </a:cubicBezTo>
                  <a:cubicBezTo>
                    <a:pt x="145" y="3"/>
                    <a:pt x="147" y="9"/>
                    <a:pt x="147" y="14"/>
                  </a:cubicBezTo>
                  <a:cubicBezTo>
                    <a:pt x="147" y="19"/>
                    <a:pt x="142" y="24"/>
                    <a:pt x="139" y="28"/>
                  </a:cubicBezTo>
                  <a:cubicBezTo>
                    <a:pt x="136" y="32"/>
                    <a:pt x="132" y="35"/>
                    <a:pt x="129" y="39"/>
                  </a:cubicBezTo>
                  <a:cubicBezTo>
                    <a:pt x="121" y="49"/>
                    <a:pt x="115" y="61"/>
                    <a:pt x="107" y="71"/>
                  </a:cubicBezTo>
                  <a:cubicBezTo>
                    <a:pt x="97" y="83"/>
                    <a:pt x="83" y="91"/>
                    <a:pt x="69" y="95"/>
                  </a:cubicBezTo>
                  <a:cubicBezTo>
                    <a:pt x="57" y="98"/>
                    <a:pt x="44" y="98"/>
                    <a:pt x="33" y="91"/>
                  </a:cubicBezTo>
                  <a:cubicBezTo>
                    <a:pt x="25" y="86"/>
                    <a:pt x="19" y="77"/>
                    <a:pt x="16" y="68"/>
                  </a:cubicBezTo>
                  <a:cubicBezTo>
                    <a:pt x="13" y="59"/>
                    <a:pt x="12" y="49"/>
                    <a:pt x="12" y="40"/>
                  </a:cubicBezTo>
                  <a:cubicBezTo>
                    <a:pt x="12" y="30"/>
                    <a:pt x="12" y="20"/>
                    <a:pt x="14" y="11"/>
                  </a:cubicBezTo>
                  <a:cubicBezTo>
                    <a:pt x="9" y="11"/>
                    <a:pt x="4" y="12"/>
                    <a:pt x="0" y="12"/>
                  </a:cubicBezTo>
                  <a:cubicBezTo>
                    <a:pt x="0" y="16"/>
                    <a:pt x="0" y="21"/>
                    <a:pt x="0" y="25"/>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2" name="Freeform 279"/>
            <p:cNvSpPr>
              <a:spLocks/>
            </p:cNvSpPr>
            <p:nvPr/>
          </p:nvSpPr>
          <p:spPr bwMode="auto">
            <a:xfrm>
              <a:off x="7069138" y="2414588"/>
              <a:ext cx="350838" cy="569913"/>
            </a:xfrm>
            <a:custGeom>
              <a:avLst/>
              <a:gdLst>
                <a:gd name="T0" fmla="*/ 95 w 116"/>
                <a:gd name="T1" fmla="*/ 0 h 189"/>
                <a:gd name="T2" fmla="*/ 101 w 116"/>
                <a:gd name="T3" fmla="*/ 14 h 189"/>
                <a:gd name="T4" fmla="*/ 109 w 116"/>
                <a:gd name="T5" fmla="*/ 52 h 189"/>
                <a:gd name="T6" fmla="*/ 111 w 116"/>
                <a:gd name="T7" fmla="*/ 178 h 189"/>
                <a:gd name="T8" fmla="*/ 93 w 116"/>
                <a:gd name="T9" fmla="*/ 184 h 189"/>
                <a:gd name="T10" fmla="*/ 12 w 116"/>
                <a:gd name="T11" fmla="*/ 188 h 189"/>
                <a:gd name="T12" fmla="*/ 4 w 116"/>
                <a:gd name="T13" fmla="*/ 127 h 189"/>
                <a:gd name="T14" fmla="*/ 13 w 116"/>
                <a:gd name="T15" fmla="*/ 93 h 189"/>
                <a:gd name="T16" fmla="*/ 7 w 116"/>
                <a:gd name="T17" fmla="*/ 58 h 189"/>
                <a:gd name="T18" fmla="*/ 95 w 116"/>
                <a:gd name="T1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189">
                  <a:moveTo>
                    <a:pt x="95" y="0"/>
                  </a:moveTo>
                  <a:cubicBezTo>
                    <a:pt x="98" y="5"/>
                    <a:pt x="100" y="9"/>
                    <a:pt x="101" y="14"/>
                  </a:cubicBezTo>
                  <a:cubicBezTo>
                    <a:pt x="105" y="27"/>
                    <a:pt x="107" y="40"/>
                    <a:pt x="109" y="52"/>
                  </a:cubicBezTo>
                  <a:cubicBezTo>
                    <a:pt x="116" y="94"/>
                    <a:pt x="116" y="136"/>
                    <a:pt x="111" y="178"/>
                  </a:cubicBezTo>
                  <a:cubicBezTo>
                    <a:pt x="106" y="182"/>
                    <a:pt x="99" y="183"/>
                    <a:pt x="93" y="184"/>
                  </a:cubicBezTo>
                  <a:cubicBezTo>
                    <a:pt x="66" y="188"/>
                    <a:pt x="39" y="189"/>
                    <a:pt x="12" y="188"/>
                  </a:cubicBezTo>
                  <a:cubicBezTo>
                    <a:pt x="2" y="169"/>
                    <a:pt x="0" y="147"/>
                    <a:pt x="4" y="127"/>
                  </a:cubicBezTo>
                  <a:cubicBezTo>
                    <a:pt x="6" y="115"/>
                    <a:pt x="11" y="104"/>
                    <a:pt x="13" y="93"/>
                  </a:cubicBezTo>
                  <a:cubicBezTo>
                    <a:pt x="15" y="81"/>
                    <a:pt x="14" y="68"/>
                    <a:pt x="7" y="58"/>
                  </a:cubicBezTo>
                  <a:cubicBezTo>
                    <a:pt x="21" y="38"/>
                    <a:pt x="75" y="5"/>
                    <a:pt x="95" y="0"/>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3" name="Freeform 280"/>
            <p:cNvSpPr>
              <a:spLocks/>
            </p:cNvSpPr>
            <p:nvPr/>
          </p:nvSpPr>
          <p:spPr bwMode="auto">
            <a:xfrm>
              <a:off x="6183313" y="2311400"/>
              <a:ext cx="166688" cy="487363"/>
            </a:xfrm>
            <a:custGeom>
              <a:avLst/>
              <a:gdLst>
                <a:gd name="T0" fmla="*/ 55 w 55"/>
                <a:gd name="T1" fmla="*/ 161 h 161"/>
                <a:gd name="T2" fmla="*/ 51 w 55"/>
                <a:gd name="T3" fmla="*/ 137 h 161"/>
                <a:gd name="T4" fmla="*/ 45 w 55"/>
                <a:gd name="T5" fmla="*/ 98 h 161"/>
                <a:gd name="T6" fmla="*/ 34 w 55"/>
                <a:gd name="T7" fmla="*/ 63 h 161"/>
                <a:gd name="T8" fmla="*/ 19 w 55"/>
                <a:gd name="T9" fmla="*/ 30 h 161"/>
                <a:gd name="T10" fmla="*/ 9 w 55"/>
                <a:gd name="T11" fmla="*/ 14 h 161"/>
                <a:gd name="T12" fmla="*/ 0 w 55"/>
                <a:gd name="T13" fmla="*/ 0 h 161"/>
                <a:gd name="T14" fmla="*/ 4 w 55"/>
                <a:gd name="T15" fmla="*/ 34 h 161"/>
                <a:gd name="T16" fmla="*/ 5 w 55"/>
                <a:gd name="T17" fmla="*/ 47 h 161"/>
                <a:gd name="T18" fmla="*/ 8 w 55"/>
                <a:gd name="T19" fmla="*/ 66 h 161"/>
                <a:gd name="T20" fmla="*/ 5 w 55"/>
                <a:gd name="T21" fmla="*/ 140 h 161"/>
                <a:gd name="T22" fmla="*/ 55 w 55"/>
                <a:gd name="T23"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161">
                  <a:moveTo>
                    <a:pt x="55" y="161"/>
                  </a:moveTo>
                  <a:cubicBezTo>
                    <a:pt x="54" y="153"/>
                    <a:pt x="52" y="145"/>
                    <a:pt x="51" y="137"/>
                  </a:cubicBezTo>
                  <a:cubicBezTo>
                    <a:pt x="49" y="124"/>
                    <a:pt x="47" y="111"/>
                    <a:pt x="45" y="98"/>
                  </a:cubicBezTo>
                  <a:cubicBezTo>
                    <a:pt x="43" y="85"/>
                    <a:pt x="39" y="74"/>
                    <a:pt x="34" y="63"/>
                  </a:cubicBezTo>
                  <a:cubicBezTo>
                    <a:pt x="30" y="52"/>
                    <a:pt x="24" y="41"/>
                    <a:pt x="19" y="30"/>
                  </a:cubicBezTo>
                  <a:cubicBezTo>
                    <a:pt x="16" y="25"/>
                    <a:pt x="13" y="20"/>
                    <a:pt x="9" y="14"/>
                  </a:cubicBezTo>
                  <a:cubicBezTo>
                    <a:pt x="8" y="13"/>
                    <a:pt x="1" y="3"/>
                    <a:pt x="0" y="0"/>
                  </a:cubicBezTo>
                  <a:cubicBezTo>
                    <a:pt x="1" y="11"/>
                    <a:pt x="3" y="22"/>
                    <a:pt x="4" y="34"/>
                  </a:cubicBezTo>
                  <a:cubicBezTo>
                    <a:pt x="4" y="38"/>
                    <a:pt x="4" y="42"/>
                    <a:pt x="5" y="47"/>
                  </a:cubicBezTo>
                  <a:cubicBezTo>
                    <a:pt x="7" y="53"/>
                    <a:pt x="7" y="60"/>
                    <a:pt x="8" y="66"/>
                  </a:cubicBezTo>
                  <a:cubicBezTo>
                    <a:pt x="10" y="91"/>
                    <a:pt x="7" y="116"/>
                    <a:pt x="5" y="140"/>
                  </a:cubicBezTo>
                  <a:cubicBezTo>
                    <a:pt x="19" y="151"/>
                    <a:pt x="37" y="159"/>
                    <a:pt x="55" y="161"/>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4" name="Freeform 281"/>
            <p:cNvSpPr>
              <a:spLocks/>
            </p:cNvSpPr>
            <p:nvPr/>
          </p:nvSpPr>
          <p:spPr bwMode="auto">
            <a:xfrm>
              <a:off x="6108700" y="1397000"/>
              <a:ext cx="636588" cy="571500"/>
            </a:xfrm>
            <a:custGeom>
              <a:avLst/>
              <a:gdLst>
                <a:gd name="T0" fmla="*/ 23 w 211"/>
                <a:gd name="T1" fmla="*/ 138 h 189"/>
                <a:gd name="T2" fmla="*/ 49 w 211"/>
                <a:gd name="T3" fmla="*/ 133 h 189"/>
                <a:gd name="T4" fmla="*/ 80 w 211"/>
                <a:gd name="T5" fmla="*/ 120 h 189"/>
                <a:gd name="T6" fmla="*/ 98 w 211"/>
                <a:gd name="T7" fmla="*/ 119 h 189"/>
                <a:gd name="T8" fmla="*/ 106 w 211"/>
                <a:gd name="T9" fmla="*/ 134 h 189"/>
                <a:gd name="T10" fmla="*/ 127 w 211"/>
                <a:gd name="T11" fmla="*/ 148 h 189"/>
                <a:gd name="T12" fmla="*/ 146 w 211"/>
                <a:gd name="T13" fmla="*/ 164 h 189"/>
                <a:gd name="T14" fmla="*/ 147 w 211"/>
                <a:gd name="T15" fmla="*/ 179 h 189"/>
                <a:gd name="T16" fmla="*/ 157 w 211"/>
                <a:gd name="T17" fmla="*/ 188 h 189"/>
                <a:gd name="T18" fmla="*/ 164 w 211"/>
                <a:gd name="T19" fmla="*/ 178 h 189"/>
                <a:gd name="T20" fmla="*/ 181 w 211"/>
                <a:gd name="T21" fmla="*/ 146 h 189"/>
                <a:gd name="T22" fmla="*/ 203 w 211"/>
                <a:gd name="T23" fmla="*/ 137 h 189"/>
                <a:gd name="T24" fmla="*/ 207 w 211"/>
                <a:gd name="T25" fmla="*/ 121 h 189"/>
                <a:gd name="T26" fmla="*/ 208 w 211"/>
                <a:gd name="T27" fmla="*/ 85 h 189"/>
                <a:gd name="T28" fmla="*/ 196 w 211"/>
                <a:gd name="T29" fmla="*/ 51 h 189"/>
                <a:gd name="T30" fmla="*/ 90 w 211"/>
                <a:gd name="T31" fmla="*/ 7 h 189"/>
                <a:gd name="T32" fmla="*/ 42 w 211"/>
                <a:gd name="T33" fmla="*/ 27 h 189"/>
                <a:gd name="T34" fmla="*/ 11 w 211"/>
                <a:gd name="T35" fmla="*/ 63 h 189"/>
                <a:gd name="T36" fmla="*/ 4 w 211"/>
                <a:gd name="T37" fmla="*/ 125 h 189"/>
                <a:gd name="T38" fmla="*/ 23 w 211"/>
                <a:gd name="T39" fmla="*/ 13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1" h="189">
                  <a:moveTo>
                    <a:pt x="23" y="138"/>
                  </a:moveTo>
                  <a:cubicBezTo>
                    <a:pt x="32" y="140"/>
                    <a:pt x="41" y="136"/>
                    <a:pt x="49" y="133"/>
                  </a:cubicBezTo>
                  <a:cubicBezTo>
                    <a:pt x="60" y="128"/>
                    <a:pt x="70" y="124"/>
                    <a:pt x="80" y="120"/>
                  </a:cubicBezTo>
                  <a:cubicBezTo>
                    <a:pt x="86" y="117"/>
                    <a:pt x="93" y="115"/>
                    <a:pt x="98" y="119"/>
                  </a:cubicBezTo>
                  <a:cubicBezTo>
                    <a:pt x="103" y="123"/>
                    <a:pt x="103" y="129"/>
                    <a:pt x="106" y="134"/>
                  </a:cubicBezTo>
                  <a:cubicBezTo>
                    <a:pt x="110" y="142"/>
                    <a:pt x="119" y="145"/>
                    <a:pt x="127" y="148"/>
                  </a:cubicBezTo>
                  <a:cubicBezTo>
                    <a:pt x="135" y="151"/>
                    <a:pt x="144" y="155"/>
                    <a:pt x="146" y="164"/>
                  </a:cubicBezTo>
                  <a:cubicBezTo>
                    <a:pt x="148" y="169"/>
                    <a:pt x="146" y="174"/>
                    <a:pt x="147" y="179"/>
                  </a:cubicBezTo>
                  <a:cubicBezTo>
                    <a:pt x="148" y="184"/>
                    <a:pt x="152" y="189"/>
                    <a:pt x="157" y="188"/>
                  </a:cubicBezTo>
                  <a:cubicBezTo>
                    <a:pt x="161" y="187"/>
                    <a:pt x="163" y="182"/>
                    <a:pt x="164" y="178"/>
                  </a:cubicBezTo>
                  <a:cubicBezTo>
                    <a:pt x="167" y="166"/>
                    <a:pt x="172" y="154"/>
                    <a:pt x="181" y="146"/>
                  </a:cubicBezTo>
                  <a:cubicBezTo>
                    <a:pt x="187" y="140"/>
                    <a:pt x="195" y="137"/>
                    <a:pt x="203" y="137"/>
                  </a:cubicBezTo>
                  <a:cubicBezTo>
                    <a:pt x="203" y="131"/>
                    <a:pt x="206" y="126"/>
                    <a:pt x="207" y="121"/>
                  </a:cubicBezTo>
                  <a:cubicBezTo>
                    <a:pt x="211" y="109"/>
                    <a:pt x="211" y="97"/>
                    <a:pt x="208" y="85"/>
                  </a:cubicBezTo>
                  <a:cubicBezTo>
                    <a:pt x="206" y="73"/>
                    <a:pt x="201" y="62"/>
                    <a:pt x="196" y="51"/>
                  </a:cubicBezTo>
                  <a:cubicBezTo>
                    <a:pt x="180" y="14"/>
                    <a:pt x="130" y="0"/>
                    <a:pt x="90" y="7"/>
                  </a:cubicBezTo>
                  <a:cubicBezTo>
                    <a:pt x="73" y="10"/>
                    <a:pt x="57" y="17"/>
                    <a:pt x="42" y="27"/>
                  </a:cubicBezTo>
                  <a:cubicBezTo>
                    <a:pt x="29" y="37"/>
                    <a:pt x="18" y="49"/>
                    <a:pt x="11" y="63"/>
                  </a:cubicBezTo>
                  <a:cubicBezTo>
                    <a:pt x="2" y="82"/>
                    <a:pt x="0" y="104"/>
                    <a:pt x="4" y="125"/>
                  </a:cubicBezTo>
                  <a:cubicBezTo>
                    <a:pt x="9" y="132"/>
                    <a:pt x="15" y="137"/>
                    <a:pt x="23" y="138"/>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5" name="Freeform 282"/>
            <p:cNvSpPr>
              <a:spLocks/>
            </p:cNvSpPr>
            <p:nvPr/>
          </p:nvSpPr>
          <p:spPr bwMode="auto">
            <a:xfrm>
              <a:off x="6119813" y="1744663"/>
              <a:ext cx="611188" cy="515938"/>
            </a:xfrm>
            <a:custGeom>
              <a:avLst/>
              <a:gdLst>
                <a:gd name="T0" fmla="*/ 202 w 202"/>
                <a:gd name="T1" fmla="*/ 41 h 171"/>
                <a:gd name="T2" fmla="*/ 199 w 202"/>
                <a:gd name="T3" fmla="*/ 23 h 171"/>
                <a:gd name="T4" fmla="*/ 199 w 202"/>
                <a:gd name="T5" fmla="*/ 22 h 171"/>
                <a:gd name="T6" fmla="*/ 177 w 202"/>
                <a:gd name="T7" fmla="*/ 31 h 171"/>
                <a:gd name="T8" fmla="*/ 160 w 202"/>
                <a:gd name="T9" fmla="*/ 63 h 171"/>
                <a:gd name="T10" fmla="*/ 153 w 202"/>
                <a:gd name="T11" fmla="*/ 73 h 171"/>
                <a:gd name="T12" fmla="*/ 143 w 202"/>
                <a:gd name="T13" fmla="*/ 64 h 171"/>
                <a:gd name="T14" fmla="*/ 142 w 202"/>
                <a:gd name="T15" fmla="*/ 49 h 171"/>
                <a:gd name="T16" fmla="*/ 123 w 202"/>
                <a:gd name="T17" fmla="*/ 33 h 171"/>
                <a:gd name="T18" fmla="*/ 102 w 202"/>
                <a:gd name="T19" fmla="*/ 19 h 171"/>
                <a:gd name="T20" fmla="*/ 94 w 202"/>
                <a:gd name="T21" fmla="*/ 4 h 171"/>
                <a:gd name="T22" fmla="*/ 76 w 202"/>
                <a:gd name="T23" fmla="*/ 5 h 171"/>
                <a:gd name="T24" fmla="*/ 45 w 202"/>
                <a:gd name="T25" fmla="*/ 18 h 171"/>
                <a:gd name="T26" fmla="*/ 19 w 202"/>
                <a:gd name="T27" fmla="*/ 23 h 171"/>
                <a:gd name="T28" fmla="*/ 0 w 202"/>
                <a:gd name="T29" fmla="*/ 11 h 171"/>
                <a:gd name="T30" fmla="*/ 19 w 202"/>
                <a:gd name="T31" fmla="*/ 70 h 171"/>
                <a:gd name="T32" fmla="*/ 28 w 202"/>
                <a:gd name="T33" fmla="*/ 109 h 171"/>
                <a:gd name="T34" fmla="*/ 27 w 202"/>
                <a:gd name="T35" fmla="*/ 120 h 171"/>
                <a:gd name="T36" fmla="*/ 33 w 202"/>
                <a:gd name="T37" fmla="*/ 129 h 171"/>
                <a:gd name="T38" fmla="*/ 43 w 202"/>
                <a:gd name="T39" fmla="*/ 127 h 171"/>
                <a:gd name="T40" fmla="*/ 53 w 202"/>
                <a:gd name="T41" fmla="*/ 137 h 171"/>
                <a:gd name="T42" fmla="*/ 57 w 202"/>
                <a:gd name="T43" fmla="*/ 151 h 171"/>
                <a:gd name="T44" fmla="*/ 78 w 202"/>
                <a:gd name="T45" fmla="*/ 169 h 171"/>
                <a:gd name="T46" fmla="*/ 109 w 202"/>
                <a:gd name="T47" fmla="*/ 159 h 171"/>
                <a:gd name="T48" fmla="*/ 166 w 202"/>
                <a:gd name="T49" fmla="*/ 111 h 171"/>
                <a:gd name="T50" fmla="*/ 193 w 202"/>
                <a:gd name="T51" fmla="*/ 78 h 171"/>
                <a:gd name="T52" fmla="*/ 193 w 202"/>
                <a:gd name="T53" fmla="*/ 73 h 171"/>
                <a:gd name="T54" fmla="*/ 202 w 202"/>
                <a:gd name="T55" fmla="*/ 4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2" h="171">
                  <a:moveTo>
                    <a:pt x="202" y="41"/>
                  </a:moveTo>
                  <a:cubicBezTo>
                    <a:pt x="202" y="35"/>
                    <a:pt x="199" y="29"/>
                    <a:pt x="199" y="23"/>
                  </a:cubicBezTo>
                  <a:cubicBezTo>
                    <a:pt x="199" y="22"/>
                    <a:pt x="199" y="22"/>
                    <a:pt x="199" y="22"/>
                  </a:cubicBezTo>
                  <a:cubicBezTo>
                    <a:pt x="191" y="22"/>
                    <a:pt x="183" y="25"/>
                    <a:pt x="177" y="31"/>
                  </a:cubicBezTo>
                  <a:cubicBezTo>
                    <a:pt x="168" y="39"/>
                    <a:pt x="163" y="51"/>
                    <a:pt x="160" y="63"/>
                  </a:cubicBezTo>
                  <a:cubicBezTo>
                    <a:pt x="159" y="67"/>
                    <a:pt x="157" y="72"/>
                    <a:pt x="153" y="73"/>
                  </a:cubicBezTo>
                  <a:cubicBezTo>
                    <a:pt x="148" y="74"/>
                    <a:pt x="144" y="69"/>
                    <a:pt x="143" y="64"/>
                  </a:cubicBezTo>
                  <a:cubicBezTo>
                    <a:pt x="142" y="59"/>
                    <a:pt x="144" y="54"/>
                    <a:pt x="142" y="49"/>
                  </a:cubicBezTo>
                  <a:cubicBezTo>
                    <a:pt x="140" y="40"/>
                    <a:pt x="131" y="36"/>
                    <a:pt x="123" y="33"/>
                  </a:cubicBezTo>
                  <a:cubicBezTo>
                    <a:pt x="115" y="30"/>
                    <a:pt x="106" y="27"/>
                    <a:pt x="102" y="19"/>
                  </a:cubicBezTo>
                  <a:cubicBezTo>
                    <a:pt x="99" y="14"/>
                    <a:pt x="99" y="8"/>
                    <a:pt x="94" y="4"/>
                  </a:cubicBezTo>
                  <a:cubicBezTo>
                    <a:pt x="89" y="0"/>
                    <a:pt x="82" y="2"/>
                    <a:pt x="76" y="5"/>
                  </a:cubicBezTo>
                  <a:cubicBezTo>
                    <a:pt x="66" y="9"/>
                    <a:pt x="56" y="13"/>
                    <a:pt x="45" y="18"/>
                  </a:cubicBezTo>
                  <a:cubicBezTo>
                    <a:pt x="37" y="21"/>
                    <a:pt x="28" y="25"/>
                    <a:pt x="19" y="23"/>
                  </a:cubicBezTo>
                  <a:cubicBezTo>
                    <a:pt x="11" y="22"/>
                    <a:pt x="5" y="17"/>
                    <a:pt x="0" y="11"/>
                  </a:cubicBezTo>
                  <a:cubicBezTo>
                    <a:pt x="3" y="31"/>
                    <a:pt x="11" y="50"/>
                    <a:pt x="19" y="70"/>
                  </a:cubicBezTo>
                  <a:cubicBezTo>
                    <a:pt x="25" y="82"/>
                    <a:pt x="30" y="95"/>
                    <a:pt x="28" y="109"/>
                  </a:cubicBezTo>
                  <a:cubicBezTo>
                    <a:pt x="28" y="113"/>
                    <a:pt x="27" y="116"/>
                    <a:pt x="27" y="120"/>
                  </a:cubicBezTo>
                  <a:cubicBezTo>
                    <a:pt x="27" y="124"/>
                    <a:pt x="29" y="128"/>
                    <a:pt x="33" y="129"/>
                  </a:cubicBezTo>
                  <a:cubicBezTo>
                    <a:pt x="36" y="129"/>
                    <a:pt x="40" y="127"/>
                    <a:pt x="43" y="127"/>
                  </a:cubicBezTo>
                  <a:cubicBezTo>
                    <a:pt x="48" y="128"/>
                    <a:pt x="52" y="132"/>
                    <a:pt x="53" y="137"/>
                  </a:cubicBezTo>
                  <a:cubicBezTo>
                    <a:pt x="55" y="141"/>
                    <a:pt x="55" y="146"/>
                    <a:pt x="57" y="151"/>
                  </a:cubicBezTo>
                  <a:cubicBezTo>
                    <a:pt x="60" y="160"/>
                    <a:pt x="69" y="167"/>
                    <a:pt x="78" y="169"/>
                  </a:cubicBezTo>
                  <a:cubicBezTo>
                    <a:pt x="89" y="171"/>
                    <a:pt x="100" y="164"/>
                    <a:pt x="109" y="159"/>
                  </a:cubicBezTo>
                  <a:cubicBezTo>
                    <a:pt x="131" y="147"/>
                    <a:pt x="149" y="130"/>
                    <a:pt x="166" y="111"/>
                  </a:cubicBezTo>
                  <a:cubicBezTo>
                    <a:pt x="175" y="100"/>
                    <a:pt x="185" y="90"/>
                    <a:pt x="193" y="78"/>
                  </a:cubicBezTo>
                  <a:cubicBezTo>
                    <a:pt x="193" y="76"/>
                    <a:pt x="193" y="75"/>
                    <a:pt x="193" y="73"/>
                  </a:cubicBezTo>
                  <a:cubicBezTo>
                    <a:pt x="194" y="62"/>
                    <a:pt x="202" y="52"/>
                    <a:pt x="202" y="41"/>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6" name="Freeform 283"/>
            <p:cNvSpPr>
              <a:spLocks/>
            </p:cNvSpPr>
            <p:nvPr/>
          </p:nvSpPr>
          <p:spPr bwMode="auto">
            <a:xfrm>
              <a:off x="6440488" y="1979613"/>
              <a:ext cx="404813" cy="392113"/>
            </a:xfrm>
            <a:custGeom>
              <a:avLst/>
              <a:gdLst>
                <a:gd name="T0" fmla="*/ 127 w 134"/>
                <a:gd name="T1" fmla="*/ 32 h 130"/>
                <a:gd name="T2" fmla="*/ 102 w 134"/>
                <a:gd name="T3" fmla="*/ 22 h 130"/>
                <a:gd name="T4" fmla="*/ 87 w 134"/>
                <a:gd name="T5" fmla="*/ 0 h 130"/>
                <a:gd name="T6" fmla="*/ 60 w 134"/>
                <a:gd name="T7" fmla="*/ 33 h 130"/>
                <a:gd name="T8" fmla="*/ 3 w 134"/>
                <a:gd name="T9" fmla="*/ 81 h 130"/>
                <a:gd name="T10" fmla="*/ 0 w 134"/>
                <a:gd name="T11" fmla="*/ 83 h 130"/>
                <a:gd name="T12" fmla="*/ 3 w 134"/>
                <a:gd name="T13" fmla="*/ 100 h 130"/>
                <a:gd name="T14" fmla="*/ 20 w 134"/>
                <a:gd name="T15" fmla="*/ 123 h 130"/>
                <a:gd name="T16" fmla="*/ 56 w 134"/>
                <a:gd name="T17" fmla="*/ 127 h 130"/>
                <a:gd name="T18" fmla="*/ 94 w 134"/>
                <a:gd name="T19" fmla="*/ 103 h 130"/>
                <a:gd name="T20" fmla="*/ 116 w 134"/>
                <a:gd name="T21" fmla="*/ 71 h 130"/>
                <a:gd name="T22" fmla="*/ 126 w 134"/>
                <a:gd name="T23" fmla="*/ 60 h 130"/>
                <a:gd name="T24" fmla="*/ 134 w 134"/>
                <a:gd name="T25" fmla="*/ 46 h 130"/>
                <a:gd name="T26" fmla="*/ 127 w 134"/>
                <a:gd name="T27" fmla="*/ 32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130">
                  <a:moveTo>
                    <a:pt x="127" y="32"/>
                  </a:moveTo>
                  <a:cubicBezTo>
                    <a:pt x="119" y="30"/>
                    <a:pt x="110" y="27"/>
                    <a:pt x="102" y="22"/>
                  </a:cubicBezTo>
                  <a:cubicBezTo>
                    <a:pt x="95" y="17"/>
                    <a:pt x="88" y="9"/>
                    <a:pt x="87" y="0"/>
                  </a:cubicBezTo>
                  <a:cubicBezTo>
                    <a:pt x="79" y="12"/>
                    <a:pt x="69" y="22"/>
                    <a:pt x="60" y="33"/>
                  </a:cubicBezTo>
                  <a:cubicBezTo>
                    <a:pt x="43" y="52"/>
                    <a:pt x="25" y="69"/>
                    <a:pt x="3" y="81"/>
                  </a:cubicBezTo>
                  <a:cubicBezTo>
                    <a:pt x="2" y="82"/>
                    <a:pt x="1" y="83"/>
                    <a:pt x="0" y="83"/>
                  </a:cubicBezTo>
                  <a:cubicBezTo>
                    <a:pt x="0" y="89"/>
                    <a:pt x="1" y="95"/>
                    <a:pt x="3" y="100"/>
                  </a:cubicBezTo>
                  <a:cubicBezTo>
                    <a:pt x="6" y="109"/>
                    <a:pt x="12" y="118"/>
                    <a:pt x="20" y="123"/>
                  </a:cubicBezTo>
                  <a:cubicBezTo>
                    <a:pt x="31" y="130"/>
                    <a:pt x="44" y="130"/>
                    <a:pt x="56" y="127"/>
                  </a:cubicBezTo>
                  <a:cubicBezTo>
                    <a:pt x="70" y="123"/>
                    <a:pt x="84" y="115"/>
                    <a:pt x="94" y="103"/>
                  </a:cubicBezTo>
                  <a:cubicBezTo>
                    <a:pt x="102" y="93"/>
                    <a:pt x="108" y="81"/>
                    <a:pt x="116" y="71"/>
                  </a:cubicBezTo>
                  <a:cubicBezTo>
                    <a:pt x="119" y="67"/>
                    <a:pt x="123" y="64"/>
                    <a:pt x="126" y="60"/>
                  </a:cubicBezTo>
                  <a:cubicBezTo>
                    <a:pt x="129" y="56"/>
                    <a:pt x="134" y="51"/>
                    <a:pt x="134" y="46"/>
                  </a:cubicBezTo>
                  <a:cubicBezTo>
                    <a:pt x="134" y="41"/>
                    <a:pt x="132" y="35"/>
                    <a:pt x="127" y="32"/>
                  </a:cubicBezTo>
                  <a:close/>
                </a:path>
              </a:pathLst>
            </a:custGeom>
            <a:solidFill>
              <a:srgbClr val="FDB6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7" name="Freeform 284"/>
            <p:cNvSpPr>
              <a:spLocks/>
            </p:cNvSpPr>
            <p:nvPr/>
          </p:nvSpPr>
          <p:spPr bwMode="auto">
            <a:xfrm>
              <a:off x="6062663" y="3616325"/>
              <a:ext cx="1123950" cy="2259013"/>
            </a:xfrm>
            <a:custGeom>
              <a:avLst/>
              <a:gdLst>
                <a:gd name="T0" fmla="*/ 365 w 372"/>
                <a:gd name="T1" fmla="*/ 45 h 749"/>
                <a:gd name="T2" fmla="*/ 338 w 372"/>
                <a:gd name="T3" fmla="*/ 19 h 749"/>
                <a:gd name="T4" fmla="*/ 302 w 372"/>
                <a:gd name="T5" fmla="*/ 8 h 749"/>
                <a:gd name="T6" fmla="*/ 149 w 372"/>
                <a:gd name="T7" fmla="*/ 8 h 749"/>
                <a:gd name="T8" fmla="*/ 131 w 372"/>
                <a:gd name="T9" fmla="*/ 35 h 749"/>
                <a:gd name="T10" fmla="*/ 88 w 372"/>
                <a:gd name="T11" fmla="*/ 107 h 749"/>
                <a:gd name="T12" fmla="*/ 19 w 372"/>
                <a:gd name="T13" fmla="*/ 243 h 749"/>
                <a:gd name="T14" fmla="*/ 11 w 372"/>
                <a:gd name="T15" fmla="*/ 379 h 749"/>
                <a:gd name="T16" fmla="*/ 40 w 372"/>
                <a:gd name="T17" fmla="*/ 503 h 749"/>
                <a:gd name="T18" fmla="*/ 41 w 372"/>
                <a:gd name="T19" fmla="*/ 600 h 749"/>
                <a:gd name="T20" fmla="*/ 60 w 372"/>
                <a:gd name="T21" fmla="*/ 695 h 749"/>
                <a:gd name="T22" fmla="*/ 136 w 372"/>
                <a:gd name="T23" fmla="*/ 748 h 749"/>
                <a:gd name="T24" fmla="*/ 173 w 372"/>
                <a:gd name="T25" fmla="*/ 738 h 749"/>
                <a:gd name="T26" fmla="*/ 194 w 372"/>
                <a:gd name="T27" fmla="*/ 706 h 749"/>
                <a:gd name="T28" fmla="*/ 183 w 372"/>
                <a:gd name="T29" fmla="*/ 500 h 749"/>
                <a:gd name="T30" fmla="*/ 189 w 372"/>
                <a:gd name="T31" fmla="*/ 434 h 749"/>
                <a:gd name="T32" fmla="*/ 155 w 372"/>
                <a:gd name="T33" fmla="*/ 313 h 749"/>
                <a:gd name="T34" fmla="*/ 152 w 372"/>
                <a:gd name="T35" fmla="*/ 305 h 749"/>
                <a:gd name="T36" fmla="*/ 162 w 372"/>
                <a:gd name="T37" fmla="*/ 296 h 749"/>
                <a:gd name="T38" fmla="*/ 257 w 372"/>
                <a:gd name="T39" fmla="*/ 213 h 749"/>
                <a:gd name="T40" fmla="*/ 319 w 372"/>
                <a:gd name="T41" fmla="*/ 165 h 749"/>
                <a:gd name="T42" fmla="*/ 350 w 372"/>
                <a:gd name="T43" fmla="*/ 128 h 749"/>
                <a:gd name="T44" fmla="*/ 364 w 372"/>
                <a:gd name="T45" fmla="*/ 98 h 749"/>
                <a:gd name="T46" fmla="*/ 365 w 372"/>
                <a:gd name="T47" fmla="*/ 45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2" h="749">
                  <a:moveTo>
                    <a:pt x="365" y="45"/>
                  </a:moveTo>
                  <a:cubicBezTo>
                    <a:pt x="359" y="34"/>
                    <a:pt x="349" y="25"/>
                    <a:pt x="338" y="19"/>
                  </a:cubicBezTo>
                  <a:cubicBezTo>
                    <a:pt x="327" y="13"/>
                    <a:pt x="314" y="11"/>
                    <a:pt x="302" y="8"/>
                  </a:cubicBezTo>
                  <a:cubicBezTo>
                    <a:pt x="251" y="0"/>
                    <a:pt x="200" y="3"/>
                    <a:pt x="149" y="8"/>
                  </a:cubicBezTo>
                  <a:cubicBezTo>
                    <a:pt x="142" y="16"/>
                    <a:pt x="137" y="26"/>
                    <a:pt x="131" y="35"/>
                  </a:cubicBezTo>
                  <a:cubicBezTo>
                    <a:pt x="117" y="59"/>
                    <a:pt x="102" y="83"/>
                    <a:pt x="88" y="107"/>
                  </a:cubicBezTo>
                  <a:cubicBezTo>
                    <a:pt x="63" y="151"/>
                    <a:pt x="39" y="196"/>
                    <a:pt x="19" y="243"/>
                  </a:cubicBezTo>
                  <a:cubicBezTo>
                    <a:pt x="0" y="286"/>
                    <a:pt x="1" y="333"/>
                    <a:pt x="11" y="379"/>
                  </a:cubicBezTo>
                  <a:cubicBezTo>
                    <a:pt x="21" y="420"/>
                    <a:pt x="36" y="460"/>
                    <a:pt x="40" y="503"/>
                  </a:cubicBezTo>
                  <a:cubicBezTo>
                    <a:pt x="43" y="535"/>
                    <a:pt x="41" y="568"/>
                    <a:pt x="41" y="600"/>
                  </a:cubicBezTo>
                  <a:cubicBezTo>
                    <a:pt x="41" y="633"/>
                    <a:pt x="45" y="666"/>
                    <a:pt x="60" y="695"/>
                  </a:cubicBezTo>
                  <a:cubicBezTo>
                    <a:pt x="75" y="723"/>
                    <a:pt x="104" y="747"/>
                    <a:pt x="136" y="748"/>
                  </a:cubicBezTo>
                  <a:cubicBezTo>
                    <a:pt x="149" y="749"/>
                    <a:pt x="162" y="745"/>
                    <a:pt x="173" y="738"/>
                  </a:cubicBezTo>
                  <a:cubicBezTo>
                    <a:pt x="183" y="730"/>
                    <a:pt x="190" y="718"/>
                    <a:pt x="194" y="706"/>
                  </a:cubicBezTo>
                  <a:cubicBezTo>
                    <a:pt x="215" y="640"/>
                    <a:pt x="183" y="569"/>
                    <a:pt x="183" y="500"/>
                  </a:cubicBezTo>
                  <a:cubicBezTo>
                    <a:pt x="183" y="478"/>
                    <a:pt x="187" y="456"/>
                    <a:pt x="189" y="434"/>
                  </a:cubicBezTo>
                  <a:cubicBezTo>
                    <a:pt x="193" y="391"/>
                    <a:pt x="181" y="347"/>
                    <a:pt x="155" y="313"/>
                  </a:cubicBezTo>
                  <a:cubicBezTo>
                    <a:pt x="154" y="310"/>
                    <a:pt x="152" y="308"/>
                    <a:pt x="152" y="305"/>
                  </a:cubicBezTo>
                  <a:cubicBezTo>
                    <a:pt x="152" y="300"/>
                    <a:pt x="158" y="297"/>
                    <a:pt x="162" y="296"/>
                  </a:cubicBezTo>
                  <a:cubicBezTo>
                    <a:pt x="202" y="281"/>
                    <a:pt x="226" y="241"/>
                    <a:pt x="257" y="213"/>
                  </a:cubicBezTo>
                  <a:cubicBezTo>
                    <a:pt x="277" y="196"/>
                    <a:pt x="300" y="182"/>
                    <a:pt x="319" y="165"/>
                  </a:cubicBezTo>
                  <a:cubicBezTo>
                    <a:pt x="331" y="154"/>
                    <a:pt x="341" y="142"/>
                    <a:pt x="350" y="128"/>
                  </a:cubicBezTo>
                  <a:cubicBezTo>
                    <a:pt x="355" y="119"/>
                    <a:pt x="359" y="108"/>
                    <a:pt x="364" y="98"/>
                  </a:cubicBezTo>
                  <a:cubicBezTo>
                    <a:pt x="369" y="81"/>
                    <a:pt x="372" y="62"/>
                    <a:pt x="365" y="45"/>
                  </a:cubicBezTo>
                  <a:close/>
                </a:path>
              </a:pathLst>
            </a:custGeom>
            <a:solidFill>
              <a:srgbClr val="FE26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8" name="Freeform 285"/>
            <p:cNvSpPr>
              <a:spLocks/>
            </p:cNvSpPr>
            <p:nvPr/>
          </p:nvSpPr>
          <p:spPr bwMode="auto">
            <a:xfrm>
              <a:off x="5340350" y="3379788"/>
              <a:ext cx="1173163" cy="1905000"/>
            </a:xfrm>
            <a:custGeom>
              <a:avLst/>
              <a:gdLst>
                <a:gd name="T0" fmla="*/ 284 w 388"/>
                <a:gd name="T1" fmla="*/ 224 h 631"/>
                <a:gd name="T2" fmla="*/ 311 w 388"/>
                <a:gd name="T3" fmla="*/ 215 h 631"/>
                <a:gd name="T4" fmla="*/ 327 w 388"/>
                <a:gd name="T5" fmla="*/ 185 h 631"/>
                <a:gd name="T6" fmla="*/ 370 w 388"/>
                <a:gd name="T7" fmla="*/ 113 h 631"/>
                <a:gd name="T8" fmla="*/ 388 w 388"/>
                <a:gd name="T9" fmla="*/ 86 h 631"/>
                <a:gd name="T10" fmla="*/ 358 w 388"/>
                <a:gd name="T11" fmla="*/ 88 h 631"/>
                <a:gd name="T12" fmla="*/ 345 w 388"/>
                <a:gd name="T13" fmla="*/ 8 h 631"/>
                <a:gd name="T14" fmla="*/ 289 w 388"/>
                <a:gd name="T15" fmla="*/ 3 h 631"/>
                <a:gd name="T16" fmla="*/ 236 w 388"/>
                <a:gd name="T17" fmla="*/ 26 h 631"/>
                <a:gd name="T18" fmla="*/ 81 w 388"/>
                <a:gd name="T19" fmla="*/ 128 h 631"/>
                <a:gd name="T20" fmla="*/ 9 w 388"/>
                <a:gd name="T21" fmla="*/ 221 h 631"/>
                <a:gd name="T22" fmla="*/ 1 w 388"/>
                <a:gd name="T23" fmla="*/ 291 h 631"/>
                <a:gd name="T24" fmla="*/ 3 w 388"/>
                <a:gd name="T25" fmla="*/ 327 h 631"/>
                <a:gd name="T26" fmla="*/ 13 w 388"/>
                <a:gd name="T27" fmla="*/ 360 h 631"/>
                <a:gd name="T28" fmla="*/ 24 w 388"/>
                <a:gd name="T29" fmla="*/ 455 h 631"/>
                <a:gd name="T30" fmla="*/ 19 w 388"/>
                <a:gd name="T31" fmla="*/ 501 h 631"/>
                <a:gd name="T32" fmla="*/ 25 w 388"/>
                <a:gd name="T33" fmla="*/ 550 h 631"/>
                <a:gd name="T34" fmla="*/ 47 w 388"/>
                <a:gd name="T35" fmla="*/ 613 h 631"/>
                <a:gd name="T36" fmla="*/ 111 w 388"/>
                <a:gd name="T37" fmla="*/ 630 h 631"/>
                <a:gd name="T38" fmla="*/ 164 w 388"/>
                <a:gd name="T39" fmla="*/ 613 h 631"/>
                <a:gd name="T40" fmla="*/ 167 w 388"/>
                <a:gd name="T41" fmla="*/ 529 h 631"/>
                <a:gd name="T42" fmla="*/ 172 w 388"/>
                <a:gd name="T43" fmla="*/ 432 h 631"/>
                <a:gd name="T44" fmla="*/ 181 w 388"/>
                <a:gd name="T45" fmla="*/ 347 h 631"/>
                <a:gd name="T46" fmla="*/ 155 w 388"/>
                <a:gd name="T47" fmla="*/ 266 h 631"/>
                <a:gd name="T48" fmla="*/ 284 w 388"/>
                <a:gd name="T49" fmla="*/ 224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8" h="631">
                  <a:moveTo>
                    <a:pt x="284" y="224"/>
                  </a:moveTo>
                  <a:cubicBezTo>
                    <a:pt x="293" y="221"/>
                    <a:pt x="302" y="218"/>
                    <a:pt x="311" y="215"/>
                  </a:cubicBezTo>
                  <a:cubicBezTo>
                    <a:pt x="316" y="205"/>
                    <a:pt x="322" y="195"/>
                    <a:pt x="327" y="185"/>
                  </a:cubicBezTo>
                  <a:cubicBezTo>
                    <a:pt x="341" y="161"/>
                    <a:pt x="356" y="137"/>
                    <a:pt x="370" y="113"/>
                  </a:cubicBezTo>
                  <a:cubicBezTo>
                    <a:pt x="376" y="104"/>
                    <a:pt x="381" y="94"/>
                    <a:pt x="388" y="86"/>
                  </a:cubicBezTo>
                  <a:cubicBezTo>
                    <a:pt x="378" y="87"/>
                    <a:pt x="368" y="87"/>
                    <a:pt x="358" y="88"/>
                  </a:cubicBezTo>
                  <a:cubicBezTo>
                    <a:pt x="346" y="64"/>
                    <a:pt x="348" y="35"/>
                    <a:pt x="345" y="8"/>
                  </a:cubicBezTo>
                  <a:cubicBezTo>
                    <a:pt x="332" y="0"/>
                    <a:pt x="304" y="0"/>
                    <a:pt x="289" y="3"/>
                  </a:cubicBezTo>
                  <a:cubicBezTo>
                    <a:pt x="270" y="7"/>
                    <a:pt x="253" y="16"/>
                    <a:pt x="236" y="26"/>
                  </a:cubicBezTo>
                  <a:cubicBezTo>
                    <a:pt x="182" y="57"/>
                    <a:pt x="128" y="88"/>
                    <a:pt x="81" y="128"/>
                  </a:cubicBezTo>
                  <a:cubicBezTo>
                    <a:pt x="50" y="153"/>
                    <a:pt x="22" y="184"/>
                    <a:pt x="9" y="221"/>
                  </a:cubicBezTo>
                  <a:cubicBezTo>
                    <a:pt x="2" y="244"/>
                    <a:pt x="0" y="268"/>
                    <a:pt x="1" y="291"/>
                  </a:cubicBezTo>
                  <a:cubicBezTo>
                    <a:pt x="1" y="303"/>
                    <a:pt x="2" y="315"/>
                    <a:pt x="3" y="327"/>
                  </a:cubicBezTo>
                  <a:cubicBezTo>
                    <a:pt x="4" y="339"/>
                    <a:pt x="9" y="349"/>
                    <a:pt x="13" y="360"/>
                  </a:cubicBezTo>
                  <a:cubicBezTo>
                    <a:pt x="22" y="391"/>
                    <a:pt x="26" y="423"/>
                    <a:pt x="24" y="455"/>
                  </a:cubicBezTo>
                  <a:cubicBezTo>
                    <a:pt x="23" y="470"/>
                    <a:pt x="18" y="487"/>
                    <a:pt x="19" y="501"/>
                  </a:cubicBezTo>
                  <a:cubicBezTo>
                    <a:pt x="21" y="517"/>
                    <a:pt x="23" y="534"/>
                    <a:pt x="25" y="550"/>
                  </a:cubicBezTo>
                  <a:cubicBezTo>
                    <a:pt x="27" y="573"/>
                    <a:pt x="30" y="598"/>
                    <a:pt x="47" y="613"/>
                  </a:cubicBezTo>
                  <a:cubicBezTo>
                    <a:pt x="63" y="628"/>
                    <a:pt x="88" y="630"/>
                    <a:pt x="111" y="630"/>
                  </a:cubicBezTo>
                  <a:cubicBezTo>
                    <a:pt x="130" y="631"/>
                    <a:pt x="153" y="629"/>
                    <a:pt x="164" y="613"/>
                  </a:cubicBezTo>
                  <a:cubicBezTo>
                    <a:pt x="178" y="591"/>
                    <a:pt x="168" y="553"/>
                    <a:pt x="167" y="529"/>
                  </a:cubicBezTo>
                  <a:cubicBezTo>
                    <a:pt x="166" y="496"/>
                    <a:pt x="168" y="464"/>
                    <a:pt x="172" y="432"/>
                  </a:cubicBezTo>
                  <a:cubicBezTo>
                    <a:pt x="176" y="404"/>
                    <a:pt x="181" y="375"/>
                    <a:pt x="181" y="347"/>
                  </a:cubicBezTo>
                  <a:cubicBezTo>
                    <a:pt x="181" y="318"/>
                    <a:pt x="174" y="288"/>
                    <a:pt x="155" y="266"/>
                  </a:cubicBezTo>
                  <a:cubicBezTo>
                    <a:pt x="198" y="252"/>
                    <a:pt x="240" y="237"/>
                    <a:pt x="284" y="224"/>
                  </a:cubicBezTo>
                  <a:close/>
                </a:path>
              </a:pathLst>
            </a:custGeom>
            <a:solidFill>
              <a:srgbClr val="FE26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9" name="Freeform 286"/>
            <p:cNvSpPr>
              <a:spLocks/>
            </p:cNvSpPr>
            <p:nvPr/>
          </p:nvSpPr>
          <p:spPr bwMode="auto">
            <a:xfrm>
              <a:off x="5310188" y="3405188"/>
              <a:ext cx="1662113" cy="955675"/>
            </a:xfrm>
            <a:custGeom>
              <a:avLst/>
              <a:gdLst>
                <a:gd name="T0" fmla="*/ 319 w 550"/>
                <a:gd name="T1" fmla="*/ 315 h 317"/>
                <a:gd name="T2" fmla="*/ 3 w 550"/>
                <a:gd name="T3" fmla="*/ 133 h 317"/>
                <a:gd name="T4" fmla="*/ 3 w 550"/>
                <a:gd name="T5" fmla="*/ 127 h 317"/>
                <a:gd name="T6" fmla="*/ 222 w 550"/>
                <a:gd name="T7" fmla="*/ 1 h 317"/>
                <a:gd name="T8" fmla="*/ 231 w 550"/>
                <a:gd name="T9" fmla="*/ 1 h 317"/>
                <a:gd name="T10" fmla="*/ 547 w 550"/>
                <a:gd name="T11" fmla="*/ 184 h 317"/>
                <a:gd name="T12" fmla="*/ 547 w 550"/>
                <a:gd name="T13" fmla="*/ 189 h 317"/>
                <a:gd name="T14" fmla="*/ 329 w 550"/>
                <a:gd name="T15" fmla="*/ 315 h 317"/>
                <a:gd name="T16" fmla="*/ 319 w 550"/>
                <a:gd name="T17" fmla="*/ 315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0" h="317">
                  <a:moveTo>
                    <a:pt x="319" y="315"/>
                  </a:moveTo>
                  <a:cubicBezTo>
                    <a:pt x="3" y="133"/>
                    <a:pt x="3" y="133"/>
                    <a:pt x="3" y="133"/>
                  </a:cubicBezTo>
                  <a:cubicBezTo>
                    <a:pt x="0" y="131"/>
                    <a:pt x="0" y="129"/>
                    <a:pt x="3" y="127"/>
                  </a:cubicBezTo>
                  <a:cubicBezTo>
                    <a:pt x="222" y="1"/>
                    <a:pt x="222" y="1"/>
                    <a:pt x="222" y="1"/>
                  </a:cubicBezTo>
                  <a:cubicBezTo>
                    <a:pt x="224" y="0"/>
                    <a:pt x="229" y="0"/>
                    <a:pt x="231" y="1"/>
                  </a:cubicBezTo>
                  <a:cubicBezTo>
                    <a:pt x="547" y="184"/>
                    <a:pt x="547" y="184"/>
                    <a:pt x="547" y="184"/>
                  </a:cubicBezTo>
                  <a:cubicBezTo>
                    <a:pt x="550" y="185"/>
                    <a:pt x="550" y="188"/>
                    <a:pt x="547" y="189"/>
                  </a:cubicBezTo>
                  <a:cubicBezTo>
                    <a:pt x="329" y="315"/>
                    <a:pt x="329" y="315"/>
                    <a:pt x="329" y="315"/>
                  </a:cubicBezTo>
                  <a:cubicBezTo>
                    <a:pt x="326" y="317"/>
                    <a:pt x="322" y="317"/>
                    <a:pt x="319" y="315"/>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0" name="Freeform 287"/>
            <p:cNvSpPr>
              <a:spLocks noEditPoints="1"/>
            </p:cNvSpPr>
            <p:nvPr/>
          </p:nvSpPr>
          <p:spPr bwMode="auto">
            <a:xfrm>
              <a:off x="5383213" y="3559175"/>
              <a:ext cx="1320800" cy="763588"/>
            </a:xfrm>
            <a:custGeom>
              <a:avLst/>
              <a:gdLst>
                <a:gd name="T0" fmla="*/ 41 w 437"/>
                <a:gd name="T1" fmla="*/ 82 h 253"/>
                <a:gd name="T2" fmla="*/ 55 w 437"/>
                <a:gd name="T3" fmla="*/ 99 h 253"/>
                <a:gd name="T4" fmla="*/ 96 w 437"/>
                <a:gd name="T5" fmla="*/ 123 h 253"/>
                <a:gd name="T6" fmla="*/ 127 w 437"/>
                <a:gd name="T7" fmla="*/ 133 h 253"/>
                <a:gd name="T8" fmla="*/ 171 w 437"/>
                <a:gd name="T9" fmla="*/ 157 h 253"/>
                <a:gd name="T10" fmla="*/ 173 w 437"/>
                <a:gd name="T11" fmla="*/ 160 h 253"/>
                <a:gd name="T12" fmla="*/ 190 w 437"/>
                <a:gd name="T13" fmla="*/ 178 h 253"/>
                <a:gd name="T14" fmla="*/ 232 w 437"/>
                <a:gd name="T15" fmla="*/ 201 h 253"/>
                <a:gd name="T16" fmla="*/ 261 w 437"/>
                <a:gd name="T17" fmla="*/ 209 h 253"/>
                <a:gd name="T18" fmla="*/ 287 w 437"/>
                <a:gd name="T19" fmla="*/ 224 h 253"/>
                <a:gd name="T20" fmla="*/ 301 w 437"/>
                <a:gd name="T21" fmla="*/ 241 h 253"/>
                <a:gd name="T22" fmla="*/ 29 w 437"/>
                <a:gd name="T23" fmla="*/ 72 h 253"/>
                <a:gd name="T24" fmla="*/ 81 w 437"/>
                <a:gd name="T25" fmla="*/ 56 h 253"/>
                <a:gd name="T26" fmla="*/ 141 w 437"/>
                <a:gd name="T27" fmla="*/ 40 h 253"/>
                <a:gd name="T28" fmla="*/ 51 w 437"/>
                <a:gd name="T29" fmla="*/ 63 h 253"/>
                <a:gd name="T30" fmla="*/ 56 w 437"/>
                <a:gd name="T31" fmla="*/ 88 h 253"/>
                <a:gd name="T32" fmla="*/ 98 w 437"/>
                <a:gd name="T33" fmla="*/ 111 h 253"/>
                <a:gd name="T34" fmla="*/ 138 w 437"/>
                <a:gd name="T35" fmla="*/ 112 h 253"/>
                <a:gd name="T36" fmla="*/ 165 w 437"/>
                <a:gd name="T37" fmla="*/ 128 h 253"/>
                <a:gd name="T38" fmla="*/ 167 w 437"/>
                <a:gd name="T39" fmla="*/ 151 h 253"/>
                <a:gd name="T40" fmla="*/ 207 w 437"/>
                <a:gd name="T41" fmla="*/ 175 h 253"/>
                <a:gd name="T42" fmla="*/ 249 w 437"/>
                <a:gd name="T43" fmla="*/ 178 h 253"/>
                <a:gd name="T44" fmla="*/ 294 w 437"/>
                <a:gd name="T45" fmla="*/ 202 h 253"/>
                <a:gd name="T46" fmla="*/ 297 w 437"/>
                <a:gd name="T47" fmla="*/ 205 h 253"/>
                <a:gd name="T48" fmla="*/ 66 w 437"/>
                <a:gd name="T49" fmla="*/ 69 h 253"/>
                <a:gd name="T50" fmla="*/ 108 w 437"/>
                <a:gd name="T51" fmla="*/ 92 h 253"/>
                <a:gd name="T52" fmla="*/ 148 w 437"/>
                <a:gd name="T53" fmla="*/ 93 h 253"/>
                <a:gd name="T54" fmla="*/ 175 w 437"/>
                <a:gd name="T55" fmla="*/ 109 h 253"/>
                <a:gd name="T56" fmla="*/ 178 w 437"/>
                <a:gd name="T57" fmla="*/ 132 h 253"/>
                <a:gd name="T58" fmla="*/ 218 w 437"/>
                <a:gd name="T59" fmla="*/ 156 h 253"/>
                <a:gd name="T60" fmla="*/ 260 w 437"/>
                <a:gd name="T61" fmla="*/ 159 h 253"/>
                <a:gd name="T62" fmla="*/ 304 w 437"/>
                <a:gd name="T63" fmla="*/ 183 h 253"/>
                <a:gd name="T64" fmla="*/ 307 w 437"/>
                <a:gd name="T65" fmla="*/ 186 h 253"/>
                <a:gd name="T66" fmla="*/ 312 w 437"/>
                <a:gd name="T67" fmla="*/ 211 h 253"/>
                <a:gd name="T68" fmla="*/ 113 w 437"/>
                <a:gd name="T69" fmla="*/ 70 h 253"/>
                <a:gd name="T70" fmla="*/ 153 w 437"/>
                <a:gd name="T71" fmla="*/ 71 h 253"/>
                <a:gd name="T72" fmla="*/ 180 w 437"/>
                <a:gd name="T73" fmla="*/ 87 h 253"/>
                <a:gd name="T74" fmla="*/ 182 w 437"/>
                <a:gd name="T75" fmla="*/ 110 h 253"/>
                <a:gd name="T76" fmla="*/ 222 w 437"/>
                <a:gd name="T77" fmla="*/ 134 h 253"/>
                <a:gd name="T78" fmla="*/ 264 w 437"/>
                <a:gd name="T79" fmla="*/ 137 h 253"/>
                <a:gd name="T80" fmla="*/ 309 w 437"/>
                <a:gd name="T81" fmla="*/ 161 h 253"/>
                <a:gd name="T82" fmla="*/ 312 w 437"/>
                <a:gd name="T83" fmla="*/ 164 h 253"/>
                <a:gd name="T84" fmla="*/ 316 w 437"/>
                <a:gd name="T85" fmla="*/ 188 h 253"/>
                <a:gd name="T86" fmla="*/ 145 w 437"/>
                <a:gd name="T87" fmla="*/ 64 h 253"/>
                <a:gd name="T88" fmla="*/ 135 w 437"/>
                <a:gd name="T89" fmla="*/ 11 h 253"/>
                <a:gd name="T90" fmla="*/ 162 w 437"/>
                <a:gd name="T91" fmla="*/ 26 h 253"/>
                <a:gd name="T92" fmla="*/ 165 w 437"/>
                <a:gd name="T93" fmla="*/ 49 h 253"/>
                <a:gd name="T94" fmla="*/ 299 w 437"/>
                <a:gd name="T95" fmla="*/ 128 h 253"/>
                <a:gd name="T96" fmla="*/ 185 w 437"/>
                <a:gd name="T97" fmla="*/ 66 h 253"/>
                <a:gd name="T98" fmla="*/ 230 w 437"/>
                <a:gd name="T99" fmla="*/ 91 h 253"/>
                <a:gd name="T100" fmla="*/ 232 w 437"/>
                <a:gd name="T101" fmla="*/ 94 h 253"/>
                <a:gd name="T102" fmla="*/ 237 w 437"/>
                <a:gd name="T103" fmla="*/ 118 h 253"/>
                <a:gd name="T104" fmla="*/ 279 w 437"/>
                <a:gd name="T105" fmla="*/ 141 h 253"/>
                <a:gd name="T106" fmla="*/ 319 w 437"/>
                <a:gd name="T107" fmla="*/ 142 h 253"/>
                <a:gd name="T108" fmla="*/ 324 w 437"/>
                <a:gd name="T109" fmla="*/ 145 h 253"/>
                <a:gd name="T110" fmla="*/ 332 w 437"/>
                <a:gd name="T111" fmla="*/ 146 h 253"/>
                <a:gd name="T112" fmla="*/ 371 w 437"/>
                <a:gd name="T113" fmla="*/ 170 h 253"/>
                <a:gd name="T114" fmla="*/ 413 w 437"/>
                <a:gd name="T115" fmla="*/ 173 h 253"/>
                <a:gd name="T116" fmla="*/ 364 w 437"/>
                <a:gd name="T117" fmla="*/ 168 h 253"/>
                <a:gd name="T118" fmla="*/ 356 w 437"/>
                <a:gd name="T119" fmla="*/ 190 h 253"/>
                <a:gd name="T120" fmla="*/ 349 w 437"/>
                <a:gd name="T121" fmla="*/ 182 h 253"/>
                <a:gd name="T122" fmla="*/ 354 w 437"/>
                <a:gd name="T123" fmla="*/ 233 h 253"/>
                <a:gd name="T124" fmla="*/ 350 w 437"/>
                <a:gd name="T125" fmla="*/ 235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7" h="253">
                  <a:moveTo>
                    <a:pt x="37" y="81"/>
                  </a:moveTo>
                  <a:cubicBezTo>
                    <a:pt x="30" y="84"/>
                    <a:pt x="30" y="84"/>
                    <a:pt x="30" y="84"/>
                  </a:cubicBezTo>
                  <a:cubicBezTo>
                    <a:pt x="30" y="85"/>
                    <a:pt x="29" y="85"/>
                    <a:pt x="28" y="84"/>
                  </a:cubicBezTo>
                  <a:cubicBezTo>
                    <a:pt x="0" y="68"/>
                    <a:pt x="0" y="68"/>
                    <a:pt x="0" y="68"/>
                  </a:cubicBezTo>
                  <a:cubicBezTo>
                    <a:pt x="0" y="68"/>
                    <a:pt x="0" y="67"/>
                    <a:pt x="0" y="67"/>
                  </a:cubicBezTo>
                  <a:cubicBezTo>
                    <a:pt x="6" y="63"/>
                    <a:pt x="6" y="63"/>
                    <a:pt x="6" y="63"/>
                  </a:cubicBezTo>
                  <a:cubicBezTo>
                    <a:pt x="7" y="63"/>
                    <a:pt x="8" y="63"/>
                    <a:pt x="9" y="63"/>
                  </a:cubicBezTo>
                  <a:cubicBezTo>
                    <a:pt x="37" y="80"/>
                    <a:pt x="37" y="80"/>
                    <a:pt x="37" y="80"/>
                  </a:cubicBezTo>
                  <a:cubicBezTo>
                    <a:pt x="37" y="80"/>
                    <a:pt x="37" y="80"/>
                    <a:pt x="37" y="81"/>
                  </a:cubicBezTo>
                  <a:close/>
                  <a:moveTo>
                    <a:pt x="60" y="93"/>
                  </a:moveTo>
                  <a:cubicBezTo>
                    <a:pt x="41" y="82"/>
                    <a:pt x="41" y="82"/>
                    <a:pt x="41" y="82"/>
                  </a:cubicBezTo>
                  <a:cubicBezTo>
                    <a:pt x="41" y="82"/>
                    <a:pt x="40" y="82"/>
                    <a:pt x="39" y="82"/>
                  </a:cubicBezTo>
                  <a:cubicBezTo>
                    <a:pt x="33" y="86"/>
                    <a:pt x="33" y="86"/>
                    <a:pt x="33" y="86"/>
                  </a:cubicBezTo>
                  <a:cubicBezTo>
                    <a:pt x="32" y="86"/>
                    <a:pt x="32" y="87"/>
                    <a:pt x="33" y="87"/>
                  </a:cubicBezTo>
                  <a:cubicBezTo>
                    <a:pt x="51" y="98"/>
                    <a:pt x="51" y="98"/>
                    <a:pt x="51" y="98"/>
                  </a:cubicBezTo>
                  <a:cubicBezTo>
                    <a:pt x="52" y="98"/>
                    <a:pt x="53" y="98"/>
                    <a:pt x="53" y="98"/>
                  </a:cubicBezTo>
                  <a:cubicBezTo>
                    <a:pt x="60" y="94"/>
                    <a:pt x="60" y="94"/>
                    <a:pt x="60" y="94"/>
                  </a:cubicBezTo>
                  <a:cubicBezTo>
                    <a:pt x="60" y="94"/>
                    <a:pt x="60" y="93"/>
                    <a:pt x="60" y="93"/>
                  </a:cubicBezTo>
                  <a:close/>
                  <a:moveTo>
                    <a:pt x="82" y="106"/>
                  </a:moveTo>
                  <a:cubicBezTo>
                    <a:pt x="64" y="95"/>
                    <a:pt x="64" y="95"/>
                    <a:pt x="64" y="95"/>
                  </a:cubicBezTo>
                  <a:cubicBezTo>
                    <a:pt x="63" y="95"/>
                    <a:pt x="62" y="95"/>
                    <a:pt x="62" y="95"/>
                  </a:cubicBezTo>
                  <a:cubicBezTo>
                    <a:pt x="55" y="99"/>
                    <a:pt x="55" y="99"/>
                    <a:pt x="55" y="99"/>
                  </a:cubicBezTo>
                  <a:cubicBezTo>
                    <a:pt x="55" y="99"/>
                    <a:pt x="55" y="100"/>
                    <a:pt x="55" y="100"/>
                  </a:cubicBezTo>
                  <a:cubicBezTo>
                    <a:pt x="73" y="111"/>
                    <a:pt x="73" y="111"/>
                    <a:pt x="73" y="111"/>
                  </a:cubicBezTo>
                  <a:cubicBezTo>
                    <a:pt x="74" y="111"/>
                    <a:pt x="75" y="111"/>
                    <a:pt x="76" y="111"/>
                  </a:cubicBezTo>
                  <a:cubicBezTo>
                    <a:pt x="82" y="107"/>
                    <a:pt x="82" y="107"/>
                    <a:pt x="82" y="107"/>
                  </a:cubicBezTo>
                  <a:cubicBezTo>
                    <a:pt x="83" y="107"/>
                    <a:pt x="83" y="106"/>
                    <a:pt x="82" y="106"/>
                  </a:cubicBezTo>
                  <a:close/>
                  <a:moveTo>
                    <a:pt x="104" y="119"/>
                  </a:moveTo>
                  <a:cubicBezTo>
                    <a:pt x="86" y="108"/>
                    <a:pt x="86" y="108"/>
                    <a:pt x="86" y="108"/>
                  </a:cubicBezTo>
                  <a:cubicBezTo>
                    <a:pt x="86" y="108"/>
                    <a:pt x="85" y="108"/>
                    <a:pt x="84" y="108"/>
                  </a:cubicBezTo>
                  <a:cubicBezTo>
                    <a:pt x="78" y="112"/>
                    <a:pt x="78" y="112"/>
                    <a:pt x="78" y="112"/>
                  </a:cubicBezTo>
                  <a:cubicBezTo>
                    <a:pt x="77" y="112"/>
                    <a:pt x="77" y="113"/>
                    <a:pt x="78" y="113"/>
                  </a:cubicBezTo>
                  <a:cubicBezTo>
                    <a:pt x="96" y="123"/>
                    <a:pt x="96" y="123"/>
                    <a:pt x="96" y="123"/>
                  </a:cubicBezTo>
                  <a:cubicBezTo>
                    <a:pt x="96" y="124"/>
                    <a:pt x="97" y="124"/>
                    <a:pt x="98" y="123"/>
                  </a:cubicBezTo>
                  <a:cubicBezTo>
                    <a:pt x="104" y="120"/>
                    <a:pt x="104" y="120"/>
                    <a:pt x="104" y="120"/>
                  </a:cubicBezTo>
                  <a:cubicBezTo>
                    <a:pt x="105" y="119"/>
                    <a:pt x="105" y="119"/>
                    <a:pt x="104" y="119"/>
                  </a:cubicBezTo>
                  <a:close/>
                  <a:moveTo>
                    <a:pt x="127" y="131"/>
                  </a:moveTo>
                  <a:cubicBezTo>
                    <a:pt x="108" y="121"/>
                    <a:pt x="108" y="121"/>
                    <a:pt x="108" y="121"/>
                  </a:cubicBezTo>
                  <a:cubicBezTo>
                    <a:pt x="108" y="121"/>
                    <a:pt x="107" y="121"/>
                    <a:pt x="106" y="121"/>
                  </a:cubicBezTo>
                  <a:cubicBezTo>
                    <a:pt x="100" y="125"/>
                    <a:pt x="100" y="125"/>
                    <a:pt x="100" y="125"/>
                  </a:cubicBezTo>
                  <a:cubicBezTo>
                    <a:pt x="99" y="125"/>
                    <a:pt x="99" y="126"/>
                    <a:pt x="100" y="126"/>
                  </a:cubicBezTo>
                  <a:cubicBezTo>
                    <a:pt x="118" y="136"/>
                    <a:pt x="118" y="136"/>
                    <a:pt x="118" y="136"/>
                  </a:cubicBezTo>
                  <a:cubicBezTo>
                    <a:pt x="119" y="137"/>
                    <a:pt x="120" y="137"/>
                    <a:pt x="120" y="136"/>
                  </a:cubicBezTo>
                  <a:cubicBezTo>
                    <a:pt x="127" y="133"/>
                    <a:pt x="127" y="133"/>
                    <a:pt x="127" y="133"/>
                  </a:cubicBezTo>
                  <a:cubicBezTo>
                    <a:pt x="127" y="132"/>
                    <a:pt x="127" y="132"/>
                    <a:pt x="127" y="131"/>
                  </a:cubicBezTo>
                  <a:close/>
                  <a:moveTo>
                    <a:pt x="149" y="144"/>
                  </a:moveTo>
                  <a:cubicBezTo>
                    <a:pt x="131" y="134"/>
                    <a:pt x="131" y="134"/>
                    <a:pt x="131" y="134"/>
                  </a:cubicBezTo>
                  <a:cubicBezTo>
                    <a:pt x="130" y="134"/>
                    <a:pt x="129" y="134"/>
                    <a:pt x="129" y="134"/>
                  </a:cubicBezTo>
                  <a:cubicBezTo>
                    <a:pt x="122" y="138"/>
                    <a:pt x="122" y="138"/>
                    <a:pt x="122" y="138"/>
                  </a:cubicBezTo>
                  <a:cubicBezTo>
                    <a:pt x="122" y="138"/>
                    <a:pt x="122" y="138"/>
                    <a:pt x="122" y="139"/>
                  </a:cubicBezTo>
                  <a:cubicBezTo>
                    <a:pt x="141" y="149"/>
                    <a:pt x="141" y="149"/>
                    <a:pt x="141" y="149"/>
                  </a:cubicBezTo>
                  <a:cubicBezTo>
                    <a:pt x="141" y="150"/>
                    <a:pt x="142" y="150"/>
                    <a:pt x="143" y="149"/>
                  </a:cubicBezTo>
                  <a:cubicBezTo>
                    <a:pt x="149" y="146"/>
                    <a:pt x="149" y="146"/>
                    <a:pt x="149" y="146"/>
                  </a:cubicBezTo>
                  <a:cubicBezTo>
                    <a:pt x="150" y="145"/>
                    <a:pt x="150" y="145"/>
                    <a:pt x="149" y="144"/>
                  </a:cubicBezTo>
                  <a:close/>
                  <a:moveTo>
                    <a:pt x="171" y="157"/>
                  </a:moveTo>
                  <a:cubicBezTo>
                    <a:pt x="153" y="147"/>
                    <a:pt x="153" y="147"/>
                    <a:pt x="153" y="147"/>
                  </a:cubicBezTo>
                  <a:cubicBezTo>
                    <a:pt x="153" y="146"/>
                    <a:pt x="152" y="146"/>
                    <a:pt x="151" y="147"/>
                  </a:cubicBezTo>
                  <a:cubicBezTo>
                    <a:pt x="145" y="150"/>
                    <a:pt x="145" y="150"/>
                    <a:pt x="145" y="150"/>
                  </a:cubicBezTo>
                  <a:cubicBezTo>
                    <a:pt x="144" y="151"/>
                    <a:pt x="144" y="151"/>
                    <a:pt x="145" y="152"/>
                  </a:cubicBezTo>
                  <a:cubicBezTo>
                    <a:pt x="163" y="162"/>
                    <a:pt x="163" y="162"/>
                    <a:pt x="163" y="162"/>
                  </a:cubicBezTo>
                  <a:cubicBezTo>
                    <a:pt x="164" y="163"/>
                    <a:pt x="164" y="163"/>
                    <a:pt x="165" y="162"/>
                  </a:cubicBezTo>
                  <a:cubicBezTo>
                    <a:pt x="171" y="159"/>
                    <a:pt x="171" y="159"/>
                    <a:pt x="171" y="159"/>
                  </a:cubicBezTo>
                  <a:cubicBezTo>
                    <a:pt x="172" y="158"/>
                    <a:pt x="172" y="158"/>
                    <a:pt x="171" y="157"/>
                  </a:cubicBezTo>
                  <a:close/>
                  <a:moveTo>
                    <a:pt x="194" y="170"/>
                  </a:moveTo>
                  <a:cubicBezTo>
                    <a:pt x="176" y="160"/>
                    <a:pt x="176" y="160"/>
                    <a:pt x="176" y="160"/>
                  </a:cubicBezTo>
                  <a:cubicBezTo>
                    <a:pt x="175" y="159"/>
                    <a:pt x="174" y="159"/>
                    <a:pt x="173" y="160"/>
                  </a:cubicBezTo>
                  <a:cubicBezTo>
                    <a:pt x="167" y="163"/>
                    <a:pt x="167" y="163"/>
                    <a:pt x="167" y="163"/>
                  </a:cubicBezTo>
                  <a:cubicBezTo>
                    <a:pt x="167" y="164"/>
                    <a:pt x="167" y="164"/>
                    <a:pt x="167" y="165"/>
                  </a:cubicBezTo>
                  <a:cubicBezTo>
                    <a:pt x="185" y="175"/>
                    <a:pt x="185" y="175"/>
                    <a:pt x="185" y="175"/>
                  </a:cubicBezTo>
                  <a:cubicBezTo>
                    <a:pt x="186" y="175"/>
                    <a:pt x="187" y="175"/>
                    <a:pt x="187" y="175"/>
                  </a:cubicBezTo>
                  <a:cubicBezTo>
                    <a:pt x="194" y="171"/>
                    <a:pt x="194" y="171"/>
                    <a:pt x="194" y="171"/>
                  </a:cubicBezTo>
                  <a:cubicBezTo>
                    <a:pt x="194" y="171"/>
                    <a:pt x="194" y="171"/>
                    <a:pt x="194" y="170"/>
                  </a:cubicBezTo>
                  <a:close/>
                  <a:moveTo>
                    <a:pt x="216" y="183"/>
                  </a:moveTo>
                  <a:cubicBezTo>
                    <a:pt x="198" y="173"/>
                    <a:pt x="198" y="173"/>
                    <a:pt x="198" y="173"/>
                  </a:cubicBezTo>
                  <a:cubicBezTo>
                    <a:pt x="197" y="172"/>
                    <a:pt x="196" y="172"/>
                    <a:pt x="196" y="173"/>
                  </a:cubicBezTo>
                  <a:cubicBezTo>
                    <a:pt x="190" y="176"/>
                    <a:pt x="190" y="176"/>
                    <a:pt x="190" y="176"/>
                  </a:cubicBezTo>
                  <a:cubicBezTo>
                    <a:pt x="189" y="177"/>
                    <a:pt x="189" y="177"/>
                    <a:pt x="190" y="178"/>
                  </a:cubicBezTo>
                  <a:cubicBezTo>
                    <a:pt x="208" y="188"/>
                    <a:pt x="208" y="188"/>
                    <a:pt x="208" y="188"/>
                  </a:cubicBezTo>
                  <a:cubicBezTo>
                    <a:pt x="208" y="188"/>
                    <a:pt x="209" y="188"/>
                    <a:pt x="210" y="188"/>
                  </a:cubicBezTo>
                  <a:cubicBezTo>
                    <a:pt x="216" y="184"/>
                    <a:pt x="216" y="184"/>
                    <a:pt x="216" y="184"/>
                  </a:cubicBezTo>
                  <a:cubicBezTo>
                    <a:pt x="217" y="184"/>
                    <a:pt x="217" y="183"/>
                    <a:pt x="216" y="183"/>
                  </a:cubicBezTo>
                  <a:close/>
                  <a:moveTo>
                    <a:pt x="239" y="196"/>
                  </a:moveTo>
                  <a:cubicBezTo>
                    <a:pt x="220" y="186"/>
                    <a:pt x="220" y="186"/>
                    <a:pt x="220" y="186"/>
                  </a:cubicBezTo>
                  <a:cubicBezTo>
                    <a:pt x="220" y="185"/>
                    <a:pt x="219" y="185"/>
                    <a:pt x="218" y="186"/>
                  </a:cubicBezTo>
                  <a:cubicBezTo>
                    <a:pt x="212" y="189"/>
                    <a:pt x="212" y="189"/>
                    <a:pt x="212" y="189"/>
                  </a:cubicBezTo>
                  <a:cubicBezTo>
                    <a:pt x="211" y="190"/>
                    <a:pt x="211" y="190"/>
                    <a:pt x="212" y="190"/>
                  </a:cubicBezTo>
                  <a:cubicBezTo>
                    <a:pt x="230" y="201"/>
                    <a:pt x="230" y="201"/>
                    <a:pt x="230" y="201"/>
                  </a:cubicBezTo>
                  <a:cubicBezTo>
                    <a:pt x="231" y="201"/>
                    <a:pt x="232" y="201"/>
                    <a:pt x="232" y="201"/>
                  </a:cubicBezTo>
                  <a:cubicBezTo>
                    <a:pt x="239" y="197"/>
                    <a:pt x="239" y="197"/>
                    <a:pt x="239" y="197"/>
                  </a:cubicBezTo>
                  <a:cubicBezTo>
                    <a:pt x="239" y="197"/>
                    <a:pt x="239" y="196"/>
                    <a:pt x="239" y="196"/>
                  </a:cubicBezTo>
                  <a:close/>
                  <a:moveTo>
                    <a:pt x="261" y="209"/>
                  </a:moveTo>
                  <a:cubicBezTo>
                    <a:pt x="243" y="199"/>
                    <a:pt x="243" y="199"/>
                    <a:pt x="243" y="199"/>
                  </a:cubicBezTo>
                  <a:cubicBezTo>
                    <a:pt x="242" y="198"/>
                    <a:pt x="241" y="198"/>
                    <a:pt x="241" y="199"/>
                  </a:cubicBezTo>
                  <a:cubicBezTo>
                    <a:pt x="234" y="202"/>
                    <a:pt x="234" y="202"/>
                    <a:pt x="234" y="202"/>
                  </a:cubicBezTo>
                  <a:cubicBezTo>
                    <a:pt x="234" y="202"/>
                    <a:pt x="234" y="203"/>
                    <a:pt x="234" y="203"/>
                  </a:cubicBezTo>
                  <a:cubicBezTo>
                    <a:pt x="252" y="214"/>
                    <a:pt x="252" y="214"/>
                    <a:pt x="252" y="214"/>
                  </a:cubicBezTo>
                  <a:cubicBezTo>
                    <a:pt x="253" y="214"/>
                    <a:pt x="254" y="214"/>
                    <a:pt x="255" y="214"/>
                  </a:cubicBezTo>
                  <a:cubicBezTo>
                    <a:pt x="261" y="210"/>
                    <a:pt x="261" y="210"/>
                    <a:pt x="261" y="210"/>
                  </a:cubicBezTo>
                  <a:cubicBezTo>
                    <a:pt x="262" y="210"/>
                    <a:pt x="262" y="209"/>
                    <a:pt x="261" y="209"/>
                  </a:cubicBezTo>
                  <a:close/>
                  <a:moveTo>
                    <a:pt x="283" y="222"/>
                  </a:moveTo>
                  <a:cubicBezTo>
                    <a:pt x="265" y="211"/>
                    <a:pt x="265" y="211"/>
                    <a:pt x="265" y="211"/>
                  </a:cubicBezTo>
                  <a:cubicBezTo>
                    <a:pt x="265" y="211"/>
                    <a:pt x="264" y="211"/>
                    <a:pt x="263" y="211"/>
                  </a:cubicBezTo>
                  <a:cubicBezTo>
                    <a:pt x="257" y="215"/>
                    <a:pt x="257" y="215"/>
                    <a:pt x="257" y="215"/>
                  </a:cubicBezTo>
                  <a:cubicBezTo>
                    <a:pt x="256" y="215"/>
                    <a:pt x="256" y="216"/>
                    <a:pt x="257" y="216"/>
                  </a:cubicBezTo>
                  <a:cubicBezTo>
                    <a:pt x="275" y="227"/>
                    <a:pt x="275" y="227"/>
                    <a:pt x="275" y="227"/>
                  </a:cubicBezTo>
                  <a:cubicBezTo>
                    <a:pt x="275" y="227"/>
                    <a:pt x="276" y="227"/>
                    <a:pt x="277" y="227"/>
                  </a:cubicBezTo>
                  <a:cubicBezTo>
                    <a:pt x="283" y="223"/>
                    <a:pt x="283" y="223"/>
                    <a:pt x="283" y="223"/>
                  </a:cubicBezTo>
                  <a:cubicBezTo>
                    <a:pt x="284" y="223"/>
                    <a:pt x="284" y="222"/>
                    <a:pt x="283" y="222"/>
                  </a:cubicBezTo>
                  <a:close/>
                  <a:moveTo>
                    <a:pt x="306" y="235"/>
                  </a:moveTo>
                  <a:cubicBezTo>
                    <a:pt x="287" y="224"/>
                    <a:pt x="287" y="224"/>
                    <a:pt x="287" y="224"/>
                  </a:cubicBezTo>
                  <a:cubicBezTo>
                    <a:pt x="287" y="224"/>
                    <a:pt x="286" y="224"/>
                    <a:pt x="285" y="224"/>
                  </a:cubicBezTo>
                  <a:cubicBezTo>
                    <a:pt x="279" y="228"/>
                    <a:pt x="279" y="228"/>
                    <a:pt x="279" y="228"/>
                  </a:cubicBezTo>
                  <a:cubicBezTo>
                    <a:pt x="278" y="228"/>
                    <a:pt x="278" y="229"/>
                    <a:pt x="279" y="229"/>
                  </a:cubicBezTo>
                  <a:cubicBezTo>
                    <a:pt x="297" y="240"/>
                    <a:pt x="297" y="240"/>
                    <a:pt x="297" y="240"/>
                  </a:cubicBezTo>
                  <a:cubicBezTo>
                    <a:pt x="298" y="240"/>
                    <a:pt x="299" y="240"/>
                    <a:pt x="299" y="240"/>
                  </a:cubicBezTo>
                  <a:cubicBezTo>
                    <a:pt x="306" y="236"/>
                    <a:pt x="306" y="236"/>
                    <a:pt x="306" y="236"/>
                  </a:cubicBezTo>
                  <a:cubicBezTo>
                    <a:pt x="306" y="236"/>
                    <a:pt x="306" y="235"/>
                    <a:pt x="306" y="235"/>
                  </a:cubicBezTo>
                  <a:close/>
                  <a:moveTo>
                    <a:pt x="328" y="248"/>
                  </a:moveTo>
                  <a:cubicBezTo>
                    <a:pt x="310" y="237"/>
                    <a:pt x="310" y="237"/>
                    <a:pt x="310" y="237"/>
                  </a:cubicBezTo>
                  <a:cubicBezTo>
                    <a:pt x="309" y="237"/>
                    <a:pt x="308" y="237"/>
                    <a:pt x="308" y="237"/>
                  </a:cubicBezTo>
                  <a:cubicBezTo>
                    <a:pt x="301" y="241"/>
                    <a:pt x="301" y="241"/>
                    <a:pt x="301" y="241"/>
                  </a:cubicBezTo>
                  <a:cubicBezTo>
                    <a:pt x="301" y="241"/>
                    <a:pt x="301" y="242"/>
                    <a:pt x="301" y="242"/>
                  </a:cubicBezTo>
                  <a:cubicBezTo>
                    <a:pt x="320" y="253"/>
                    <a:pt x="320" y="253"/>
                    <a:pt x="320" y="253"/>
                  </a:cubicBezTo>
                  <a:cubicBezTo>
                    <a:pt x="320" y="253"/>
                    <a:pt x="321" y="253"/>
                    <a:pt x="322" y="253"/>
                  </a:cubicBezTo>
                  <a:cubicBezTo>
                    <a:pt x="328" y="249"/>
                    <a:pt x="328" y="249"/>
                    <a:pt x="328" y="249"/>
                  </a:cubicBezTo>
                  <a:cubicBezTo>
                    <a:pt x="329" y="249"/>
                    <a:pt x="329" y="248"/>
                    <a:pt x="328" y="248"/>
                  </a:cubicBezTo>
                  <a:close/>
                  <a:moveTo>
                    <a:pt x="48" y="61"/>
                  </a:moveTo>
                  <a:cubicBezTo>
                    <a:pt x="31" y="50"/>
                    <a:pt x="31" y="50"/>
                    <a:pt x="31" y="50"/>
                  </a:cubicBezTo>
                  <a:cubicBezTo>
                    <a:pt x="30" y="50"/>
                    <a:pt x="29" y="50"/>
                    <a:pt x="29" y="50"/>
                  </a:cubicBezTo>
                  <a:cubicBezTo>
                    <a:pt x="11" y="61"/>
                    <a:pt x="11" y="61"/>
                    <a:pt x="11" y="61"/>
                  </a:cubicBezTo>
                  <a:cubicBezTo>
                    <a:pt x="11" y="61"/>
                    <a:pt x="11" y="62"/>
                    <a:pt x="11" y="62"/>
                  </a:cubicBezTo>
                  <a:cubicBezTo>
                    <a:pt x="29" y="72"/>
                    <a:pt x="29" y="72"/>
                    <a:pt x="29" y="72"/>
                  </a:cubicBezTo>
                  <a:cubicBezTo>
                    <a:pt x="29" y="72"/>
                    <a:pt x="30" y="72"/>
                    <a:pt x="31" y="72"/>
                  </a:cubicBezTo>
                  <a:cubicBezTo>
                    <a:pt x="48" y="62"/>
                    <a:pt x="48" y="62"/>
                    <a:pt x="48" y="62"/>
                  </a:cubicBezTo>
                  <a:cubicBezTo>
                    <a:pt x="49" y="62"/>
                    <a:pt x="49" y="61"/>
                    <a:pt x="48" y="61"/>
                  </a:cubicBezTo>
                  <a:close/>
                  <a:moveTo>
                    <a:pt x="81" y="55"/>
                  </a:moveTo>
                  <a:cubicBezTo>
                    <a:pt x="52" y="38"/>
                    <a:pt x="52" y="38"/>
                    <a:pt x="52" y="38"/>
                  </a:cubicBezTo>
                  <a:cubicBezTo>
                    <a:pt x="52" y="38"/>
                    <a:pt x="51" y="38"/>
                    <a:pt x="50" y="38"/>
                  </a:cubicBezTo>
                  <a:cubicBezTo>
                    <a:pt x="33" y="48"/>
                    <a:pt x="33" y="48"/>
                    <a:pt x="33" y="48"/>
                  </a:cubicBezTo>
                  <a:cubicBezTo>
                    <a:pt x="32" y="48"/>
                    <a:pt x="32" y="49"/>
                    <a:pt x="33" y="49"/>
                  </a:cubicBezTo>
                  <a:cubicBezTo>
                    <a:pt x="62" y="66"/>
                    <a:pt x="62" y="66"/>
                    <a:pt x="62" y="66"/>
                  </a:cubicBezTo>
                  <a:cubicBezTo>
                    <a:pt x="62" y="66"/>
                    <a:pt x="63" y="66"/>
                    <a:pt x="64" y="66"/>
                  </a:cubicBezTo>
                  <a:cubicBezTo>
                    <a:pt x="81" y="56"/>
                    <a:pt x="81" y="56"/>
                    <a:pt x="81" y="56"/>
                  </a:cubicBezTo>
                  <a:cubicBezTo>
                    <a:pt x="82" y="56"/>
                    <a:pt x="82" y="55"/>
                    <a:pt x="81" y="55"/>
                  </a:cubicBezTo>
                  <a:close/>
                  <a:moveTo>
                    <a:pt x="108" y="45"/>
                  </a:moveTo>
                  <a:cubicBezTo>
                    <a:pt x="74" y="26"/>
                    <a:pt x="74" y="26"/>
                    <a:pt x="74" y="26"/>
                  </a:cubicBezTo>
                  <a:cubicBezTo>
                    <a:pt x="73" y="25"/>
                    <a:pt x="72" y="25"/>
                    <a:pt x="72" y="26"/>
                  </a:cubicBezTo>
                  <a:cubicBezTo>
                    <a:pt x="54" y="36"/>
                    <a:pt x="54" y="36"/>
                    <a:pt x="54" y="36"/>
                  </a:cubicBezTo>
                  <a:cubicBezTo>
                    <a:pt x="54" y="36"/>
                    <a:pt x="54" y="37"/>
                    <a:pt x="54" y="37"/>
                  </a:cubicBezTo>
                  <a:cubicBezTo>
                    <a:pt x="89" y="57"/>
                    <a:pt x="89" y="57"/>
                    <a:pt x="89" y="57"/>
                  </a:cubicBezTo>
                  <a:cubicBezTo>
                    <a:pt x="89" y="57"/>
                    <a:pt x="90" y="57"/>
                    <a:pt x="91" y="57"/>
                  </a:cubicBezTo>
                  <a:cubicBezTo>
                    <a:pt x="108" y="47"/>
                    <a:pt x="108" y="47"/>
                    <a:pt x="108" y="47"/>
                  </a:cubicBezTo>
                  <a:cubicBezTo>
                    <a:pt x="109" y="46"/>
                    <a:pt x="109" y="46"/>
                    <a:pt x="108" y="45"/>
                  </a:cubicBezTo>
                  <a:close/>
                  <a:moveTo>
                    <a:pt x="141" y="40"/>
                  </a:moveTo>
                  <a:cubicBezTo>
                    <a:pt x="95" y="13"/>
                    <a:pt x="95" y="13"/>
                    <a:pt x="95" y="13"/>
                  </a:cubicBezTo>
                  <a:cubicBezTo>
                    <a:pt x="95" y="13"/>
                    <a:pt x="94" y="13"/>
                    <a:pt x="93" y="13"/>
                  </a:cubicBezTo>
                  <a:cubicBezTo>
                    <a:pt x="76" y="23"/>
                    <a:pt x="76" y="23"/>
                    <a:pt x="76" y="23"/>
                  </a:cubicBezTo>
                  <a:cubicBezTo>
                    <a:pt x="75" y="24"/>
                    <a:pt x="75" y="24"/>
                    <a:pt x="76" y="25"/>
                  </a:cubicBezTo>
                  <a:cubicBezTo>
                    <a:pt x="121" y="51"/>
                    <a:pt x="121" y="51"/>
                    <a:pt x="121" y="51"/>
                  </a:cubicBezTo>
                  <a:cubicBezTo>
                    <a:pt x="122" y="51"/>
                    <a:pt x="123" y="51"/>
                    <a:pt x="124" y="51"/>
                  </a:cubicBezTo>
                  <a:cubicBezTo>
                    <a:pt x="141" y="41"/>
                    <a:pt x="141" y="41"/>
                    <a:pt x="141" y="41"/>
                  </a:cubicBezTo>
                  <a:cubicBezTo>
                    <a:pt x="142" y="41"/>
                    <a:pt x="142" y="40"/>
                    <a:pt x="141" y="40"/>
                  </a:cubicBezTo>
                  <a:close/>
                  <a:moveTo>
                    <a:pt x="71" y="73"/>
                  </a:moveTo>
                  <a:cubicBezTo>
                    <a:pt x="53" y="63"/>
                    <a:pt x="53" y="63"/>
                    <a:pt x="53" y="63"/>
                  </a:cubicBezTo>
                  <a:cubicBezTo>
                    <a:pt x="53" y="63"/>
                    <a:pt x="52" y="63"/>
                    <a:pt x="51" y="63"/>
                  </a:cubicBezTo>
                  <a:cubicBezTo>
                    <a:pt x="33" y="73"/>
                    <a:pt x="33" y="73"/>
                    <a:pt x="33" y="73"/>
                  </a:cubicBezTo>
                  <a:cubicBezTo>
                    <a:pt x="33" y="74"/>
                    <a:pt x="33" y="74"/>
                    <a:pt x="33" y="75"/>
                  </a:cubicBezTo>
                  <a:cubicBezTo>
                    <a:pt x="51" y="85"/>
                    <a:pt x="51" y="85"/>
                    <a:pt x="51" y="85"/>
                  </a:cubicBezTo>
                  <a:cubicBezTo>
                    <a:pt x="52" y="85"/>
                    <a:pt x="53" y="85"/>
                    <a:pt x="53" y="85"/>
                  </a:cubicBezTo>
                  <a:cubicBezTo>
                    <a:pt x="71" y="75"/>
                    <a:pt x="71" y="75"/>
                    <a:pt x="71" y="75"/>
                  </a:cubicBezTo>
                  <a:cubicBezTo>
                    <a:pt x="71" y="74"/>
                    <a:pt x="71" y="74"/>
                    <a:pt x="71" y="73"/>
                  </a:cubicBezTo>
                  <a:close/>
                  <a:moveTo>
                    <a:pt x="93" y="86"/>
                  </a:moveTo>
                  <a:cubicBezTo>
                    <a:pt x="76" y="76"/>
                    <a:pt x="76" y="76"/>
                    <a:pt x="76" y="76"/>
                  </a:cubicBezTo>
                  <a:cubicBezTo>
                    <a:pt x="75" y="76"/>
                    <a:pt x="74" y="76"/>
                    <a:pt x="73" y="76"/>
                  </a:cubicBezTo>
                  <a:cubicBezTo>
                    <a:pt x="56" y="86"/>
                    <a:pt x="56" y="86"/>
                    <a:pt x="56" y="86"/>
                  </a:cubicBezTo>
                  <a:cubicBezTo>
                    <a:pt x="55" y="87"/>
                    <a:pt x="55" y="87"/>
                    <a:pt x="56" y="88"/>
                  </a:cubicBezTo>
                  <a:cubicBezTo>
                    <a:pt x="73" y="98"/>
                    <a:pt x="73" y="98"/>
                    <a:pt x="73" y="98"/>
                  </a:cubicBezTo>
                  <a:cubicBezTo>
                    <a:pt x="74" y="98"/>
                    <a:pt x="75" y="98"/>
                    <a:pt x="76" y="98"/>
                  </a:cubicBezTo>
                  <a:cubicBezTo>
                    <a:pt x="93" y="88"/>
                    <a:pt x="93" y="88"/>
                    <a:pt x="93" y="88"/>
                  </a:cubicBezTo>
                  <a:cubicBezTo>
                    <a:pt x="94" y="87"/>
                    <a:pt x="94" y="87"/>
                    <a:pt x="93" y="86"/>
                  </a:cubicBezTo>
                  <a:close/>
                  <a:moveTo>
                    <a:pt x="115" y="99"/>
                  </a:moveTo>
                  <a:cubicBezTo>
                    <a:pt x="98" y="89"/>
                    <a:pt x="98" y="89"/>
                    <a:pt x="98" y="89"/>
                  </a:cubicBezTo>
                  <a:cubicBezTo>
                    <a:pt x="97" y="89"/>
                    <a:pt x="96" y="89"/>
                    <a:pt x="96" y="89"/>
                  </a:cubicBezTo>
                  <a:cubicBezTo>
                    <a:pt x="78" y="99"/>
                    <a:pt x="78" y="99"/>
                    <a:pt x="78" y="99"/>
                  </a:cubicBezTo>
                  <a:cubicBezTo>
                    <a:pt x="78" y="100"/>
                    <a:pt x="78" y="100"/>
                    <a:pt x="78" y="101"/>
                  </a:cubicBezTo>
                  <a:cubicBezTo>
                    <a:pt x="96" y="111"/>
                    <a:pt x="96" y="111"/>
                    <a:pt x="96" y="111"/>
                  </a:cubicBezTo>
                  <a:cubicBezTo>
                    <a:pt x="96" y="111"/>
                    <a:pt x="97" y="111"/>
                    <a:pt x="98" y="111"/>
                  </a:cubicBezTo>
                  <a:cubicBezTo>
                    <a:pt x="115" y="101"/>
                    <a:pt x="115" y="101"/>
                    <a:pt x="115" y="101"/>
                  </a:cubicBezTo>
                  <a:cubicBezTo>
                    <a:pt x="116" y="100"/>
                    <a:pt x="116" y="100"/>
                    <a:pt x="115" y="99"/>
                  </a:cubicBezTo>
                  <a:close/>
                  <a:moveTo>
                    <a:pt x="138" y="112"/>
                  </a:moveTo>
                  <a:cubicBezTo>
                    <a:pt x="120" y="102"/>
                    <a:pt x="120" y="102"/>
                    <a:pt x="120" y="102"/>
                  </a:cubicBezTo>
                  <a:cubicBezTo>
                    <a:pt x="120" y="102"/>
                    <a:pt x="119" y="102"/>
                    <a:pt x="118" y="102"/>
                  </a:cubicBezTo>
                  <a:cubicBezTo>
                    <a:pt x="100" y="112"/>
                    <a:pt x="100" y="112"/>
                    <a:pt x="100" y="112"/>
                  </a:cubicBezTo>
                  <a:cubicBezTo>
                    <a:pt x="100" y="113"/>
                    <a:pt x="100" y="113"/>
                    <a:pt x="100" y="113"/>
                  </a:cubicBezTo>
                  <a:cubicBezTo>
                    <a:pt x="118" y="124"/>
                    <a:pt x="118" y="124"/>
                    <a:pt x="118" y="124"/>
                  </a:cubicBezTo>
                  <a:cubicBezTo>
                    <a:pt x="119" y="124"/>
                    <a:pt x="120" y="124"/>
                    <a:pt x="120" y="124"/>
                  </a:cubicBezTo>
                  <a:cubicBezTo>
                    <a:pt x="138" y="113"/>
                    <a:pt x="138" y="113"/>
                    <a:pt x="138" y="113"/>
                  </a:cubicBezTo>
                  <a:cubicBezTo>
                    <a:pt x="138" y="113"/>
                    <a:pt x="138" y="113"/>
                    <a:pt x="138" y="112"/>
                  </a:cubicBezTo>
                  <a:close/>
                  <a:moveTo>
                    <a:pt x="160" y="125"/>
                  </a:moveTo>
                  <a:cubicBezTo>
                    <a:pt x="143" y="115"/>
                    <a:pt x="143" y="115"/>
                    <a:pt x="143" y="115"/>
                  </a:cubicBezTo>
                  <a:cubicBezTo>
                    <a:pt x="142" y="115"/>
                    <a:pt x="141" y="115"/>
                    <a:pt x="140" y="115"/>
                  </a:cubicBezTo>
                  <a:cubicBezTo>
                    <a:pt x="123" y="125"/>
                    <a:pt x="123" y="125"/>
                    <a:pt x="123" y="125"/>
                  </a:cubicBezTo>
                  <a:cubicBezTo>
                    <a:pt x="122" y="125"/>
                    <a:pt x="122" y="126"/>
                    <a:pt x="123" y="126"/>
                  </a:cubicBezTo>
                  <a:cubicBezTo>
                    <a:pt x="140" y="136"/>
                    <a:pt x="140" y="136"/>
                    <a:pt x="140" y="136"/>
                  </a:cubicBezTo>
                  <a:cubicBezTo>
                    <a:pt x="141" y="137"/>
                    <a:pt x="142" y="137"/>
                    <a:pt x="143" y="136"/>
                  </a:cubicBezTo>
                  <a:cubicBezTo>
                    <a:pt x="160" y="126"/>
                    <a:pt x="160" y="126"/>
                    <a:pt x="160" y="126"/>
                  </a:cubicBezTo>
                  <a:cubicBezTo>
                    <a:pt x="161" y="126"/>
                    <a:pt x="161" y="125"/>
                    <a:pt x="160" y="125"/>
                  </a:cubicBezTo>
                  <a:close/>
                  <a:moveTo>
                    <a:pt x="182" y="138"/>
                  </a:moveTo>
                  <a:cubicBezTo>
                    <a:pt x="165" y="128"/>
                    <a:pt x="165" y="128"/>
                    <a:pt x="165" y="128"/>
                  </a:cubicBezTo>
                  <a:cubicBezTo>
                    <a:pt x="164" y="127"/>
                    <a:pt x="163" y="127"/>
                    <a:pt x="163" y="128"/>
                  </a:cubicBezTo>
                  <a:cubicBezTo>
                    <a:pt x="145" y="138"/>
                    <a:pt x="145" y="138"/>
                    <a:pt x="145" y="138"/>
                  </a:cubicBezTo>
                  <a:cubicBezTo>
                    <a:pt x="145" y="138"/>
                    <a:pt x="145" y="139"/>
                    <a:pt x="145" y="139"/>
                  </a:cubicBezTo>
                  <a:cubicBezTo>
                    <a:pt x="163" y="149"/>
                    <a:pt x="163" y="149"/>
                    <a:pt x="163" y="149"/>
                  </a:cubicBezTo>
                  <a:cubicBezTo>
                    <a:pt x="163" y="150"/>
                    <a:pt x="164" y="150"/>
                    <a:pt x="165" y="149"/>
                  </a:cubicBezTo>
                  <a:cubicBezTo>
                    <a:pt x="182" y="139"/>
                    <a:pt x="182" y="139"/>
                    <a:pt x="182" y="139"/>
                  </a:cubicBezTo>
                  <a:cubicBezTo>
                    <a:pt x="183" y="139"/>
                    <a:pt x="183" y="138"/>
                    <a:pt x="182" y="138"/>
                  </a:cubicBezTo>
                  <a:close/>
                  <a:moveTo>
                    <a:pt x="205" y="151"/>
                  </a:moveTo>
                  <a:cubicBezTo>
                    <a:pt x="187" y="141"/>
                    <a:pt x="187" y="141"/>
                    <a:pt x="187" y="141"/>
                  </a:cubicBezTo>
                  <a:cubicBezTo>
                    <a:pt x="187" y="140"/>
                    <a:pt x="186" y="140"/>
                    <a:pt x="185" y="141"/>
                  </a:cubicBezTo>
                  <a:cubicBezTo>
                    <a:pt x="167" y="151"/>
                    <a:pt x="167" y="151"/>
                    <a:pt x="167" y="151"/>
                  </a:cubicBezTo>
                  <a:cubicBezTo>
                    <a:pt x="167" y="151"/>
                    <a:pt x="167" y="152"/>
                    <a:pt x="167" y="152"/>
                  </a:cubicBezTo>
                  <a:cubicBezTo>
                    <a:pt x="185" y="162"/>
                    <a:pt x="185" y="162"/>
                    <a:pt x="185" y="162"/>
                  </a:cubicBezTo>
                  <a:cubicBezTo>
                    <a:pt x="186" y="163"/>
                    <a:pt x="187" y="163"/>
                    <a:pt x="187" y="162"/>
                  </a:cubicBezTo>
                  <a:cubicBezTo>
                    <a:pt x="205" y="152"/>
                    <a:pt x="205" y="152"/>
                    <a:pt x="205" y="152"/>
                  </a:cubicBezTo>
                  <a:cubicBezTo>
                    <a:pt x="205" y="152"/>
                    <a:pt x="205" y="151"/>
                    <a:pt x="205" y="151"/>
                  </a:cubicBezTo>
                  <a:close/>
                  <a:moveTo>
                    <a:pt x="227" y="164"/>
                  </a:moveTo>
                  <a:cubicBezTo>
                    <a:pt x="210" y="154"/>
                    <a:pt x="210" y="154"/>
                    <a:pt x="210" y="154"/>
                  </a:cubicBezTo>
                  <a:cubicBezTo>
                    <a:pt x="209" y="153"/>
                    <a:pt x="208" y="153"/>
                    <a:pt x="207" y="154"/>
                  </a:cubicBezTo>
                  <a:cubicBezTo>
                    <a:pt x="190" y="164"/>
                    <a:pt x="190" y="164"/>
                    <a:pt x="190" y="164"/>
                  </a:cubicBezTo>
                  <a:cubicBezTo>
                    <a:pt x="189" y="164"/>
                    <a:pt x="189" y="165"/>
                    <a:pt x="190" y="165"/>
                  </a:cubicBezTo>
                  <a:cubicBezTo>
                    <a:pt x="207" y="175"/>
                    <a:pt x="207" y="175"/>
                    <a:pt x="207" y="175"/>
                  </a:cubicBezTo>
                  <a:cubicBezTo>
                    <a:pt x="208" y="175"/>
                    <a:pt x="209" y="175"/>
                    <a:pt x="210" y="175"/>
                  </a:cubicBezTo>
                  <a:cubicBezTo>
                    <a:pt x="227" y="165"/>
                    <a:pt x="227" y="165"/>
                    <a:pt x="227" y="165"/>
                  </a:cubicBezTo>
                  <a:cubicBezTo>
                    <a:pt x="228" y="165"/>
                    <a:pt x="228" y="164"/>
                    <a:pt x="227" y="164"/>
                  </a:cubicBezTo>
                  <a:close/>
                  <a:moveTo>
                    <a:pt x="249" y="177"/>
                  </a:moveTo>
                  <a:cubicBezTo>
                    <a:pt x="232" y="166"/>
                    <a:pt x="232" y="166"/>
                    <a:pt x="232" y="166"/>
                  </a:cubicBezTo>
                  <a:cubicBezTo>
                    <a:pt x="231" y="166"/>
                    <a:pt x="230" y="166"/>
                    <a:pt x="230" y="166"/>
                  </a:cubicBezTo>
                  <a:cubicBezTo>
                    <a:pt x="212" y="177"/>
                    <a:pt x="212" y="177"/>
                    <a:pt x="212" y="177"/>
                  </a:cubicBezTo>
                  <a:cubicBezTo>
                    <a:pt x="212" y="177"/>
                    <a:pt x="212" y="178"/>
                    <a:pt x="212" y="178"/>
                  </a:cubicBezTo>
                  <a:cubicBezTo>
                    <a:pt x="230" y="188"/>
                    <a:pt x="230" y="188"/>
                    <a:pt x="230" y="188"/>
                  </a:cubicBezTo>
                  <a:cubicBezTo>
                    <a:pt x="230" y="188"/>
                    <a:pt x="231" y="188"/>
                    <a:pt x="232" y="188"/>
                  </a:cubicBezTo>
                  <a:cubicBezTo>
                    <a:pt x="249" y="178"/>
                    <a:pt x="249" y="178"/>
                    <a:pt x="249" y="178"/>
                  </a:cubicBezTo>
                  <a:cubicBezTo>
                    <a:pt x="250" y="178"/>
                    <a:pt x="250" y="177"/>
                    <a:pt x="249" y="177"/>
                  </a:cubicBezTo>
                  <a:close/>
                  <a:moveTo>
                    <a:pt x="272" y="190"/>
                  </a:moveTo>
                  <a:cubicBezTo>
                    <a:pt x="254" y="179"/>
                    <a:pt x="254" y="179"/>
                    <a:pt x="254" y="179"/>
                  </a:cubicBezTo>
                  <a:cubicBezTo>
                    <a:pt x="254" y="179"/>
                    <a:pt x="253" y="179"/>
                    <a:pt x="252" y="179"/>
                  </a:cubicBezTo>
                  <a:cubicBezTo>
                    <a:pt x="234" y="190"/>
                    <a:pt x="234" y="190"/>
                    <a:pt x="234" y="190"/>
                  </a:cubicBezTo>
                  <a:cubicBezTo>
                    <a:pt x="234" y="190"/>
                    <a:pt x="234" y="190"/>
                    <a:pt x="234" y="191"/>
                  </a:cubicBezTo>
                  <a:cubicBezTo>
                    <a:pt x="252" y="201"/>
                    <a:pt x="252" y="201"/>
                    <a:pt x="252" y="201"/>
                  </a:cubicBezTo>
                  <a:cubicBezTo>
                    <a:pt x="253" y="201"/>
                    <a:pt x="254" y="201"/>
                    <a:pt x="254" y="201"/>
                  </a:cubicBezTo>
                  <a:cubicBezTo>
                    <a:pt x="272" y="191"/>
                    <a:pt x="272" y="191"/>
                    <a:pt x="272" y="191"/>
                  </a:cubicBezTo>
                  <a:cubicBezTo>
                    <a:pt x="272" y="190"/>
                    <a:pt x="272" y="190"/>
                    <a:pt x="272" y="190"/>
                  </a:cubicBezTo>
                  <a:close/>
                  <a:moveTo>
                    <a:pt x="294" y="202"/>
                  </a:moveTo>
                  <a:cubicBezTo>
                    <a:pt x="277" y="192"/>
                    <a:pt x="277" y="192"/>
                    <a:pt x="277" y="192"/>
                  </a:cubicBezTo>
                  <a:cubicBezTo>
                    <a:pt x="276" y="192"/>
                    <a:pt x="275" y="192"/>
                    <a:pt x="274" y="192"/>
                  </a:cubicBezTo>
                  <a:cubicBezTo>
                    <a:pt x="257" y="202"/>
                    <a:pt x="257" y="202"/>
                    <a:pt x="257" y="202"/>
                  </a:cubicBezTo>
                  <a:cubicBezTo>
                    <a:pt x="256" y="203"/>
                    <a:pt x="256" y="203"/>
                    <a:pt x="257" y="204"/>
                  </a:cubicBezTo>
                  <a:cubicBezTo>
                    <a:pt x="274" y="214"/>
                    <a:pt x="274" y="214"/>
                    <a:pt x="274" y="214"/>
                  </a:cubicBezTo>
                  <a:cubicBezTo>
                    <a:pt x="275" y="214"/>
                    <a:pt x="276" y="214"/>
                    <a:pt x="277" y="214"/>
                  </a:cubicBezTo>
                  <a:cubicBezTo>
                    <a:pt x="294" y="204"/>
                    <a:pt x="294" y="204"/>
                    <a:pt x="294" y="204"/>
                  </a:cubicBezTo>
                  <a:cubicBezTo>
                    <a:pt x="295" y="203"/>
                    <a:pt x="295" y="203"/>
                    <a:pt x="294" y="202"/>
                  </a:cubicBezTo>
                  <a:close/>
                  <a:moveTo>
                    <a:pt x="316" y="215"/>
                  </a:moveTo>
                  <a:cubicBezTo>
                    <a:pt x="299" y="205"/>
                    <a:pt x="299" y="205"/>
                    <a:pt x="299" y="205"/>
                  </a:cubicBezTo>
                  <a:cubicBezTo>
                    <a:pt x="298" y="205"/>
                    <a:pt x="297" y="205"/>
                    <a:pt x="297" y="205"/>
                  </a:cubicBezTo>
                  <a:cubicBezTo>
                    <a:pt x="279" y="215"/>
                    <a:pt x="279" y="215"/>
                    <a:pt x="279" y="215"/>
                  </a:cubicBezTo>
                  <a:cubicBezTo>
                    <a:pt x="278" y="216"/>
                    <a:pt x="278" y="216"/>
                    <a:pt x="279" y="217"/>
                  </a:cubicBezTo>
                  <a:cubicBezTo>
                    <a:pt x="297" y="227"/>
                    <a:pt x="297" y="227"/>
                    <a:pt x="297" y="227"/>
                  </a:cubicBezTo>
                  <a:cubicBezTo>
                    <a:pt x="297" y="227"/>
                    <a:pt x="298" y="227"/>
                    <a:pt x="299" y="227"/>
                  </a:cubicBezTo>
                  <a:cubicBezTo>
                    <a:pt x="316" y="217"/>
                    <a:pt x="316" y="217"/>
                    <a:pt x="316" y="217"/>
                  </a:cubicBezTo>
                  <a:cubicBezTo>
                    <a:pt x="317" y="216"/>
                    <a:pt x="317" y="216"/>
                    <a:pt x="316" y="215"/>
                  </a:cubicBezTo>
                  <a:close/>
                  <a:moveTo>
                    <a:pt x="104" y="67"/>
                  </a:moveTo>
                  <a:cubicBezTo>
                    <a:pt x="86" y="57"/>
                    <a:pt x="86" y="57"/>
                    <a:pt x="86" y="57"/>
                  </a:cubicBezTo>
                  <a:cubicBezTo>
                    <a:pt x="85" y="57"/>
                    <a:pt x="84" y="57"/>
                    <a:pt x="84" y="57"/>
                  </a:cubicBezTo>
                  <a:cubicBezTo>
                    <a:pt x="66" y="67"/>
                    <a:pt x="66" y="67"/>
                    <a:pt x="66" y="67"/>
                  </a:cubicBezTo>
                  <a:cubicBezTo>
                    <a:pt x="66" y="68"/>
                    <a:pt x="66" y="68"/>
                    <a:pt x="66" y="69"/>
                  </a:cubicBezTo>
                  <a:cubicBezTo>
                    <a:pt x="84" y="79"/>
                    <a:pt x="84" y="79"/>
                    <a:pt x="84" y="79"/>
                  </a:cubicBezTo>
                  <a:cubicBezTo>
                    <a:pt x="84" y="79"/>
                    <a:pt x="85" y="79"/>
                    <a:pt x="86" y="79"/>
                  </a:cubicBezTo>
                  <a:cubicBezTo>
                    <a:pt x="104" y="69"/>
                    <a:pt x="104" y="69"/>
                    <a:pt x="104" y="69"/>
                  </a:cubicBezTo>
                  <a:cubicBezTo>
                    <a:pt x="104" y="68"/>
                    <a:pt x="104" y="68"/>
                    <a:pt x="104" y="67"/>
                  </a:cubicBezTo>
                  <a:close/>
                  <a:moveTo>
                    <a:pt x="126" y="80"/>
                  </a:moveTo>
                  <a:cubicBezTo>
                    <a:pt x="108" y="70"/>
                    <a:pt x="108" y="70"/>
                    <a:pt x="108" y="70"/>
                  </a:cubicBezTo>
                  <a:cubicBezTo>
                    <a:pt x="108" y="70"/>
                    <a:pt x="107" y="70"/>
                    <a:pt x="106" y="70"/>
                  </a:cubicBezTo>
                  <a:cubicBezTo>
                    <a:pt x="89" y="80"/>
                    <a:pt x="89" y="80"/>
                    <a:pt x="89" y="80"/>
                  </a:cubicBezTo>
                  <a:cubicBezTo>
                    <a:pt x="88" y="81"/>
                    <a:pt x="88" y="81"/>
                    <a:pt x="89" y="82"/>
                  </a:cubicBezTo>
                  <a:cubicBezTo>
                    <a:pt x="106" y="92"/>
                    <a:pt x="106" y="92"/>
                    <a:pt x="106" y="92"/>
                  </a:cubicBezTo>
                  <a:cubicBezTo>
                    <a:pt x="107" y="92"/>
                    <a:pt x="108" y="92"/>
                    <a:pt x="108" y="92"/>
                  </a:cubicBezTo>
                  <a:cubicBezTo>
                    <a:pt x="126" y="82"/>
                    <a:pt x="126" y="82"/>
                    <a:pt x="126" y="82"/>
                  </a:cubicBezTo>
                  <a:cubicBezTo>
                    <a:pt x="126" y="81"/>
                    <a:pt x="126" y="81"/>
                    <a:pt x="126" y="80"/>
                  </a:cubicBezTo>
                  <a:close/>
                  <a:moveTo>
                    <a:pt x="148" y="93"/>
                  </a:moveTo>
                  <a:cubicBezTo>
                    <a:pt x="131" y="83"/>
                    <a:pt x="131" y="83"/>
                    <a:pt x="131" y="83"/>
                  </a:cubicBezTo>
                  <a:cubicBezTo>
                    <a:pt x="130" y="83"/>
                    <a:pt x="129" y="83"/>
                    <a:pt x="128" y="83"/>
                  </a:cubicBezTo>
                  <a:cubicBezTo>
                    <a:pt x="111" y="93"/>
                    <a:pt x="111" y="93"/>
                    <a:pt x="111" y="93"/>
                  </a:cubicBezTo>
                  <a:cubicBezTo>
                    <a:pt x="110" y="94"/>
                    <a:pt x="110" y="94"/>
                    <a:pt x="111" y="95"/>
                  </a:cubicBezTo>
                  <a:cubicBezTo>
                    <a:pt x="128" y="105"/>
                    <a:pt x="128" y="105"/>
                    <a:pt x="128" y="105"/>
                  </a:cubicBezTo>
                  <a:cubicBezTo>
                    <a:pt x="129" y="105"/>
                    <a:pt x="130" y="105"/>
                    <a:pt x="131" y="105"/>
                  </a:cubicBezTo>
                  <a:cubicBezTo>
                    <a:pt x="148" y="95"/>
                    <a:pt x="148" y="95"/>
                    <a:pt x="148" y="95"/>
                  </a:cubicBezTo>
                  <a:cubicBezTo>
                    <a:pt x="149" y="94"/>
                    <a:pt x="149" y="94"/>
                    <a:pt x="148" y="93"/>
                  </a:cubicBezTo>
                  <a:close/>
                  <a:moveTo>
                    <a:pt x="171" y="106"/>
                  </a:moveTo>
                  <a:cubicBezTo>
                    <a:pt x="153" y="96"/>
                    <a:pt x="153" y="96"/>
                    <a:pt x="153" y="96"/>
                  </a:cubicBezTo>
                  <a:cubicBezTo>
                    <a:pt x="152" y="96"/>
                    <a:pt x="151" y="96"/>
                    <a:pt x="151" y="96"/>
                  </a:cubicBezTo>
                  <a:cubicBezTo>
                    <a:pt x="133" y="106"/>
                    <a:pt x="133" y="106"/>
                    <a:pt x="133" y="106"/>
                  </a:cubicBezTo>
                  <a:cubicBezTo>
                    <a:pt x="133" y="106"/>
                    <a:pt x="133" y="107"/>
                    <a:pt x="133" y="107"/>
                  </a:cubicBezTo>
                  <a:cubicBezTo>
                    <a:pt x="151" y="118"/>
                    <a:pt x="151" y="118"/>
                    <a:pt x="151" y="118"/>
                  </a:cubicBezTo>
                  <a:cubicBezTo>
                    <a:pt x="151" y="118"/>
                    <a:pt x="152" y="118"/>
                    <a:pt x="153" y="118"/>
                  </a:cubicBezTo>
                  <a:cubicBezTo>
                    <a:pt x="171" y="107"/>
                    <a:pt x="171" y="107"/>
                    <a:pt x="171" y="107"/>
                  </a:cubicBezTo>
                  <a:cubicBezTo>
                    <a:pt x="171" y="107"/>
                    <a:pt x="171" y="106"/>
                    <a:pt x="171" y="106"/>
                  </a:cubicBezTo>
                  <a:close/>
                  <a:moveTo>
                    <a:pt x="193" y="119"/>
                  </a:moveTo>
                  <a:cubicBezTo>
                    <a:pt x="175" y="109"/>
                    <a:pt x="175" y="109"/>
                    <a:pt x="175" y="109"/>
                  </a:cubicBezTo>
                  <a:cubicBezTo>
                    <a:pt x="175" y="109"/>
                    <a:pt x="174" y="109"/>
                    <a:pt x="173" y="109"/>
                  </a:cubicBezTo>
                  <a:cubicBezTo>
                    <a:pt x="156" y="119"/>
                    <a:pt x="156" y="119"/>
                    <a:pt x="156" y="119"/>
                  </a:cubicBezTo>
                  <a:cubicBezTo>
                    <a:pt x="155" y="119"/>
                    <a:pt x="155" y="120"/>
                    <a:pt x="156" y="120"/>
                  </a:cubicBezTo>
                  <a:cubicBezTo>
                    <a:pt x="173" y="130"/>
                    <a:pt x="173" y="130"/>
                    <a:pt x="173" y="130"/>
                  </a:cubicBezTo>
                  <a:cubicBezTo>
                    <a:pt x="174" y="131"/>
                    <a:pt x="175" y="131"/>
                    <a:pt x="175" y="130"/>
                  </a:cubicBezTo>
                  <a:cubicBezTo>
                    <a:pt x="193" y="120"/>
                    <a:pt x="193" y="120"/>
                    <a:pt x="193" y="120"/>
                  </a:cubicBezTo>
                  <a:cubicBezTo>
                    <a:pt x="193" y="120"/>
                    <a:pt x="193" y="119"/>
                    <a:pt x="193" y="119"/>
                  </a:cubicBezTo>
                  <a:close/>
                  <a:moveTo>
                    <a:pt x="215" y="132"/>
                  </a:moveTo>
                  <a:cubicBezTo>
                    <a:pt x="198" y="122"/>
                    <a:pt x="198" y="122"/>
                    <a:pt x="198" y="122"/>
                  </a:cubicBezTo>
                  <a:cubicBezTo>
                    <a:pt x="197" y="121"/>
                    <a:pt x="196" y="121"/>
                    <a:pt x="195" y="122"/>
                  </a:cubicBezTo>
                  <a:cubicBezTo>
                    <a:pt x="178" y="132"/>
                    <a:pt x="178" y="132"/>
                    <a:pt x="178" y="132"/>
                  </a:cubicBezTo>
                  <a:cubicBezTo>
                    <a:pt x="177" y="132"/>
                    <a:pt x="177" y="133"/>
                    <a:pt x="178" y="133"/>
                  </a:cubicBezTo>
                  <a:cubicBezTo>
                    <a:pt x="195" y="143"/>
                    <a:pt x="195" y="143"/>
                    <a:pt x="195" y="143"/>
                  </a:cubicBezTo>
                  <a:cubicBezTo>
                    <a:pt x="196" y="144"/>
                    <a:pt x="197" y="144"/>
                    <a:pt x="198" y="143"/>
                  </a:cubicBezTo>
                  <a:cubicBezTo>
                    <a:pt x="215" y="133"/>
                    <a:pt x="215" y="133"/>
                    <a:pt x="215" y="133"/>
                  </a:cubicBezTo>
                  <a:cubicBezTo>
                    <a:pt x="216" y="133"/>
                    <a:pt x="216" y="132"/>
                    <a:pt x="215" y="132"/>
                  </a:cubicBezTo>
                  <a:close/>
                  <a:moveTo>
                    <a:pt x="238" y="145"/>
                  </a:moveTo>
                  <a:cubicBezTo>
                    <a:pt x="220" y="135"/>
                    <a:pt x="220" y="135"/>
                    <a:pt x="220" y="135"/>
                  </a:cubicBezTo>
                  <a:cubicBezTo>
                    <a:pt x="219" y="134"/>
                    <a:pt x="218" y="134"/>
                    <a:pt x="218" y="135"/>
                  </a:cubicBezTo>
                  <a:cubicBezTo>
                    <a:pt x="200" y="145"/>
                    <a:pt x="200" y="145"/>
                    <a:pt x="200" y="145"/>
                  </a:cubicBezTo>
                  <a:cubicBezTo>
                    <a:pt x="200" y="145"/>
                    <a:pt x="200" y="146"/>
                    <a:pt x="200" y="146"/>
                  </a:cubicBezTo>
                  <a:cubicBezTo>
                    <a:pt x="218" y="156"/>
                    <a:pt x="218" y="156"/>
                    <a:pt x="218" y="156"/>
                  </a:cubicBezTo>
                  <a:cubicBezTo>
                    <a:pt x="218" y="157"/>
                    <a:pt x="219" y="157"/>
                    <a:pt x="220" y="156"/>
                  </a:cubicBezTo>
                  <a:cubicBezTo>
                    <a:pt x="238" y="146"/>
                    <a:pt x="238" y="146"/>
                    <a:pt x="238" y="146"/>
                  </a:cubicBezTo>
                  <a:cubicBezTo>
                    <a:pt x="238" y="146"/>
                    <a:pt x="238" y="145"/>
                    <a:pt x="238" y="145"/>
                  </a:cubicBezTo>
                  <a:close/>
                  <a:moveTo>
                    <a:pt x="260" y="158"/>
                  </a:moveTo>
                  <a:cubicBezTo>
                    <a:pt x="242" y="148"/>
                    <a:pt x="242" y="148"/>
                    <a:pt x="242" y="148"/>
                  </a:cubicBezTo>
                  <a:cubicBezTo>
                    <a:pt x="242" y="147"/>
                    <a:pt x="241" y="147"/>
                    <a:pt x="240" y="148"/>
                  </a:cubicBezTo>
                  <a:cubicBezTo>
                    <a:pt x="223" y="158"/>
                    <a:pt x="223" y="158"/>
                    <a:pt x="223" y="158"/>
                  </a:cubicBezTo>
                  <a:cubicBezTo>
                    <a:pt x="222" y="158"/>
                    <a:pt x="222" y="159"/>
                    <a:pt x="223" y="159"/>
                  </a:cubicBezTo>
                  <a:cubicBezTo>
                    <a:pt x="240" y="169"/>
                    <a:pt x="240" y="169"/>
                    <a:pt x="240" y="169"/>
                  </a:cubicBezTo>
                  <a:cubicBezTo>
                    <a:pt x="241" y="169"/>
                    <a:pt x="242" y="169"/>
                    <a:pt x="242" y="169"/>
                  </a:cubicBezTo>
                  <a:cubicBezTo>
                    <a:pt x="260" y="159"/>
                    <a:pt x="260" y="159"/>
                    <a:pt x="260" y="159"/>
                  </a:cubicBezTo>
                  <a:cubicBezTo>
                    <a:pt x="260" y="159"/>
                    <a:pt x="260" y="158"/>
                    <a:pt x="260" y="158"/>
                  </a:cubicBezTo>
                  <a:close/>
                  <a:moveTo>
                    <a:pt x="282" y="171"/>
                  </a:moveTo>
                  <a:cubicBezTo>
                    <a:pt x="265" y="160"/>
                    <a:pt x="265" y="160"/>
                    <a:pt x="265" y="160"/>
                  </a:cubicBezTo>
                  <a:cubicBezTo>
                    <a:pt x="264" y="160"/>
                    <a:pt x="263" y="160"/>
                    <a:pt x="262" y="160"/>
                  </a:cubicBezTo>
                  <a:cubicBezTo>
                    <a:pt x="245" y="171"/>
                    <a:pt x="245" y="171"/>
                    <a:pt x="245" y="171"/>
                  </a:cubicBezTo>
                  <a:cubicBezTo>
                    <a:pt x="244" y="171"/>
                    <a:pt x="244" y="172"/>
                    <a:pt x="245" y="172"/>
                  </a:cubicBezTo>
                  <a:cubicBezTo>
                    <a:pt x="262" y="182"/>
                    <a:pt x="262" y="182"/>
                    <a:pt x="262" y="182"/>
                  </a:cubicBezTo>
                  <a:cubicBezTo>
                    <a:pt x="263" y="182"/>
                    <a:pt x="264" y="182"/>
                    <a:pt x="265" y="182"/>
                  </a:cubicBezTo>
                  <a:cubicBezTo>
                    <a:pt x="282" y="172"/>
                    <a:pt x="282" y="172"/>
                    <a:pt x="282" y="172"/>
                  </a:cubicBezTo>
                  <a:cubicBezTo>
                    <a:pt x="283" y="172"/>
                    <a:pt x="283" y="171"/>
                    <a:pt x="282" y="171"/>
                  </a:cubicBezTo>
                  <a:close/>
                  <a:moveTo>
                    <a:pt x="304" y="183"/>
                  </a:moveTo>
                  <a:cubicBezTo>
                    <a:pt x="287" y="173"/>
                    <a:pt x="287" y="173"/>
                    <a:pt x="287" y="173"/>
                  </a:cubicBezTo>
                  <a:cubicBezTo>
                    <a:pt x="286" y="173"/>
                    <a:pt x="285" y="173"/>
                    <a:pt x="285" y="173"/>
                  </a:cubicBezTo>
                  <a:cubicBezTo>
                    <a:pt x="267" y="183"/>
                    <a:pt x="267" y="183"/>
                    <a:pt x="267" y="183"/>
                  </a:cubicBezTo>
                  <a:cubicBezTo>
                    <a:pt x="267" y="184"/>
                    <a:pt x="267" y="184"/>
                    <a:pt x="267" y="185"/>
                  </a:cubicBezTo>
                  <a:cubicBezTo>
                    <a:pt x="285" y="195"/>
                    <a:pt x="285" y="195"/>
                    <a:pt x="285" y="195"/>
                  </a:cubicBezTo>
                  <a:cubicBezTo>
                    <a:pt x="285" y="195"/>
                    <a:pt x="286" y="195"/>
                    <a:pt x="287" y="195"/>
                  </a:cubicBezTo>
                  <a:cubicBezTo>
                    <a:pt x="304" y="185"/>
                    <a:pt x="304" y="185"/>
                    <a:pt x="304" y="185"/>
                  </a:cubicBezTo>
                  <a:cubicBezTo>
                    <a:pt x="305" y="184"/>
                    <a:pt x="305" y="184"/>
                    <a:pt x="304" y="183"/>
                  </a:cubicBezTo>
                  <a:close/>
                  <a:moveTo>
                    <a:pt x="327" y="196"/>
                  </a:moveTo>
                  <a:cubicBezTo>
                    <a:pt x="309" y="186"/>
                    <a:pt x="309" y="186"/>
                    <a:pt x="309" y="186"/>
                  </a:cubicBezTo>
                  <a:cubicBezTo>
                    <a:pt x="309" y="186"/>
                    <a:pt x="308" y="186"/>
                    <a:pt x="307" y="186"/>
                  </a:cubicBezTo>
                  <a:cubicBezTo>
                    <a:pt x="290" y="196"/>
                    <a:pt x="290" y="196"/>
                    <a:pt x="290" y="196"/>
                  </a:cubicBezTo>
                  <a:cubicBezTo>
                    <a:pt x="289" y="197"/>
                    <a:pt x="289" y="197"/>
                    <a:pt x="290" y="198"/>
                  </a:cubicBezTo>
                  <a:cubicBezTo>
                    <a:pt x="307" y="208"/>
                    <a:pt x="307" y="208"/>
                    <a:pt x="307" y="208"/>
                  </a:cubicBezTo>
                  <a:cubicBezTo>
                    <a:pt x="308" y="208"/>
                    <a:pt x="309" y="208"/>
                    <a:pt x="309" y="208"/>
                  </a:cubicBezTo>
                  <a:cubicBezTo>
                    <a:pt x="327" y="198"/>
                    <a:pt x="327" y="198"/>
                    <a:pt x="327" y="198"/>
                  </a:cubicBezTo>
                  <a:cubicBezTo>
                    <a:pt x="327" y="197"/>
                    <a:pt x="327" y="197"/>
                    <a:pt x="327" y="196"/>
                  </a:cubicBezTo>
                  <a:close/>
                  <a:moveTo>
                    <a:pt x="349" y="209"/>
                  </a:moveTo>
                  <a:cubicBezTo>
                    <a:pt x="332" y="199"/>
                    <a:pt x="332" y="199"/>
                    <a:pt x="332" y="199"/>
                  </a:cubicBezTo>
                  <a:cubicBezTo>
                    <a:pt x="331" y="199"/>
                    <a:pt x="330" y="199"/>
                    <a:pt x="329" y="199"/>
                  </a:cubicBezTo>
                  <a:cubicBezTo>
                    <a:pt x="312" y="209"/>
                    <a:pt x="312" y="209"/>
                    <a:pt x="312" y="209"/>
                  </a:cubicBezTo>
                  <a:cubicBezTo>
                    <a:pt x="311" y="210"/>
                    <a:pt x="311" y="210"/>
                    <a:pt x="312" y="211"/>
                  </a:cubicBezTo>
                  <a:cubicBezTo>
                    <a:pt x="329" y="221"/>
                    <a:pt x="329" y="221"/>
                    <a:pt x="329" y="221"/>
                  </a:cubicBezTo>
                  <a:cubicBezTo>
                    <a:pt x="330" y="221"/>
                    <a:pt x="331" y="221"/>
                    <a:pt x="332" y="221"/>
                  </a:cubicBezTo>
                  <a:cubicBezTo>
                    <a:pt x="349" y="211"/>
                    <a:pt x="349" y="211"/>
                    <a:pt x="349" y="211"/>
                  </a:cubicBezTo>
                  <a:cubicBezTo>
                    <a:pt x="350" y="210"/>
                    <a:pt x="350" y="210"/>
                    <a:pt x="349" y="209"/>
                  </a:cubicBezTo>
                  <a:close/>
                  <a:moveTo>
                    <a:pt x="130" y="58"/>
                  </a:moveTo>
                  <a:cubicBezTo>
                    <a:pt x="113" y="48"/>
                    <a:pt x="113" y="48"/>
                    <a:pt x="113" y="48"/>
                  </a:cubicBezTo>
                  <a:cubicBezTo>
                    <a:pt x="112" y="48"/>
                    <a:pt x="111" y="48"/>
                    <a:pt x="111" y="48"/>
                  </a:cubicBezTo>
                  <a:cubicBezTo>
                    <a:pt x="93" y="58"/>
                    <a:pt x="93" y="58"/>
                    <a:pt x="93" y="58"/>
                  </a:cubicBezTo>
                  <a:cubicBezTo>
                    <a:pt x="92" y="58"/>
                    <a:pt x="92" y="59"/>
                    <a:pt x="93" y="59"/>
                  </a:cubicBezTo>
                  <a:cubicBezTo>
                    <a:pt x="111" y="70"/>
                    <a:pt x="111" y="70"/>
                    <a:pt x="111" y="70"/>
                  </a:cubicBezTo>
                  <a:cubicBezTo>
                    <a:pt x="111" y="70"/>
                    <a:pt x="112" y="70"/>
                    <a:pt x="113" y="70"/>
                  </a:cubicBezTo>
                  <a:cubicBezTo>
                    <a:pt x="130" y="59"/>
                    <a:pt x="130" y="59"/>
                    <a:pt x="130" y="59"/>
                  </a:cubicBezTo>
                  <a:cubicBezTo>
                    <a:pt x="131" y="59"/>
                    <a:pt x="131" y="58"/>
                    <a:pt x="130" y="58"/>
                  </a:cubicBezTo>
                  <a:close/>
                  <a:moveTo>
                    <a:pt x="153" y="71"/>
                  </a:moveTo>
                  <a:cubicBezTo>
                    <a:pt x="135" y="61"/>
                    <a:pt x="135" y="61"/>
                    <a:pt x="135" y="61"/>
                  </a:cubicBezTo>
                  <a:cubicBezTo>
                    <a:pt x="134" y="61"/>
                    <a:pt x="134" y="61"/>
                    <a:pt x="133" y="61"/>
                  </a:cubicBezTo>
                  <a:cubicBezTo>
                    <a:pt x="115" y="71"/>
                    <a:pt x="115" y="71"/>
                    <a:pt x="115" y="71"/>
                  </a:cubicBezTo>
                  <a:cubicBezTo>
                    <a:pt x="115" y="71"/>
                    <a:pt x="115" y="72"/>
                    <a:pt x="115" y="72"/>
                  </a:cubicBezTo>
                  <a:cubicBezTo>
                    <a:pt x="133" y="82"/>
                    <a:pt x="133" y="82"/>
                    <a:pt x="133" y="82"/>
                  </a:cubicBezTo>
                  <a:cubicBezTo>
                    <a:pt x="134" y="83"/>
                    <a:pt x="134" y="83"/>
                    <a:pt x="135" y="82"/>
                  </a:cubicBezTo>
                  <a:cubicBezTo>
                    <a:pt x="153" y="72"/>
                    <a:pt x="153" y="72"/>
                    <a:pt x="153" y="72"/>
                  </a:cubicBezTo>
                  <a:cubicBezTo>
                    <a:pt x="153" y="72"/>
                    <a:pt x="153" y="71"/>
                    <a:pt x="153" y="71"/>
                  </a:cubicBezTo>
                  <a:close/>
                  <a:moveTo>
                    <a:pt x="175" y="84"/>
                  </a:moveTo>
                  <a:cubicBezTo>
                    <a:pt x="157" y="74"/>
                    <a:pt x="157" y="74"/>
                    <a:pt x="157" y="74"/>
                  </a:cubicBezTo>
                  <a:cubicBezTo>
                    <a:pt x="157" y="73"/>
                    <a:pt x="156" y="73"/>
                    <a:pt x="155" y="74"/>
                  </a:cubicBezTo>
                  <a:cubicBezTo>
                    <a:pt x="138" y="84"/>
                    <a:pt x="138" y="84"/>
                    <a:pt x="138" y="84"/>
                  </a:cubicBezTo>
                  <a:cubicBezTo>
                    <a:pt x="137" y="84"/>
                    <a:pt x="137" y="85"/>
                    <a:pt x="138" y="85"/>
                  </a:cubicBezTo>
                  <a:cubicBezTo>
                    <a:pt x="155" y="95"/>
                    <a:pt x="155" y="95"/>
                    <a:pt x="155" y="95"/>
                  </a:cubicBezTo>
                  <a:cubicBezTo>
                    <a:pt x="156" y="96"/>
                    <a:pt x="157" y="96"/>
                    <a:pt x="157" y="95"/>
                  </a:cubicBezTo>
                  <a:cubicBezTo>
                    <a:pt x="175" y="85"/>
                    <a:pt x="175" y="85"/>
                    <a:pt x="175" y="85"/>
                  </a:cubicBezTo>
                  <a:cubicBezTo>
                    <a:pt x="176" y="85"/>
                    <a:pt x="176" y="84"/>
                    <a:pt x="175" y="84"/>
                  </a:cubicBezTo>
                  <a:close/>
                  <a:moveTo>
                    <a:pt x="197" y="97"/>
                  </a:moveTo>
                  <a:cubicBezTo>
                    <a:pt x="180" y="87"/>
                    <a:pt x="180" y="87"/>
                    <a:pt x="180" y="87"/>
                  </a:cubicBezTo>
                  <a:cubicBezTo>
                    <a:pt x="179" y="86"/>
                    <a:pt x="178" y="86"/>
                    <a:pt x="178" y="87"/>
                  </a:cubicBezTo>
                  <a:cubicBezTo>
                    <a:pt x="160" y="97"/>
                    <a:pt x="160" y="97"/>
                    <a:pt x="160" y="97"/>
                  </a:cubicBezTo>
                  <a:cubicBezTo>
                    <a:pt x="159" y="97"/>
                    <a:pt x="159" y="98"/>
                    <a:pt x="160" y="98"/>
                  </a:cubicBezTo>
                  <a:cubicBezTo>
                    <a:pt x="178" y="108"/>
                    <a:pt x="178" y="108"/>
                    <a:pt x="178" y="108"/>
                  </a:cubicBezTo>
                  <a:cubicBezTo>
                    <a:pt x="178" y="109"/>
                    <a:pt x="179" y="109"/>
                    <a:pt x="180" y="108"/>
                  </a:cubicBezTo>
                  <a:cubicBezTo>
                    <a:pt x="197" y="98"/>
                    <a:pt x="197" y="98"/>
                    <a:pt x="197" y="98"/>
                  </a:cubicBezTo>
                  <a:cubicBezTo>
                    <a:pt x="198" y="98"/>
                    <a:pt x="198" y="97"/>
                    <a:pt x="197" y="97"/>
                  </a:cubicBezTo>
                  <a:close/>
                  <a:moveTo>
                    <a:pt x="220" y="110"/>
                  </a:moveTo>
                  <a:cubicBezTo>
                    <a:pt x="202" y="100"/>
                    <a:pt x="202" y="100"/>
                    <a:pt x="202" y="100"/>
                  </a:cubicBezTo>
                  <a:cubicBezTo>
                    <a:pt x="201" y="99"/>
                    <a:pt x="200" y="99"/>
                    <a:pt x="200" y="100"/>
                  </a:cubicBezTo>
                  <a:cubicBezTo>
                    <a:pt x="182" y="110"/>
                    <a:pt x="182" y="110"/>
                    <a:pt x="182" y="110"/>
                  </a:cubicBezTo>
                  <a:cubicBezTo>
                    <a:pt x="182" y="110"/>
                    <a:pt x="182" y="111"/>
                    <a:pt x="182" y="111"/>
                  </a:cubicBezTo>
                  <a:cubicBezTo>
                    <a:pt x="200" y="121"/>
                    <a:pt x="200" y="121"/>
                    <a:pt x="200" y="121"/>
                  </a:cubicBezTo>
                  <a:cubicBezTo>
                    <a:pt x="200" y="121"/>
                    <a:pt x="201" y="121"/>
                    <a:pt x="202" y="121"/>
                  </a:cubicBezTo>
                  <a:cubicBezTo>
                    <a:pt x="220" y="111"/>
                    <a:pt x="220" y="111"/>
                    <a:pt x="220" y="111"/>
                  </a:cubicBezTo>
                  <a:cubicBezTo>
                    <a:pt x="220" y="111"/>
                    <a:pt x="220" y="110"/>
                    <a:pt x="220" y="110"/>
                  </a:cubicBezTo>
                  <a:close/>
                  <a:moveTo>
                    <a:pt x="242" y="123"/>
                  </a:moveTo>
                  <a:cubicBezTo>
                    <a:pt x="224" y="112"/>
                    <a:pt x="224" y="112"/>
                    <a:pt x="224" y="112"/>
                  </a:cubicBezTo>
                  <a:cubicBezTo>
                    <a:pt x="224" y="112"/>
                    <a:pt x="223" y="112"/>
                    <a:pt x="222" y="112"/>
                  </a:cubicBezTo>
                  <a:cubicBezTo>
                    <a:pt x="205" y="123"/>
                    <a:pt x="205" y="123"/>
                    <a:pt x="205" y="123"/>
                  </a:cubicBezTo>
                  <a:cubicBezTo>
                    <a:pt x="204" y="123"/>
                    <a:pt x="204" y="124"/>
                    <a:pt x="205" y="124"/>
                  </a:cubicBezTo>
                  <a:cubicBezTo>
                    <a:pt x="222" y="134"/>
                    <a:pt x="222" y="134"/>
                    <a:pt x="222" y="134"/>
                  </a:cubicBezTo>
                  <a:cubicBezTo>
                    <a:pt x="223" y="134"/>
                    <a:pt x="224" y="134"/>
                    <a:pt x="224" y="134"/>
                  </a:cubicBezTo>
                  <a:cubicBezTo>
                    <a:pt x="242" y="124"/>
                    <a:pt x="242" y="124"/>
                    <a:pt x="242" y="124"/>
                  </a:cubicBezTo>
                  <a:cubicBezTo>
                    <a:pt x="243" y="124"/>
                    <a:pt x="243" y="123"/>
                    <a:pt x="242" y="123"/>
                  </a:cubicBezTo>
                  <a:close/>
                  <a:moveTo>
                    <a:pt x="264" y="135"/>
                  </a:moveTo>
                  <a:cubicBezTo>
                    <a:pt x="247" y="125"/>
                    <a:pt x="247" y="125"/>
                    <a:pt x="247" y="125"/>
                  </a:cubicBezTo>
                  <a:cubicBezTo>
                    <a:pt x="246" y="125"/>
                    <a:pt x="245" y="125"/>
                    <a:pt x="245" y="125"/>
                  </a:cubicBezTo>
                  <a:cubicBezTo>
                    <a:pt x="227" y="135"/>
                    <a:pt x="227" y="135"/>
                    <a:pt x="227" y="135"/>
                  </a:cubicBezTo>
                  <a:cubicBezTo>
                    <a:pt x="226" y="136"/>
                    <a:pt x="226" y="136"/>
                    <a:pt x="227" y="137"/>
                  </a:cubicBezTo>
                  <a:cubicBezTo>
                    <a:pt x="245" y="147"/>
                    <a:pt x="245" y="147"/>
                    <a:pt x="245" y="147"/>
                  </a:cubicBezTo>
                  <a:cubicBezTo>
                    <a:pt x="245" y="147"/>
                    <a:pt x="246" y="147"/>
                    <a:pt x="247" y="147"/>
                  </a:cubicBezTo>
                  <a:cubicBezTo>
                    <a:pt x="264" y="137"/>
                    <a:pt x="264" y="137"/>
                    <a:pt x="264" y="137"/>
                  </a:cubicBezTo>
                  <a:cubicBezTo>
                    <a:pt x="265" y="136"/>
                    <a:pt x="265" y="136"/>
                    <a:pt x="264" y="135"/>
                  </a:cubicBezTo>
                  <a:close/>
                  <a:moveTo>
                    <a:pt x="287" y="148"/>
                  </a:moveTo>
                  <a:cubicBezTo>
                    <a:pt x="269" y="138"/>
                    <a:pt x="269" y="138"/>
                    <a:pt x="269" y="138"/>
                  </a:cubicBezTo>
                  <a:cubicBezTo>
                    <a:pt x="268" y="138"/>
                    <a:pt x="267" y="138"/>
                    <a:pt x="267" y="138"/>
                  </a:cubicBezTo>
                  <a:cubicBezTo>
                    <a:pt x="249" y="148"/>
                    <a:pt x="249" y="148"/>
                    <a:pt x="249" y="148"/>
                  </a:cubicBezTo>
                  <a:cubicBezTo>
                    <a:pt x="249" y="149"/>
                    <a:pt x="249" y="149"/>
                    <a:pt x="249" y="150"/>
                  </a:cubicBezTo>
                  <a:cubicBezTo>
                    <a:pt x="267" y="160"/>
                    <a:pt x="267" y="160"/>
                    <a:pt x="267" y="160"/>
                  </a:cubicBezTo>
                  <a:cubicBezTo>
                    <a:pt x="267" y="160"/>
                    <a:pt x="268" y="160"/>
                    <a:pt x="269" y="160"/>
                  </a:cubicBezTo>
                  <a:cubicBezTo>
                    <a:pt x="287" y="150"/>
                    <a:pt x="287" y="150"/>
                    <a:pt x="287" y="150"/>
                  </a:cubicBezTo>
                  <a:cubicBezTo>
                    <a:pt x="287" y="149"/>
                    <a:pt x="287" y="149"/>
                    <a:pt x="287" y="148"/>
                  </a:cubicBezTo>
                  <a:close/>
                  <a:moveTo>
                    <a:pt x="309" y="161"/>
                  </a:moveTo>
                  <a:cubicBezTo>
                    <a:pt x="291" y="151"/>
                    <a:pt x="291" y="151"/>
                    <a:pt x="291" y="151"/>
                  </a:cubicBezTo>
                  <a:cubicBezTo>
                    <a:pt x="291" y="151"/>
                    <a:pt x="290" y="151"/>
                    <a:pt x="289" y="151"/>
                  </a:cubicBezTo>
                  <a:cubicBezTo>
                    <a:pt x="272" y="161"/>
                    <a:pt x="272" y="161"/>
                    <a:pt x="272" y="161"/>
                  </a:cubicBezTo>
                  <a:cubicBezTo>
                    <a:pt x="271" y="162"/>
                    <a:pt x="271" y="162"/>
                    <a:pt x="272" y="163"/>
                  </a:cubicBezTo>
                  <a:cubicBezTo>
                    <a:pt x="289" y="173"/>
                    <a:pt x="289" y="173"/>
                    <a:pt x="289" y="173"/>
                  </a:cubicBezTo>
                  <a:cubicBezTo>
                    <a:pt x="290" y="173"/>
                    <a:pt x="291" y="173"/>
                    <a:pt x="291" y="173"/>
                  </a:cubicBezTo>
                  <a:cubicBezTo>
                    <a:pt x="309" y="163"/>
                    <a:pt x="309" y="163"/>
                    <a:pt x="309" y="163"/>
                  </a:cubicBezTo>
                  <a:cubicBezTo>
                    <a:pt x="310" y="162"/>
                    <a:pt x="310" y="162"/>
                    <a:pt x="309" y="161"/>
                  </a:cubicBezTo>
                  <a:close/>
                  <a:moveTo>
                    <a:pt x="331" y="174"/>
                  </a:moveTo>
                  <a:cubicBezTo>
                    <a:pt x="314" y="164"/>
                    <a:pt x="314" y="164"/>
                    <a:pt x="314" y="164"/>
                  </a:cubicBezTo>
                  <a:cubicBezTo>
                    <a:pt x="313" y="164"/>
                    <a:pt x="312" y="164"/>
                    <a:pt x="312" y="164"/>
                  </a:cubicBezTo>
                  <a:cubicBezTo>
                    <a:pt x="294" y="174"/>
                    <a:pt x="294" y="174"/>
                    <a:pt x="294" y="174"/>
                  </a:cubicBezTo>
                  <a:cubicBezTo>
                    <a:pt x="293" y="175"/>
                    <a:pt x="293" y="175"/>
                    <a:pt x="294" y="175"/>
                  </a:cubicBezTo>
                  <a:cubicBezTo>
                    <a:pt x="312" y="186"/>
                    <a:pt x="312" y="186"/>
                    <a:pt x="312" y="186"/>
                  </a:cubicBezTo>
                  <a:cubicBezTo>
                    <a:pt x="312" y="186"/>
                    <a:pt x="313" y="186"/>
                    <a:pt x="314" y="186"/>
                  </a:cubicBezTo>
                  <a:cubicBezTo>
                    <a:pt x="331" y="175"/>
                    <a:pt x="331" y="175"/>
                    <a:pt x="331" y="175"/>
                  </a:cubicBezTo>
                  <a:cubicBezTo>
                    <a:pt x="332" y="175"/>
                    <a:pt x="332" y="175"/>
                    <a:pt x="331" y="174"/>
                  </a:cubicBezTo>
                  <a:close/>
                  <a:moveTo>
                    <a:pt x="354" y="187"/>
                  </a:moveTo>
                  <a:cubicBezTo>
                    <a:pt x="336" y="177"/>
                    <a:pt x="336" y="177"/>
                    <a:pt x="336" y="177"/>
                  </a:cubicBezTo>
                  <a:cubicBezTo>
                    <a:pt x="335" y="177"/>
                    <a:pt x="334" y="177"/>
                    <a:pt x="334" y="177"/>
                  </a:cubicBezTo>
                  <a:cubicBezTo>
                    <a:pt x="316" y="187"/>
                    <a:pt x="316" y="187"/>
                    <a:pt x="316" y="187"/>
                  </a:cubicBezTo>
                  <a:cubicBezTo>
                    <a:pt x="316" y="187"/>
                    <a:pt x="316" y="188"/>
                    <a:pt x="316" y="188"/>
                  </a:cubicBezTo>
                  <a:cubicBezTo>
                    <a:pt x="334" y="198"/>
                    <a:pt x="334" y="198"/>
                    <a:pt x="334" y="198"/>
                  </a:cubicBezTo>
                  <a:cubicBezTo>
                    <a:pt x="334" y="199"/>
                    <a:pt x="335" y="199"/>
                    <a:pt x="336" y="198"/>
                  </a:cubicBezTo>
                  <a:cubicBezTo>
                    <a:pt x="354" y="188"/>
                    <a:pt x="354" y="188"/>
                    <a:pt x="354" y="188"/>
                  </a:cubicBezTo>
                  <a:cubicBezTo>
                    <a:pt x="354" y="188"/>
                    <a:pt x="354" y="187"/>
                    <a:pt x="354" y="187"/>
                  </a:cubicBezTo>
                  <a:close/>
                  <a:moveTo>
                    <a:pt x="163" y="52"/>
                  </a:moveTo>
                  <a:cubicBezTo>
                    <a:pt x="145" y="42"/>
                    <a:pt x="145" y="42"/>
                    <a:pt x="145" y="42"/>
                  </a:cubicBezTo>
                  <a:cubicBezTo>
                    <a:pt x="145" y="42"/>
                    <a:pt x="144" y="42"/>
                    <a:pt x="143" y="42"/>
                  </a:cubicBezTo>
                  <a:cubicBezTo>
                    <a:pt x="126" y="52"/>
                    <a:pt x="126" y="52"/>
                    <a:pt x="126" y="52"/>
                  </a:cubicBezTo>
                  <a:cubicBezTo>
                    <a:pt x="125" y="53"/>
                    <a:pt x="125" y="53"/>
                    <a:pt x="126" y="53"/>
                  </a:cubicBezTo>
                  <a:cubicBezTo>
                    <a:pt x="143" y="64"/>
                    <a:pt x="143" y="64"/>
                    <a:pt x="143" y="64"/>
                  </a:cubicBezTo>
                  <a:cubicBezTo>
                    <a:pt x="144" y="64"/>
                    <a:pt x="145" y="64"/>
                    <a:pt x="145" y="64"/>
                  </a:cubicBezTo>
                  <a:cubicBezTo>
                    <a:pt x="163" y="53"/>
                    <a:pt x="163" y="53"/>
                    <a:pt x="163" y="53"/>
                  </a:cubicBezTo>
                  <a:cubicBezTo>
                    <a:pt x="163" y="53"/>
                    <a:pt x="163" y="53"/>
                    <a:pt x="163" y="52"/>
                  </a:cubicBezTo>
                  <a:close/>
                  <a:moveTo>
                    <a:pt x="135" y="11"/>
                  </a:moveTo>
                  <a:cubicBezTo>
                    <a:pt x="117" y="1"/>
                    <a:pt x="117" y="1"/>
                    <a:pt x="117" y="1"/>
                  </a:cubicBezTo>
                  <a:cubicBezTo>
                    <a:pt x="117" y="0"/>
                    <a:pt x="116" y="0"/>
                    <a:pt x="115" y="1"/>
                  </a:cubicBezTo>
                  <a:cubicBezTo>
                    <a:pt x="98" y="11"/>
                    <a:pt x="98" y="11"/>
                    <a:pt x="98" y="11"/>
                  </a:cubicBezTo>
                  <a:cubicBezTo>
                    <a:pt x="97" y="11"/>
                    <a:pt x="97" y="12"/>
                    <a:pt x="98" y="12"/>
                  </a:cubicBezTo>
                  <a:cubicBezTo>
                    <a:pt x="115" y="22"/>
                    <a:pt x="115" y="22"/>
                    <a:pt x="115" y="22"/>
                  </a:cubicBezTo>
                  <a:cubicBezTo>
                    <a:pt x="116" y="22"/>
                    <a:pt x="117" y="22"/>
                    <a:pt x="117" y="22"/>
                  </a:cubicBezTo>
                  <a:cubicBezTo>
                    <a:pt x="135" y="12"/>
                    <a:pt x="135" y="12"/>
                    <a:pt x="135" y="12"/>
                  </a:cubicBezTo>
                  <a:cubicBezTo>
                    <a:pt x="135" y="12"/>
                    <a:pt x="135" y="11"/>
                    <a:pt x="135" y="11"/>
                  </a:cubicBezTo>
                  <a:close/>
                  <a:moveTo>
                    <a:pt x="157" y="24"/>
                  </a:moveTo>
                  <a:cubicBezTo>
                    <a:pt x="140" y="13"/>
                    <a:pt x="140" y="13"/>
                    <a:pt x="140" y="13"/>
                  </a:cubicBezTo>
                  <a:cubicBezTo>
                    <a:pt x="139" y="13"/>
                    <a:pt x="138" y="13"/>
                    <a:pt x="137" y="13"/>
                  </a:cubicBezTo>
                  <a:cubicBezTo>
                    <a:pt x="120" y="24"/>
                    <a:pt x="120" y="24"/>
                    <a:pt x="120" y="24"/>
                  </a:cubicBezTo>
                  <a:cubicBezTo>
                    <a:pt x="119" y="24"/>
                    <a:pt x="119" y="25"/>
                    <a:pt x="120" y="25"/>
                  </a:cubicBezTo>
                  <a:cubicBezTo>
                    <a:pt x="137" y="35"/>
                    <a:pt x="137" y="35"/>
                    <a:pt x="137" y="35"/>
                  </a:cubicBezTo>
                  <a:cubicBezTo>
                    <a:pt x="138" y="35"/>
                    <a:pt x="139" y="35"/>
                    <a:pt x="140" y="35"/>
                  </a:cubicBezTo>
                  <a:cubicBezTo>
                    <a:pt x="157" y="25"/>
                    <a:pt x="157" y="25"/>
                    <a:pt x="157" y="25"/>
                  </a:cubicBezTo>
                  <a:cubicBezTo>
                    <a:pt x="158" y="25"/>
                    <a:pt x="158" y="24"/>
                    <a:pt x="157" y="24"/>
                  </a:cubicBezTo>
                  <a:close/>
                  <a:moveTo>
                    <a:pt x="179" y="37"/>
                  </a:moveTo>
                  <a:cubicBezTo>
                    <a:pt x="162" y="26"/>
                    <a:pt x="162" y="26"/>
                    <a:pt x="162" y="26"/>
                  </a:cubicBezTo>
                  <a:cubicBezTo>
                    <a:pt x="161" y="26"/>
                    <a:pt x="160" y="26"/>
                    <a:pt x="160" y="26"/>
                  </a:cubicBezTo>
                  <a:cubicBezTo>
                    <a:pt x="142" y="37"/>
                    <a:pt x="142" y="37"/>
                    <a:pt x="142" y="37"/>
                  </a:cubicBezTo>
                  <a:cubicBezTo>
                    <a:pt x="142" y="37"/>
                    <a:pt x="142" y="37"/>
                    <a:pt x="142" y="38"/>
                  </a:cubicBezTo>
                  <a:cubicBezTo>
                    <a:pt x="160" y="48"/>
                    <a:pt x="160" y="48"/>
                    <a:pt x="160" y="48"/>
                  </a:cubicBezTo>
                  <a:cubicBezTo>
                    <a:pt x="160" y="48"/>
                    <a:pt x="161" y="48"/>
                    <a:pt x="162" y="48"/>
                  </a:cubicBezTo>
                  <a:cubicBezTo>
                    <a:pt x="179" y="38"/>
                    <a:pt x="179" y="38"/>
                    <a:pt x="179" y="38"/>
                  </a:cubicBezTo>
                  <a:cubicBezTo>
                    <a:pt x="180" y="37"/>
                    <a:pt x="180" y="37"/>
                    <a:pt x="179" y="37"/>
                  </a:cubicBezTo>
                  <a:close/>
                  <a:moveTo>
                    <a:pt x="208" y="53"/>
                  </a:moveTo>
                  <a:cubicBezTo>
                    <a:pt x="184" y="39"/>
                    <a:pt x="184" y="39"/>
                    <a:pt x="184" y="39"/>
                  </a:cubicBezTo>
                  <a:cubicBezTo>
                    <a:pt x="184" y="39"/>
                    <a:pt x="183" y="39"/>
                    <a:pt x="182" y="39"/>
                  </a:cubicBezTo>
                  <a:cubicBezTo>
                    <a:pt x="165" y="49"/>
                    <a:pt x="165" y="49"/>
                    <a:pt x="165" y="49"/>
                  </a:cubicBezTo>
                  <a:cubicBezTo>
                    <a:pt x="164" y="50"/>
                    <a:pt x="164" y="50"/>
                    <a:pt x="165" y="51"/>
                  </a:cubicBezTo>
                  <a:cubicBezTo>
                    <a:pt x="188" y="64"/>
                    <a:pt x="188" y="64"/>
                    <a:pt x="188" y="64"/>
                  </a:cubicBezTo>
                  <a:cubicBezTo>
                    <a:pt x="189" y="65"/>
                    <a:pt x="190" y="65"/>
                    <a:pt x="190" y="64"/>
                  </a:cubicBezTo>
                  <a:cubicBezTo>
                    <a:pt x="208" y="54"/>
                    <a:pt x="208" y="54"/>
                    <a:pt x="208" y="54"/>
                  </a:cubicBezTo>
                  <a:cubicBezTo>
                    <a:pt x="208" y="54"/>
                    <a:pt x="208" y="53"/>
                    <a:pt x="208" y="53"/>
                  </a:cubicBezTo>
                  <a:close/>
                  <a:moveTo>
                    <a:pt x="319" y="117"/>
                  </a:moveTo>
                  <a:cubicBezTo>
                    <a:pt x="212" y="55"/>
                    <a:pt x="212" y="55"/>
                    <a:pt x="212" y="55"/>
                  </a:cubicBezTo>
                  <a:cubicBezTo>
                    <a:pt x="211" y="55"/>
                    <a:pt x="210" y="55"/>
                    <a:pt x="210" y="55"/>
                  </a:cubicBezTo>
                  <a:cubicBezTo>
                    <a:pt x="192" y="65"/>
                    <a:pt x="192" y="65"/>
                    <a:pt x="192" y="65"/>
                  </a:cubicBezTo>
                  <a:cubicBezTo>
                    <a:pt x="192" y="66"/>
                    <a:pt x="192" y="66"/>
                    <a:pt x="192" y="67"/>
                  </a:cubicBezTo>
                  <a:cubicBezTo>
                    <a:pt x="299" y="128"/>
                    <a:pt x="299" y="128"/>
                    <a:pt x="299" y="128"/>
                  </a:cubicBezTo>
                  <a:cubicBezTo>
                    <a:pt x="300" y="129"/>
                    <a:pt x="301" y="129"/>
                    <a:pt x="301" y="128"/>
                  </a:cubicBezTo>
                  <a:cubicBezTo>
                    <a:pt x="319" y="118"/>
                    <a:pt x="319" y="118"/>
                    <a:pt x="319" y="118"/>
                  </a:cubicBezTo>
                  <a:cubicBezTo>
                    <a:pt x="319" y="118"/>
                    <a:pt x="319" y="117"/>
                    <a:pt x="319" y="117"/>
                  </a:cubicBezTo>
                  <a:close/>
                  <a:moveTo>
                    <a:pt x="185" y="65"/>
                  </a:moveTo>
                  <a:cubicBezTo>
                    <a:pt x="168" y="55"/>
                    <a:pt x="168" y="55"/>
                    <a:pt x="168" y="55"/>
                  </a:cubicBezTo>
                  <a:cubicBezTo>
                    <a:pt x="167" y="55"/>
                    <a:pt x="166" y="55"/>
                    <a:pt x="165" y="55"/>
                  </a:cubicBezTo>
                  <a:cubicBezTo>
                    <a:pt x="148" y="65"/>
                    <a:pt x="148" y="65"/>
                    <a:pt x="148" y="65"/>
                  </a:cubicBezTo>
                  <a:cubicBezTo>
                    <a:pt x="147" y="65"/>
                    <a:pt x="147" y="66"/>
                    <a:pt x="148" y="66"/>
                  </a:cubicBezTo>
                  <a:cubicBezTo>
                    <a:pt x="165" y="76"/>
                    <a:pt x="165" y="76"/>
                    <a:pt x="165" y="76"/>
                  </a:cubicBezTo>
                  <a:cubicBezTo>
                    <a:pt x="166" y="77"/>
                    <a:pt x="167" y="77"/>
                    <a:pt x="168" y="76"/>
                  </a:cubicBezTo>
                  <a:cubicBezTo>
                    <a:pt x="185" y="66"/>
                    <a:pt x="185" y="66"/>
                    <a:pt x="185" y="66"/>
                  </a:cubicBezTo>
                  <a:cubicBezTo>
                    <a:pt x="186" y="66"/>
                    <a:pt x="186" y="65"/>
                    <a:pt x="185" y="65"/>
                  </a:cubicBezTo>
                  <a:close/>
                  <a:moveTo>
                    <a:pt x="208" y="78"/>
                  </a:moveTo>
                  <a:cubicBezTo>
                    <a:pt x="190" y="68"/>
                    <a:pt x="190" y="68"/>
                    <a:pt x="190" y="68"/>
                  </a:cubicBezTo>
                  <a:cubicBezTo>
                    <a:pt x="189" y="67"/>
                    <a:pt x="188" y="67"/>
                    <a:pt x="188" y="68"/>
                  </a:cubicBezTo>
                  <a:cubicBezTo>
                    <a:pt x="170" y="78"/>
                    <a:pt x="170" y="78"/>
                    <a:pt x="170" y="78"/>
                  </a:cubicBezTo>
                  <a:cubicBezTo>
                    <a:pt x="170" y="78"/>
                    <a:pt x="170" y="79"/>
                    <a:pt x="170" y="79"/>
                  </a:cubicBezTo>
                  <a:cubicBezTo>
                    <a:pt x="188" y="89"/>
                    <a:pt x="188" y="89"/>
                    <a:pt x="188" y="89"/>
                  </a:cubicBezTo>
                  <a:cubicBezTo>
                    <a:pt x="188" y="90"/>
                    <a:pt x="189" y="90"/>
                    <a:pt x="190" y="89"/>
                  </a:cubicBezTo>
                  <a:cubicBezTo>
                    <a:pt x="208" y="79"/>
                    <a:pt x="208" y="79"/>
                    <a:pt x="208" y="79"/>
                  </a:cubicBezTo>
                  <a:cubicBezTo>
                    <a:pt x="208" y="79"/>
                    <a:pt x="208" y="78"/>
                    <a:pt x="208" y="78"/>
                  </a:cubicBezTo>
                  <a:close/>
                  <a:moveTo>
                    <a:pt x="230" y="91"/>
                  </a:moveTo>
                  <a:cubicBezTo>
                    <a:pt x="212" y="81"/>
                    <a:pt x="212" y="81"/>
                    <a:pt x="212" y="81"/>
                  </a:cubicBezTo>
                  <a:cubicBezTo>
                    <a:pt x="212" y="80"/>
                    <a:pt x="211" y="80"/>
                    <a:pt x="210" y="81"/>
                  </a:cubicBezTo>
                  <a:cubicBezTo>
                    <a:pt x="193" y="91"/>
                    <a:pt x="193" y="91"/>
                    <a:pt x="193" y="91"/>
                  </a:cubicBezTo>
                  <a:cubicBezTo>
                    <a:pt x="192" y="91"/>
                    <a:pt x="192" y="92"/>
                    <a:pt x="193" y="92"/>
                  </a:cubicBezTo>
                  <a:cubicBezTo>
                    <a:pt x="210" y="102"/>
                    <a:pt x="210" y="102"/>
                    <a:pt x="210" y="102"/>
                  </a:cubicBezTo>
                  <a:cubicBezTo>
                    <a:pt x="211" y="103"/>
                    <a:pt x="212" y="103"/>
                    <a:pt x="212" y="102"/>
                  </a:cubicBezTo>
                  <a:cubicBezTo>
                    <a:pt x="230" y="92"/>
                    <a:pt x="230" y="92"/>
                    <a:pt x="230" y="92"/>
                  </a:cubicBezTo>
                  <a:cubicBezTo>
                    <a:pt x="230" y="92"/>
                    <a:pt x="230" y="91"/>
                    <a:pt x="230" y="91"/>
                  </a:cubicBezTo>
                  <a:close/>
                  <a:moveTo>
                    <a:pt x="252" y="104"/>
                  </a:moveTo>
                  <a:cubicBezTo>
                    <a:pt x="235" y="94"/>
                    <a:pt x="235" y="94"/>
                    <a:pt x="235" y="94"/>
                  </a:cubicBezTo>
                  <a:cubicBezTo>
                    <a:pt x="234" y="93"/>
                    <a:pt x="233" y="93"/>
                    <a:pt x="232" y="94"/>
                  </a:cubicBezTo>
                  <a:cubicBezTo>
                    <a:pt x="215" y="104"/>
                    <a:pt x="215" y="104"/>
                    <a:pt x="215" y="104"/>
                  </a:cubicBezTo>
                  <a:cubicBezTo>
                    <a:pt x="214" y="104"/>
                    <a:pt x="214" y="105"/>
                    <a:pt x="215" y="105"/>
                  </a:cubicBezTo>
                  <a:cubicBezTo>
                    <a:pt x="232" y="115"/>
                    <a:pt x="232" y="115"/>
                    <a:pt x="232" y="115"/>
                  </a:cubicBezTo>
                  <a:cubicBezTo>
                    <a:pt x="233" y="115"/>
                    <a:pt x="234" y="115"/>
                    <a:pt x="235" y="115"/>
                  </a:cubicBezTo>
                  <a:cubicBezTo>
                    <a:pt x="252" y="105"/>
                    <a:pt x="252" y="105"/>
                    <a:pt x="252" y="105"/>
                  </a:cubicBezTo>
                  <a:cubicBezTo>
                    <a:pt x="253" y="105"/>
                    <a:pt x="253" y="104"/>
                    <a:pt x="252" y="104"/>
                  </a:cubicBezTo>
                  <a:close/>
                  <a:moveTo>
                    <a:pt x="275" y="117"/>
                  </a:moveTo>
                  <a:cubicBezTo>
                    <a:pt x="257" y="106"/>
                    <a:pt x="257" y="106"/>
                    <a:pt x="257" y="106"/>
                  </a:cubicBezTo>
                  <a:cubicBezTo>
                    <a:pt x="256" y="106"/>
                    <a:pt x="255" y="106"/>
                    <a:pt x="255" y="106"/>
                  </a:cubicBezTo>
                  <a:cubicBezTo>
                    <a:pt x="237" y="117"/>
                    <a:pt x="237" y="117"/>
                    <a:pt x="237" y="117"/>
                  </a:cubicBezTo>
                  <a:cubicBezTo>
                    <a:pt x="237" y="117"/>
                    <a:pt x="237" y="118"/>
                    <a:pt x="237" y="118"/>
                  </a:cubicBezTo>
                  <a:cubicBezTo>
                    <a:pt x="255" y="128"/>
                    <a:pt x="255" y="128"/>
                    <a:pt x="255" y="128"/>
                  </a:cubicBezTo>
                  <a:cubicBezTo>
                    <a:pt x="255" y="128"/>
                    <a:pt x="256" y="128"/>
                    <a:pt x="257" y="128"/>
                  </a:cubicBezTo>
                  <a:cubicBezTo>
                    <a:pt x="275" y="118"/>
                    <a:pt x="275" y="118"/>
                    <a:pt x="275" y="118"/>
                  </a:cubicBezTo>
                  <a:cubicBezTo>
                    <a:pt x="275" y="118"/>
                    <a:pt x="275" y="117"/>
                    <a:pt x="275" y="117"/>
                  </a:cubicBezTo>
                  <a:close/>
                  <a:moveTo>
                    <a:pt x="297" y="130"/>
                  </a:moveTo>
                  <a:cubicBezTo>
                    <a:pt x="279" y="119"/>
                    <a:pt x="279" y="119"/>
                    <a:pt x="279" y="119"/>
                  </a:cubicBezTo>
                  <a:cubicBezTo>
                    <a:pt x="279" y="119"/>
                    <a:pt x="278" y="119"/>
                    <a:pt x="277" y="119"/>
                  </a:cubicBezTo>
                  <a:cubicBezTo>
                    <a:pt x="260" y="130"/>
                    <a:pt x="260" y="130"/>
                    <a:pt x="260" y="130"/>
                  </a:cubicBezTo>
                  <a:cubicBezTo>
                    <a:pt x="259" y="130"/>
                    <a:pt x="259" y="130"/>
                    <a:pt x="260" y="131"/>
                  </a:cubicBezTo>
                  <a:cubicBezTo>
                    <a:pt x="277" y="141"/>
                    <a:pt x="277" y="141"/>
                    <a:pt x="277" y="141"/>
                  </a:cubicBezTo>
                  <a:cubicBezTo>
                    <a:pt x="278" y="141"/>
                    <a:pt x="279" y="141"/>
                    <a:pt x="279" y="141"/>
                  </a:cubicBezTo>
                  <a:cubicBezTo>
                    <a:pt x="297" y="131"/>
                    <a:pt x="297" y="131"/>
                    <a:pt x="297" y="131"/>
                  </a:cubicBezTo>
                  <a:cubicBezTo>
                    <a:pt x="297" y="130"/>
                    <a:pt x="297" y="130"/>
                    <a:pt x="297" y="130"/>
                  </a:cubicBezTo>
                  <a:close/>
                  <a:moveTo>
                    <a:pt x="319" y="142"/>
                  </a:moveTo>
                  <a:cubicBezTo>
                    <a:pt x="302" y="132"/>
                    <a:pt x="302" y="132"/>
                    <a:pt x="302" y="132"/>
                  </a:cubicBezTo>
                  <a:cubicBezTo>
                    <a:pt x="301" y="132"/>
                    <a:pt x="300" y="132"/>
                    <a:pt x="299" y="132"/>
                  </a:cubicBezTo>
                  <a:cubicBezTo>
                    <a:pt x="282" y="142"/>
                    <a:pt x="282" y="142"/>
                    <a:pt x="282" y="142"/>
                  </a:cubicBezTo>
                  <a:cubicBezTo>
                    <a:pt x="281" y="143"/>
                    <a:pt x="281" y="143"/>
                    <a:pt x="282" y="144"/>
                  </a:cubicBezTo>
                  <a:cubicBezTo>
                    <a:pt x="299" y="154"/>
                    <a:pt x="299" y="154"/>
                    <a:pt x="299" y="154"/>
                  </a:cubicBezTo>
                  <a:cubicBezTo>
                    <a:pt x="300" y="154"/>
                    <a:pt x="301" y="154"/>
                    <a:pt x="302" y="154"/>
                  </a:cubicBezTo>
                  <a:cubicBezTo>
                    <a:pt x="319" y="144"/>
                    <a:pt x="319" y="144"/>
                    <a:pt x="319" y="144"/>
                  </a:cubicBezTo>
                  <a:cubicBezTo>
                    <a:pt x="320" y="143"/>
                    <a:pt x="320" y="143"/>
                    <a:pt x="319" y="142"/>
                  </a:cubicBezTo>
                  <a:close/>
                  <a:moveTo>
                    <a:pt x="347" y="133"/>
                  </a:moveTo>
                  <a:cubicBezTo>
                    <a:pt x="323" y="120"/>
                    <a:pt x="323" y="120"/>
                    <a:pt x="323" y="120"/>
                  </a:cubicBezTo>
                  <a:cubicBezTo>
                    <a:pt x="323" y="119"/>
                    <a:pt x="322" y="119"/>
                    <a:pt x="321" y="120"/>
                  </a:cubicBezTo>
                  <a:cubicBezTo>
                    <a:pt x="304" y="130"/>
                    <a:pt x="304" y="130"/>
                    <a:pt x="304" y="130"/>
                  </a:cubicBezTo>
                  <a:cubicBezTo>
                    <a:pt x="303" y="130"/>
                    <a:pt x="303" y="131"/>
                    <a:pt x="304" y="131"/>
                  </a:cubicBezTo>
                  <a:cubicBezTo>
                    <a:pt x="327" y="145"/>
                    <a:pt x="327" y="145"/>
                    <a:pt x="327" y="145"/>
                  </a:cubicBezTo>
                  <a:cubicBezTo>
                    <a:pt x="328" y="145"/>
                    <a:pt x="329" y="145"/>
                    <a:pt x="329" y="145"/>
                  </a:cubicBezTo>
                  <a:cubicBezTo>
                    <a:pt x="347" y="134"/>
                    <a:pt x="347" y="134"/>
                    <a:pt x="347" y="134"/>
                  </a:cubicBezTo>
                  <a:cubicBezTo>
                    <a:pt x="348" y="134"/>
                    <a:pt x="348" y="134"/>
                    <a:pt x="347" y="133"/>
                  </a:cubicBezTo>
                  <a:close/>
                  <a:moveTo>
                    <a:pt x="341" y="155"/>
                  </a:moveTo>
                  <a:cubicBezTo>
                    <a:pt x="324" y="145"/>
                    <a:pt x="324" y="145"/>
                    <a:pt x="324" y="145"/>
                  </a:cubicBezTo>
                  <a:cubicBezTo>
                    <a:pt x="323" y="145"/>
                    <a:pt x="322" y="145"/>
                    <a:pt x="322" y="145"/>
                  </a:cubicBezTo>
                  <a:cubicBezTo>
                    <a:pt x="304" y="155"/>
                    <a:pt x="304" y="155"/>
                    <a:pt x="304" y="155"/>
                  </a:cubicBezTo>
                  <a:cubicBezTo>
                    <a:pt x="304" y="156"/>
                    <a:pt x="304" y="156"/>
                    <a:pt x="304" y="157"/>
                  </a:cubicBezTo>
                  <a:cubicBezTo>
                    <a:pt x="322" y="167"/>
                    <a:pt x="322" y="167"/>
                    <a:pt x="322" y="167"/>
                  </a:cubicBezTo>
                  <a:cubicBezTo>
                    <a:pt x="322" y="167"/>
                    <a:pt x="323" y="167"/>
                    <a:pt x="324" y="167"/>
                  </a:cubicBezTo>
                  <a:cubicBezTo>
                    <a:pt x="341" y="157"/>
                    <a:pt x="341" y="157"/>
                    <a:pt x="341" y="157"/>
                  </a:cubicBezTo>
                  <a:cubicBezTo>
                    <a:pt x="342" y="156"/>
                    <a:pt x="342" y="156"/>
                    <a:pt x="341" y="155"/>
                  </a:cubicBezTo>
                  <a:close/>
                  <a:moveTo>
                    <a:pt x="369" y="146"/>
                  </a:moveTo>
                  <a:cubicBezTo>
                    <a:pt x="351" y="136"/>
                    <a:pt x="351" y="136"/>
                    <a:pt x="351" y="136"/>
                  </a:cubicBezTo>
                  <a:cubicBezTo>
                    <a:pt x="351" y="135"/>
                    <a:pt x="350" y="135"/>
                    <a:pt x="349" y="136"/>
                  </a:cubicBezTo>
                  <a:cubicBezTo>
                    <a:pt x="332" y="146"/>
                    <a:pt x="332" y="146"/>
                    <a:pt x="332" y="146"/>
                  </a:cubicBezTo>
                  <a:cubicBezTo>
                    <a:pt x="331" y="146"/>
                    <a:pt x="331" y="147"/>
                    <a:pt x="332" y="147"/>
                  </a:cubicBezTo>
                  <a:cubicBezTo>
                    <a:pt x="349" y="157"/>
                    <a:pt x="349" y="157"/>
                    <a:pt x="349" y="157"/>
                  </a:cubicBezTo>
                  <a:cubicBezTo>
                    <a:pt x="350" y="158"/>
                    <a:pt x="351" y="158"/>
                    <a:pt x="351" y="157"/>
                  </a:cubicBezTo>
                  <a:cubicBezTo>
                    <a:pt x="369" y="147"/>
                    <a:pt x="369" y="147"/>
                    <a:pt x="369" y="147"/>
                  </a:cubicBezTo>
                  <a:cubicBezTo>
                    <a:pt x="370" y="147"/>
                    <a:pt x="370" y="146"/>
                    <a:pt x="369" y="146"/>
                  </a:cubicBezTo>
                  <a:close/>
                  <a:moveTo>
                    <a:pt x="391" y="159"/>
                  </a:moveTo>
                  <a:cubicBezTo>
                    <a:pt x="374" y="149"/>
                    <a:pt x="374" y="149"/>
                    <a:pt x="374" y="149"/>
                  </a:cubicBezTo>
                  <a:cubicBezTo>
                    <a:pt x="373" y="148"/>
                    <a:pt x="372" y="148"/>
                    <a:pt x="371" y="149"/>
                  </a:cubicBezTo>
                  <a:cubicBezTo>
                    <a:pt x="354" y="159"/>
                    <a:pt x="354" y="159"/>
                    <a:pt x="354" y="159"/>
                  </a:cubicBezTo>
                  <a:cubicBezTo>
                    <a:pt x="353" y="159"/>
                    <a:pt x="353" y="160"/>
                    <a:pt x="354" y="160"/>
                  </a:cubicBezTo>
                  <a:cubicBezTo>
                    <a:pt x="371" y="170"/>
                    <a:pt x="371" y="170"/>
                    <a:pt x="371" y="170"/>
                  </a:cubicBezTo>
                  <a:cubicBezTo>
                    <a:pt x="372" y="170"/>
                    <a:pt x="373" y="170"/>
                    <a:pt x="374" y="170"/>
                  </a:cubicBezTo>
                  <a:cubicBezTo>
                    <a:pt x="391" y="160"/>
                    <a:pt x="391" y="160"/>
                    <a:pt x="391" y="160"/>
                  </a:cubicBezTo>
                  <a:cubicBezTo>
                    <a:pt x="392" y="160"/>
                    <a:pt x="392" y="159"/>
                    <a:pt x="391" y="159"/>
                  </a:cubicBezTo>
                  <a:close/>
                  <a:moveTo>
                    <a:pt x="413" y="172"/>
                  </a:moveTo>
                  <a:cubicBezTo>
                    <a:pt x="396" y="161"/>
                    <a:pt x="396" y="161"/>
                    <a:pt x="396" y="161"/>
                  </a:cubicBezTo>
                  <a:cubicBezTo>
                    <a:pt x="395" y="161"/>
                    <a:pt x="394" y="161"/>
                    <a:pt x="394" y="161"/>
                  </a:cubicBezTo>
                  <a:cubicBezTo>
                    <a:pt x="376" y="172"/>
                    <a:pt x="376" y="172"/>
                    <a:pt x="376" y="172"/>
                  </a:cubicBezTo>
                  <a:cubicBezTo>
                    <a:pt x="376" y="172"/>
                    <a:pt x="376" y="173"/>
                    <a:pt x="376" y="173"/>
                  </a:cubicBezTo>
                  <a:cubicBezTo>
                    <a:pt x="394" y="183"/>
                    <a:pt x="394" y="183"/>
                    <a:pt x="394" y="183"/>
                  </a:cubicBezTo>
                  <a:cubicBezTo>
                    <a:pt x="394" y="183"/>
                    <a:pt x="395" y="183"/>
                    <a:pt x="396" y="183"/>
                  </a:cubicBezTo>
                  <a:cubicBezTo>
                    <a:pt x="413" y="173"/>
                    <a:pt x="413" y="173"/>
                    <a:pt x="413" y="173"/>
                  </a:cubicBezTo>
                  <a:cubicBezTo>
                    <a:pt x="414" y="173"/>
                    <a:pt x="414" y="172"/>
                    <a:pt x="413" y="172"/>
                  </a:cubicBezTo>
                  <a:close/>
                  <a:moveTo>
                    <a:pt x="436" y="185"/>
                  </a:moveTo>
                  <a:cubicBezTo>
                    <a:pt x="419" y="175"/>
                    <a:pt x="419" y="175"/>
                    <a:pt x="419" y="175"/>
                  </a:cubicBezTo>
                  <a:cubicBezTo>
                    <a:pt x="418" y="174"/>
                    <a:pt x="417" y="174"/>
                    <a:pt x="416" y="175"/>
                  </a:cubicBezTo>
                  <a:cubicBezTo>
                    <a:pt x="399" y="185"/>
                    <a:pt x="399" y="185"/>
                    <a:pt x="399" y="185"/>
                  </a:cubicBezTo>
                  <a:cubicBezTo>
                    <a:pt x="398" y="185"/>
                    <a:pt x="398" y="186"/>
                    <a:pt x="399" y="186"/>
                  </a:cubicBezTo>
                  <a:cubicBezTo>
                    <a:pt x="416" y="196"/>
                    <a:pt x="416" y="196"/>
                    <a:pt x="416" y="196"/>
                  </a:cubicBezTo>
                  <a:cubicBezTo>
                    <a:pt x="417" y="196"/>
                    <a:pt x="418" y="196"/>
                    <a:pt x="419" y="196"/>
                  </a:cubicBezTo>
                  <a:cubicBezTo>
                    <a:pt x="436" y="186"/>
                    <a:pt x="436" y="186"/>
                    <a:pt x="436" y="186"/>
                  </a:cubicBezTo>
                  <a:cubicBezTo>
                    <a:pt x="437" y="186"/>
                    <a:pt x="437" y="185"/>
                    <a:pt x="436" y="185"/>
                  </a:cubicBezTo>
                  <a:close/>
                  <a:moveTo>
                    <a:pt x="364" y="168"/>
                  </a:moveTo>
                  <a:cubicBezTo>
                    <a:pt x="346" y="158"/>
                    <a:pt x="346" y="158"/>
                    <a:pt x="346" y="158"/>
                  </a:cubicBezTo>
                  <a:cubicBezTo>
                    <a:pt x="346" y="158"/>
                    <a:pt x="345" y="158"/>
                    <a:pt x="344" y="158"/>
                  </a:cubicBezTo>
                  <a:cubicBezTo>
                    <a:pt x="327" y="168"/>
                    <a:pt x="327" y="168"/>
                    <a:pt x="327" y="168"/>
                  </a:cubicBezTo>
                  <a:cubicBezTo>
                    <a:pt x="326" y="169"/>
                    <a:pt x="326" y="169"/>
                    <a:pt x="327" y="169"/>
                  </a:cubicBezTo>
                  <a:cubicBezTo>
                    <a:pt x="344" y="180"/>
                    <a:pt x="344" y="180"/>
                    <a:pt x="344" y="180"/>
                  </a:cubicBezTo>
                  <a:cubicBezTo>
                    <a:pt x="345" y="180"/>
                    <a:pt x="346" y="180"/>
                    <a:pt x="346" y="180"/>
                  </a:cubicBezTo>
                  <a:cubicBezTo>
                    <a:pt x="364" y="169"/>
                    <a:pt x="364" y="169"/>
                    <a:pt x="364" y="169"/>
                  </a:cubicBezTo>
                  <a:cubicBezTo>
                    <a:pt x="364" y="169"/>
                    <a:pt x="364" y="169"/>
                    <a:pt x="364" y="168"/>
                  </a:cubicBezTo>
                  <a:close/>
                  <a:moveTo>
                    <a:pt x="393" y="210"/>
                  </a:moveTo>
                  <a:cubicBezTo>
                    <a:pt x="358" y="190"/>
                    <a:pt x="358" y="190"/>
                    <a:pt x="358" y="190"/>
                  </a:cubicBezTo>
                  <a:cubicBezTo>
                    <a:pt x="358" y="189"/>
                    <a:pt x="357" y="189"/>
                    <a:pt x="356" y="190"/>
                  </a:cubicBezTo>
                  <a:cubicBezTo>
                    <a:pt x="339" y="200"/>
                    <a:pt x="339" y="200"/>
                    <a:pt x="339" y="200"/>
                  </a:cubicBezTo>
                  <a:cubicBezTo>
                    <a:pt x="338" y="200"/>
                    <a:pt x="338" y="201"/>
                    <a:pt x="339" y="201"/>
                  </a:cubicBezTo>
                  <a:cubicBezTo>
                    <a:pt x="373" y="221"/>
                    <a:pt x="373" y="221"/>
                    <a:pt x="373" y="221"/>
                  </a:cubicBezTo>
                  <a:cubicBezTo>
                    <a:pt x="374" y="221"/>
                    <a:pt x="375" y="221"/>
                    <a:pt x="375" y="221"/>
                  </a:cubicBezTo>
                  <a:cubicBezTo>
                    <a:pt x="393" y="211"/>
                    <a:pt x="393" y="211"/>
                    <a:pt x="393" y="211"/>
                  </a:cubicBezTo>
                  <a:cubicBezTo>
                    <a:pt x="393" y="211"/>
                    <a:pt x="393" y="210"/>
                    <a:pt x="393" y="210"/>
                  </a:cubicBezTo>
                  <a:close/>
                  <a:moveTo>
                    <a:pt x="414" y="197"/>
                  </a:moveTo>
                  <a:cubicBezTo>
                    <a:pt x="369" y="171"/>
                    <a:pt x="369" y="171"/>
                    <a:pt x="369" y="171"/>
                  </a:cubicBezTo>
                  <a:cubicBezTo>
                    <a:pt x="368" y="171"/>
                    <a:pt x="367" y="171"/>
                    <a:pt x="366" y="171"/>
                  </a:cubicBezTo>
                  <a:cubicBezTo>
                    <a:pt x="349" y="181"/>
                    <a:pt x="349" y="181"/>
                    <a:pt x="349" y="181"/>
                  </a:cubicBezTo>
                  <a:cubicBezTo>
                    <a:pt x="348" y="181"/>
                    <a:pt x="348" y="182"/>
                    <a:pt x="349" y="182"/>
                  </a:cubicBezTo>
                  <a:cubicBezTo>
                    <a:pt x="394" y="209"/>
                    <a:pt x="394" y="209"/>
                    <a:pt x="394" y="209"/>
                  </a:cubicBezTo>
                  <a:cubicBezTo>
                    <a:pt x="395" y="209"/>
                    <a:pt x="396" y="209"/>
                    <a:pt x="397" y="209"/>
                  </a:cubicBezTo>
                  <a:cubicBezTo>
                    <a:pt x="414" y="199"/>
                    <a:pt x="414" y="199"/>
                    <a:pt x="414" y="199"/>
                  </a:cubicBezTo>
                  <a:cubicBezTo>
                    <a:pt x="415" y="198"/>
                    <a:pt x="415" y="198"/>
                    <a:pt x="414" y="197"/>
                  </a:cubicBezTo>
                  <a:close/>
                  <a:moveTo>
                    <a:pt x="371" y="222"/>
                  </a:moveTo>
                  <a:cubicBezTo>
                    <a:pt x="354" y="212"/>
                    <a:pt x="354" y="212"/>
                    <a:pt x="354" y="212"/>
                  </a:cubicBezTo>
                  <a:cubicBezTo>
                    <a:pt x="353" y="212"/>
                    <a:pt x="352" y="212"/>
                    <a:pt x="352" y="212"/>
                  </a:cubicBezTo>
                  <a:cubicBezTo>
                    <a:pt x="334" y="222"/>
                    <a:pt x="334" y="222"/>
                    <a:pt x="334" y="222"/>
                  </a:cubicBezTo>
                  <a:cubicBezTo>
                    <a:pt x="333" y="222"/>
                    <a:pt x="333" y="223"/>
                    <a:pt x="334" y="223"/>
                  </a:cubicBezTo>
                  <a:cubicBezTo>
                    <a:pt x="352" y="233"/>
                    <a:pt x="352" y="233"/>
                    <a:pt x="352" y="233"/>
                  </a:cubicBezTo>
                  <a:cubicBezTo>
                    <a:pt x="352" y="234"/>
                    <a:pt x="353" y="234"/>
                    <a:pt x="354" y="233"/>
                  </a:cubicBezTo>
                  <a:cubicBezTo>
                    <a:pt x="371" y="223"/>
                    <a:pt x="371" y="223"/>
                    <a:pt x="371" y="223"/>
                  </a:cubicBezTo>
                  <a:cubicBezTo>
                    <a:pt x="372" y="223"/>
                    <a:pt x="372" y="222"/>
                    <a:pt x="371" y="222"/>
                  </a:cubicBezTo>
                  <a:close/>
                  <a:moveTo>
                    <a:pt x="350" y="235"/>
                  </a:moveTo>
                  <a:cubicBezTo>
                    <a:pt x="321" y="218"/>
                    <a:pt x="321" y="218"/>
                    <a:pt x="321" y="218"/>
                  </a:cubicBezTo>
                  <a:cubicBezTo>
                    <a:pt x="320" y="218"/>
                    <a:pt x="319" y="218"/>
                    <a:pt x="319" y="218"/>
                  </a:cubicBezTo>
                  <a:cubicBezTo>
                    <a:pt x="301" y="228"/>
                    <a:pt x="301" y="228"/>
                    <a:pt x="301" y="228"/>
                  </a:cubicBezTo>
                  <a:cubicBezTo>
                    <a:pt x="301" y="228"/>
                    <a:pt x="301" y="229"/>
                    <a:pt x="301" y="229"/>
                  </a:cubicBezTo>
                  <a:cubicBezTo>
                    <a:pt x="331" y="246"/>
                    <a:pt x="331" y="246"/>
                    <a:pt x="331" y="246"/>
                  </a:cubicBezTo>
                  <a:cubicBezTo>
                    <a:pt x="331" y="247"/>
                    <a:pt x="332" y="247"/>
                    <a:pt x="333" y="246"/>
                  </a:cubicBezTo>
                  <a:cubicBezTo>
                    <a:pt x="350" y="236"/>
                    <a:pt x="350" y="236"/>
                    <a:pt x="350" y="236"/>
                  </a:cubicBezTo>
                  <a:cubicBezTo>
                    <a:pt x="351" y="236"/>
                    <a:pt x="351" y="235"/>
                    <a:pt x="350" y="235"/>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1" name="Freeform 288"/>
            <p:cNvSpPr>
              <a:spLocks/>
            </p:cNvSpPr>
            <p:nvPr/>
          </p:nvSpPr>
          <p:spPr bwMode="auto">
            <a:xfrm>
              <a:off x="6032500" y="3573463"/>
              <a:ext cx="644525" cy="371475"/>
            </a:xfrm>
            <a:custGeom>
              <a:avLst/>
              <a:gdLst>
                <a:gd name="T0" fmla="*/ 212 w 213"/>
                <a:gd name="T1" fmla="*/ 76 h 123"/>
                <a:gd name="T2" fmla="*/ 81 w 213"/>
                <a:gd name="T3" fmla="*/ 1 h 123"/>
                <a:gd name="T4" fmla="*/ 79 w 213"/>
                <a:gd name="T5" fmla="*/ 1 h 123"/>
                <a:gd name="T6" fmla="*/ 1 w 213"/>
                <a:gd name="T7" fmla="*/ 46 h 123"/>
                <a:gd name="T8" fmla="*/ 1 w 213"/>
                <a:gd name="T9" fmla="*/ 47 h 123"/>
                <a:gd name="T10" fmla="*/ 131 w 213"/>
                <a:gd name="T11" fmla="*/ 123 h 123"/>
                <a:gd name="T12" fmla="*/ 133 w 213"/>
                <a:gd name="T13" fmla="*/ 123 h 123"/>
                <a:gd name="T14" fmla="*/ 212 w 213"/>
                <a:gd name="T15" fmla="*/ 77 h 123"/>
                <a:gd name="T16" fmla="*/ 212 w 213"/>
                <a:gd name="T17" fmla="*/ 7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 h="123">
                  <a:moveTo>
                    <a:pt x="212" y="76"/>
                  </a:moveTo>
                  <a:cubicBezTo>
                    <a:pt x="81" y="1"/>
                    <a:pt x="81" y="1"/>
                    <a:pt x="81" y="1"/>
                  </a:cubicBezTo>
                  <a:cubicBezTo>
                    <a:pt x="81" y="0"/>
                    <a:pt x="80" y="0"/>
                    <a:pt x="79" y="1"/>
                  </a:cubicBezTo>
                  <a:cubicBezTo>
                    <a:pt x="1" y="46"/>
                    <a:pt x="1" y="46"/>
                    <a:pt x="1" y="46"/>
                  </a:cubicBezTo>
                  <a:cubicBezTo>
                    <a:pt x="0" y="47"/>
                    <a:pt x="0" y="47"/>
                    <a:pt x="1" y="47"/>
                  </a:cubicBezTo>
                  <a:cubicBezTo>
                    <a:pt x="131" y="123"/>
                    <a:pt x="131" y="123"/>
                    <a:pt x="131" y="123"/>
                  </a:cubicBezTo>
                  <a:cubicBezTo>
                    <a:pt x="132" y="123"/>
                    <a:pt x="133" y="123"/>
                    <a:pt x="133" y="123"/>
                  </a:cubicBezTo>
                  <a:cubicBezTo>
                    <a:pt x="212" y="77"/>
                    <a:pt x="212" y="77"/>
                    <a:pt x="212" y="77"/>
                  </a:cubicBezTo>
                  <a:cubicBezTo>
                    <a:pt x="213" y="77"/>
                    <a:pt x="213" y="77"/>
                    <a:pt x="212" y="76"/>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2" name="Freeform 289"/>
            <p:cNvSpPr>
              <a:spLocks/>
            </p:cNvSpPr>
            <p:nvPr/>
          </p:nvSpPr>
          <p:spPr bwMode="auto">
            <a:xfrm>
              <a:off x="5521325" y="3929063"/>
              <a:ext cx="538163" cy="311150"/>
            </a:xfrm>
            <a:custGeom>
              <a:avLst/>
              <a:gdLst>
                <a:gd name="T0" fmla="*/ 339 w 339"/>
                <a:gd name="T1" fmla="*/ 185 h 196"/>
                <a:gd name="T2" fmla="*/ 19 w 339"/>
                <a:gd name="T3" fmla="*/ 0 h 196"/>
                <a:gd name="T4" fmla="*/ 0 w 339"/>
                <a:gd name="T5" fmla="*/ 12 h 196"/>
                <a:gd name="T6" fmla="*/ 320 w 339"/>
                <a:gd name="T7" fmla="*/ 196 h 196"/>
                <a:gd name="T8" fmla="*/ 339 w 339"/>
                <a:gd name="T9" fmla="*/ 185 h 196"/>
              </a:gdLst>
              <a:ahLst/>
              <a:cxnLst>
                <a:cxn ang="0">
                  <a:pos x="T0" y="T1"/>
                </a:cxn>
                <a:cxn ang="0">
                  <a:pos x="T2" y="T3"/>
                </a:cxn>
                <a:cxn ang="0">
                  <a:pos x="T4" y="T5"/>
                </a:cxn>
                <a:cxn ang="0">
                  <a:pos x="T6" y="T7"/>
                </a:cxn>
                <a:cxn ang="0">
                  <a:pos x="T8" y="T9"/>
                </a:cxn>
              </a:cxnLst>
              <a:rect l="0" t="0" r="r" b="b"/>
              <a:pathLst>
                <a:path w="339" h="196">
                  <a:moveTo>
                    <a:pt x="339" y="185"/>
                  </a:moveTo>
                  <a:lnTo>
                    <a:pt x="19" y="0"/>
                  </a:lnTo>
                  <a:lnTo>
                    <a:pt x="0" y="12"/>
                  </a:lnTo>
                  <a:lnTo>
                    <a:pt x="320" y="196"/>
                  </a:lnTo>
                  <a:lnTo>
                    <a:pt x="339" y="185"/>
                  </a:lnTo>
                  <a:close/>
                </a:path>
              </a:pathLst>
            </a:custGeom>
            <a:solidFill>
              <a:srgbClr val="C3C3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3" name="Freeform 290"/>
            <p:cNvSpPr>
              <a:spLocks/>
            </p:cNvSpPr>
            <p:nvPr/>
          </p:nvSpPr>
          <p:spPr bwMode="auto">
            <a:xfrm>
              <a:off x="5310188" y="3808413"/>
              <a:ext cx="1658938" cy="576263"/>
            </a:xfrm>
            <a:custGeom>
              <a:avLst/>
              <a:gdLst>
                <a:gd name="T0" fmla="*/ 547 w 549"/>
                <a:gd name="T1" fmla="*/ 55 h 191"/>
                <a:gd name="T2" fmla="*/ 329 w 549"/>
                <a:gd name="T3" fmla="*/ 181 h 191"/>
                <a:gd name="T4" fmla="*/ 319 w 549"/>
                <a:gd name="T5" fmla="*/ 181 h 191"/>
                <a:gd name="T6" fmla="*/ 5 w 549"/>
                <a:gd name="T7" fmla="*/ 0 h 191"/>
                <a:gd name="T8" fmla="*/ 3 w 549"/>
                <a:gd name="T9" fmla="*/ 2 h 191"/>
                <a:gd name="T10" fmla="*/ 3 w 549"/>
                <a:gd name="T11" fmla="*/ 7 h 191"/>
                <a:gd name="T12" fmla="*/ 319 w 549"/>
                <a:gd name="T13" fmla="*/ 190 h 191"/>
                <a:gd name="T14" fmla="*/ 329 w 549"/>
                <a:gd name="T15" fmla="*/ 190 h 191"/>
                <a:gd name="T16" fmla="*/ 547 w 549"/>
                <a:gd name="T17" fmla="*/ 63 h 191"/>
                <a:gd name="T18" fmla="*/ 549 w 549"/>
                <a:gd name="T19" fmla="*/ 61 h 191"/>
                <a:gd name="T20" fmla="*/ 549 w 549"/>
                <a:gd name="T21" fmla="*/ 53 h 191"/>
                <a:gd name="T22" fmla="*/ 547 w 549"/>
                <a:gd name="T23" fmla="*/ 55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9" h="191">
                  <a:moveTo>
                    <a:pt x="547" y="55"/>
                  </a:moveTo>
                  <a:cubicBezTo>
                    <a:pt x="329" y="181"/>
                    <a:pt x="329" y="181"/>
                    <a:pt x="329" y="181"/>
                  </a:cubicBezTo>
                  <a:cubicBezTo>
                    <a:pt x="326" y="183"/>
                    <a:pt x="322" y="183"/>
                    <a:pt x="319" y="181"/>
                  </a:cubicBezTo>
                  <a:cubicBezTo>
                    <a:pt x="5" y="0"/>
                    <a:pt x="5" y="0"/>
                    <a:pt x="5" y="0"/>
                  </a:cubicBezTo>
                  <a:cubicBezTo>
                    <a:pt x="3" y="2"/>
                    <a:pt x="3" y="2"/>
                    <a:pt x="3" y="2"/>
                  </a:cubicBezTo>
                  <a:cubicBezTo>
                    <a:pt x="0" y="3"/>
                    <a:pt x="0" y="6"/>
                    <a:pt x="3" y="7"/>
                  </a:cubicBezTo>
                  <a:cubicBezTo>
                    <a:pt x="319" y="190"/>
                    <a:pt x="319" y="190"/>
                    <a:pt x="319" y="190"/>
                  </a:cubicBezTo>
                  <a:cubicBezTo>
                    <a:pt x="322" y="191"/>
                    <a:pt x="326" y="191"/>
                    <a:pt x="329" y="190"/>
                  </a:cubicBezTo>
                  <a:cubicBezTo>
                    <a:pt x="547" y="63"/>
                    <a:pt x="547" y="63"/>
                    <a:pt x="547" y="63"/>
                  </a:cubicBezTo>
                  <a:cubicBezTo>
                    <a:pt x="549" y="63"/>
                    <a:pt x="549" y="62"/>
                    <a:pt x="549" y="61"/>
                  </a:cubicBezTo>
                  <a:cubicBezTo>
                    <a:pt x="549" y="53"/>
                    <a:pt x="549" y="53"/>
                    <a:pt x="549" y="53"/>
                  </a:cubicBezTo>
                  <a:cubicBezTo>
                    <a:pt x="549" y="54"/>
                    <a:pt x="549" y="54"/>
                    <a:pt x="547" y="55"/>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4" name="Freeform 291"/>
            <p:cNvSpPr>
              <a:spLocks/>
            </p:cNvSpPr>
            <p:nvPr/>
          </p:nvSpPr>
          <p:spPr bwMode="auto">
            <a:xfrm>
              <a:off x="6969125" y="3965575"/>
              <a:ext cx="0" cy="3175"/>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0"/>
                    <a:pt x="0" y="0"/>
                  </a:cubicBezTo>
                  <a:cubicBezTo>
                    <a:pt x="0" y="0"/>
                    <a:pt x="0" y="0"/>
                    <a:pt x="0" y="1"/>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5" name="Freeform 292"/>
            <p:cNvSpPr>
              <a:spLocks/>
            </p:cNvSpPr>
            <p:nvPr/>
          </p:nvSpPr>
          <p:spPr bwMode="auto">
            <a:xfrm>
              <a:off x="5516563" y="2752725"/>
              <a:ext cx="876300" cy="1022350"/>
            </a:xfrm>
            <a:custGeom>
              <a:avLst/>
              <a:gdLst>
                <a:gd name="T0" fmla="*/ 290 w 290"/>
                <a:gd name="T1" fmla="*/ 115 h 339"/>
                <a:gd name="T2" fmla="*/ 286 w 290"/>
                <a:gd name="T3" fmla="*/ 78 h 339"/>
                <a:gd name="T4" fmla="*/ 276 w 290"/>
                <a:gd name="T5" fmla="*/ 15 h 339"/>
                <a:gd name="T6" fmla="*/ 234 w 290"/>
                <a:gd name="T7" fmla="*/ 0 h 339"/>
                <a:gd name="T8" fmla="*/ 226 w 290"/>
                <a:gd name="T9" fmla="*/ 60 h 339"/>
                <a:gd name="T10" fmla="*/ 202 w 290"/>
                <a:gd name="T11" fmla="*/ 95 h 339"/>
                <a:gd name="T12" fmla="*/ 177 w 290"/>
                <a:gd name="T13" fmla="*/ 143 h 339"/>
                <a:gd name="T14" fmla="*/ 138 w 290"/>
                <a:gd name="T15" fmla="*/ 228 h 339"/>
                <a:gd name="T16" fmla="*/ 132 w 290"/>
                <a:gd name="T17" fmla="*/ 228 h 339"/>
                <a:gd name="T18" fmla="*/ 86 w 290"/>
                <a:gd name="T19" fmla="*/ 232 h 339"/>
                <a:gd name="T20" fmla="*/ 43 w 290"/>
                <a:gd name="T21" fmla="*/ 246 h 339"/>
                <a:gd name="T22" fmla="*/ 19 w 290"/>
                <a:gd name="T23" fmla="*/ 275 h 339"/>
                <a:gd name="T24" fmla="*/ 1 w 290"/>
                <a:gd name="T25" fmla="*/ 323 h 339"/>
                <a:gd name="T26" fmla="*/ 1 w 290"/>
                <a:gd name="T27" fmla="*/ 330 h 339"/>
                <a:gd name="T28" fmla="*/ 5 w 290"/>
                <a:gd name="T29" fmla="*/ 335 h 339"/>
                <a:gd name="T30" fmla="*/ 14 w 290"/>
                <a:gd name="T31" fmla="*/ 329 h 339"/>
                <a:gd name="T32" fmla="*/ 22 w 290"/>
                <a:gd name="T33" fmla="*/ 315 h 339"/>
                <a:gd name="T34" fmla="*/ 19 w 290"/>
                <a:gd name="T35" fmla="*/ 326 h 339"/>
                <a:gd name="T36" fmla="*/ 21 w 290"/>
                <a:gd name="T37" fmla="*/ 335 h 339"/>
                <a:gd name="T38" fmla="*/ 32 w 290"/>
                <a:gd name="T39" fmla="*/ 335 h 339"/>
                <a:gd name="T40" fmla="*/ 38 w 290"/>
                <a:gd name="T41" fmla="*/ 323 h 339"/>
                <a:gd name="T42" fmla="*/ 65 w 290"/>
                <a:gd name="T43" fmla="*/ 274 h 339"/>
                <a:gd name="T44" fmla="*/ 76 w 290"/>
                <a:gd name="T45" fmla="*/ 267 h 339"/>
                <a:gd name="T46" fmla="*/ 89 w 290"/>
                <a:gd name="T47" fmla="*/ 272 h 339"/>
                <a:gd name="T48" fmla="*/ 87 w 290"/>
                <a:gd name="T49" fmla="*/ 287 h 339"/>
                <a:gd name="T50" fmla="*/ 75 w 290"/>
                <a:gd name="T51" fmla="*/ 297 h 339"/>
                <a:gd name="T52" fmla="*/ 56 w 290"/>
                <a:gd name="T53" fmla="*/ 310 h 339"/>
                <a:gd name="T54" fmla="*/ 49 w 290"/>
                <a:gd name="T55" fmla="*/ 323 h 339"/>
                <a:gd name="T56" fmla="*/ 57 w 290"/>
                <a:gd name="T57" fmla="*/ 329 h 339"/>
                <a:gd name="T58" fmla="*/ 67 w 290"/>
                <a:gd name="T59" fmla="*/ 327 h 339"/>
                <a:gd name="T60" fmla="*/ 93 w 290"/>
                <a:gd name="T61" fmla="*/ 314 h 339"/>
                <a:gd name="T62" fmla="*/ 127 w 290"/>
                <a:gd name="T63" fmla="*/ 293 h 339"/>
                <a:gd name="T64" fmla="*/ 156 w 290"/>
                <a:gd name="T65" fmla="*/ 263 h 339"/>
                <a:gd name="T66" fmla="*/ 223 w 290"/>
                <a:gd name="T67" fmla="*/ 201 h 339"/>
                <a:gd name="T68" fmla="*/ 284 w 290"/>
                <a:gd name="T69" fmla="*/ 127 h 339"/>
                <a:gd name="T70" fmla="*/ 290 w 290"/>
                <a:gd name="T71" fmla="*/ 115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0" h="339">
                  <a:moveTo>
                    <a:pt x="290" y="115"/>
                  </a:moveTo>
                  <a:cubicBezTo>
                    <a:pt x="290" y="103"/>
                    <a:pt x="288" y="90"/>
                    <a:pt x="286" y="78"/>
                  </a:cubicBezTo>
                  <a:cubicBezTo>
                    <a:pt x="283" y="57"/>
                    <a:pt x="279" y="36"/>
                    <a:pt x="276" y="15"/>
                  </a:cubicBezTo>
                  <a:cubicBezTo>
                    <a:pt x="261" y="13"/>
                    <a:pt x="247" y="8"/>
                    <a:pt x="234" y="0"/>
                  </a:cubicBezTo>
                  <a:cubicBezTo>
                    <a:pt x="235" y="20"/>
                    <a:pt x="235" y="41"/>
                    <a:pt x="226" y="60"/>
                  </a:cubicBezTo>
                  <a:cubicBezTo>
                    <a:pt x="220" y="73"/>
                    <a:pt x="210" y="83"/>
                    <a:pt x="202" y="95"/>
                  </a:cubicBezTo>
                  <a:cubicBezTo>
                    <a:pt x="192" y="110"/>
                    <a:pt x="184" y="127"/>
                    <a:pt x="177" y="143"/>
                  </a:cubicBezTo>
                  <a:cubicBezTo>
                    <a:pt x="164" y="171"/>
                    <a:pt x="151" y="200"/>
                    <a:pt x="138" y="228"/>
                  </a:cubicBezTo>
                  <a:cubicBezTo>
                    <a:pt x="136" y="228"/>
                    <a:pt x="134" y="228"/>
                    <a:pt x="132" y="228"/>
                  </a:cubicBezTo>
                  <a:cubicBezTo>
                    <a:pt x="117" y="231"/>
                    <a:pt x="101" y="230"/>
                    <a:pt x="86" y="232"/>
                  </a:cubicBezTo>
                  <a:cubicBezTo>
                    <a:pt x="71" y="234"/>
                    <a:pt x="56" y="237"/>
                    <a:pt x="43" y="246"/>
                  </a:cubicBezTo>
                  <a:cubicBezTo>
                    <a:pt x="33" y="253"/>
                    <a:pt x="25" y="264"/>
                    <a:pt x="19" y="275"/>
                  </a:cubicBezTo>
                  <a:cubicBezTo>
                    <a:pt x="10" y="290"/>
                    <a:pt x="3" y="306"/>
                    <a:pt x="1" y="323"/>
                  </a:cubicBezTo>
                  <a:cubicBezTo>
                    <a:pt x="0" y="325"/>
                    <a:pt x="0" y="328"/>
                    <a:pt x="1" y="330"/>
                  </a:cubicBezTo>
                  <a:cubicBezTo>
                    <a:pt x="1" y="332"/>
                    <a:pt x="3" y="334"/>
                    <a:pt x="5" y="335"/>
                  </a:cubicBezTo>
                  <a:cubicBezTo>
                    <a:pt x="9" y="336"/>
                    <a:pt x="12" y="332"/>
                    <a:pt x="14" y="329"/>
                  </a:cubicBezTo>
                  <a:cubicBezTo>
                    <a:pt x="17" y="324"/>
                    <a:pt x="19" y="320"/>
                    <a:pt x="22" y="315"/>
                  </a:cubicBezTo>
                  <a:cubicBezTo>
                    <a:pt x="20" y="319"/>
                    <a:pt x="20" y="323"/>
                    <a:pt x="19" y="326"/>
                  </a:cubicBezTo>
                  <a:cubicBezTo>
                    <a:pt x="19" y="329"/>
                    <a:pt x="19" y="333"/>
                    <a:pt x="21" y="335"/>
                  </a:cubicBezTo>
                  <a:cubicBezTo>
                    <a:pt x="23" y="339"/>
                    <a:pt x="29" y="338"/>
                    <a:pt x="32" y="335"/>
                  </a:cubicBezTo>
                  <a:cubicBezTo>
                    <a:pt x="35" y="332"/>
                    <a:pt x="37" y="327"/>
                    <a:pt x="38" y="323"/>
                  </a:cubicBezTo>
                  <a:cubicBezTo>
                    <a:pt x="43" y="305"/>
                    <a:pt x="50" y="286"/>
                    <a:pt x="65" y="274"/>
                  </a:cubicBezTo>
                  <a:cubicBezTo>
                    <a:pt x="68" y="271"/>
                    <a:pt x="72" y="268"/>
                    <a:pt x="76" y="267"/>
                  </a:cubicBezTo>
                  <a:cubicBezTo>
                    <a:pt x="81" y="267"/>
                    <a:pt x="86" y="268"/>
                    <a:pt x="89" y="272"/>
                  </a:cubicBezTo>
                  <a:cubicBezTo>
                    <a:pt x="92" y="276"/>
                    <a:pt x="90" y="283"/>
                    <a:pt x="87" y="287"/>
                  </a:cubicBezTo>
                  <a:cubicBezTo>
                    <a:pt x="84" y="291"/>
                    <a:pt x="79" y="294"/>
                    <a:pt x="75" y="297"/>
                  </a:cubicBezTo>
                  <a:cubicBezTo>
                    <a:pt x="69" y="301"/>
                    <a:pt x="62" y="305"/>
                    <a:pt x="56" y="310"/>
                  </a:cubicBezTo>
                  <a:cubicBezTo>
                    <a:pt x="52" y="313"/>
                    <a:pt x="48" y="318"/>
                    <a:pt x="49" y="323"/>
                  </a:cubicBezTo>
                  <a:cubicBezTo>
                    <a:pt x="50" y="326"/>
                    <a:pt x="54" y="328"/>
                    <a:pt x="57" y="329"/>
                  </a:cubicBezTo>
                  <a:cubicBezTo>
                    <a:pt x="60" y="329"/>
                    <a:pt x="64" y="328"/>
                    <a:pt x="67" y="327"/>
                  </a:cubicBezTo>
                  <a:cubicBezTo>
                    <a:pt x="76" y="323"/>
                    <a:pt x="85" y="319"/>
                    <a:pt x="93" y="314"/>
                  </a:cubicBezTo>
                  <a:cubicBezTo>
                    <a:pt x="105" y="308"/>
                    <a:pt x="117" y="302"/>
                    <a:pt x="127" y="293"/>
                  </a:cubicBezTo>
                  <a:cubicBezTo>
                    <a:pt x="138" y="284"/>
                    <a:pt x="147" y="273"/>
                    <a:pt x="156" y="263"/>
                  </a:cubicBezTo>
                  <a:cubicBezTo>
                    <a:pt x="176" y="240"/>
                    <a:pt x="199" y="219"/>
                    <a:pt x="223" y="201"/>
                  </a:cubicBezTo>
                  <a:cubicBezTo>
                    <a:pt x="249" y="181"/>
                    <a:pt x="268" y="156"/>
                    <a:pt x="284" y="127"/>
                  </a:cubicBezTo>
                  <a:cubicBezTo>
                    <a:pt x="286" y="123"/>
                    <a:pt x="288" y="119"/>
                    <a:pt x="290" y="115"/>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6" name="Freeform 293"/>
            <p:cNvSpPr>
              <a:spLocks/>
            </p:cNvSpPr>
            <p:nvPr/>
          </p:nvSpPr>
          <p:spPr bwMode="auto">
            <a:xfrm>
              <a:off x="5300663" y="3133725"/>
              <a:ext cx="985838" cy="1249363"/>
            </a:xfrm>
            <a:custGeom>
              <a:avLst/>
              <a:gdLst>
                <a:gd name="T0" fmla="*/ 321 w 326"/>
                <a:gd name="T1" fmla="*/ 413 h 414"/>
                <a:gd name="T2" fmla="*/ 5 w 326"/>
                <a:gd name="T3" fmla="*/ 230 h 414"/>
                <a:gd name="T4" fmla="*/ 0 w 326"/>
                <a:gd name="T5" fmla="*/ 223 h 414"/>
                <a:gd name="T6" fmla="*/ 0 w 326"/>
                <a:gd name="T7" fmla="*/ 4 h 414"/>
                <a:gd name="T8" fmla="*/ 5 w 326"/>
                <a:gd name="T9" fmla="*/ 2 h 414"/>
                <a:gd name="T10" fmla="*/ 321 w 326"/>
                <a:gd name="T11" fmla="*/ 184 h 414"/>
                <a:gd name="T12" fmla="*/ 326 w 326"/>
                <a:gd name="T13" fmla="*/ 192 h 414"/>
                <a:gd name="T14" fmla="*/ 326 w 326"/>
                <a:gd name="T15" fmla="*/ 411 h 414"/>
                <a:gd name="T16" fmla="*/ 321 w 326"/>
                <a:gd name="T17" fmla="*/ 413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414">
                  <a:moveTo>
                    <a:pt x="321" y="413"/>
                  </a:moveTo>
                  <a:cubicBezTo>
                    <a:pt x="5" y="230"/>
                    <a:pt x="5" y="230"/>
                    <a:pt x="5" y="230"/>
                  </a:cubicBezTo>
                  <a:cubicBezTo>
                    <a:pt x="2" y="229"/>
                    <a:pt x="0" y="225"/>
                    <a:pt x="0" y="223"/>
                  </a:cubicBezTo>
                  <a:cubicBezTo>
                    <a:pt x="0" y="4"/>
                    <a:pt x="0" y="4"/>
                    <a:pt x="0" y="4"/>
                  </a:cubicBezTo>
                  <a:cubicBezTo>
                    <a:pt x="0" y="1"/>
                    <a:pt x="2" y="0"/>
                    <a:pt x="5" y="2"/>
                  </a:cubicBezTo>
                  <a:cubicBezTo>
                    <a:pt x="321" y="184"/>
                    <a:pt x="321" y="184"/>
                    <a:pt x="321" y="184"/>
                  </a:cubicBezTo>
                  <a:cubicBezTo>
                    <a:pt x="323" y="186"/>
                    <a:pt x="326" y="189"/>
                    <a:pt x="326" y="192"/>
                  </a:cubicBezTo>
                  <a:cubicBezTo>
                    <a:pt x="326" y="411"/>
                    <a:pt x="326" y="411"/>
                    <a:pt x="326" y="411"/>
                  </a:cubicBezTo>
                  <a:cubicBezTo>
                    <a:pt x="326" y="413"/>
                    <a:pt x="323" y="414"/>
                    <a:pt x="321" y="413"/>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7" name="Freeform 294"/>
            <p:cNvSpPr>
              <a:spLocks/>
            </p:cNvSpPr>
            <p:nvPr/>
          </p:nvSpPr>
          <p:spPr bwMode="auto">
            <a:xfrm>
              <a:off x="5307013" y="3133725"/>
              <a:ext cx="989013" cy="1243013"/>
            </a:xfrm>
            <a:custGeom>
              <a:avLst/>
              <a:gdLst>
                <a:gd name="T0" fmla="*/ 322 w 327"/>
                <a:gd name="T1" fmla="*/ 183 h 412"/>
                <a:gd name="T2" fmla="*/ 6 w 327"/>
                <a:gd name="T3" fmla="*/ 1 h 412"/>
                <a:gd name="T4" fmla="*/ 2 w 327"/>
                <a:gd name="T5" fmla="*/ 0 h 412"/>
                <a:gd name="T6" fmla="*/ 2 w 327"/>
                <a:gd name="T7" fmla="*/ 0 h 412"/>
                <a:gd name="T8" fmla="*/ 0 w 327"/>
                <a:gd name="T9" fmla="*/ 1 h 412"/>
                <a:gd name="T10" fmla="*/ 0 w 327"/>
                <a:gd name="T11" fmla="*/ 1 h 412"/>
                <a:gd name="T12" fmla="*/ 3 w 327"/>
                <a:gd name="T13" fmla="*/ 2 h 412"/>
                <a:gd name="T14" fmla="*/ 319 w 327"/>
                <a:gd name="T15" fmla="*/ 184 h 412"/>
                <a:gd name="T16" fmla="*/ 324 w 327"/>
                <a:gd name="T17" fmla="*/ 192 h 412"/>
                <a:gd name="T18" fmla="*/ 324 w 327"/>
                <a:gd name="T19" fmla="*/ 411 h 412"/>
                <a:gd name="T20" fmla="*/ 323 w 327"/>
                <a:gd name="T21" fmla="*/ 412 h 412"/>
                <a:gd name="T22" fmla="*/ 327 w 327"/>
                <a:gd name="T23" fmla="*/ 409 h 412"/>
                <a:gd name="T24" fmla="*/ 327 w 327"/>
                <a:gd name="T25" fmla="*/ 191 h 412"/>
                <a:gd name="T26" fmla="*/ 322 w 327"/>
                <a:gd name="T27" fmla="*/ 183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7" h="412">
                  <a:moveTo>
                    <a:pt x="322" y="183"/>
                  </a:moveTo>
                  <a:cubicBezTo>
                    <a:pt x="6" y="1"/>
                    <a:pt x="6" y="1"/>
                    <a:pt x="6" y="1"/>
                  </a:cubicBezTo>
                  <a:cubicBezTo>
                    <a:pt x="4" y="0"/>
                    <a:pt x="3" y="0"/>
                    <a:pt x="2" y="0"/>
                  </a:cubicBezTo>
                  <a:cubicBezTo>
                    <a:pt x="2" y="0"/>
                    <a:pt x="2" y="0"/>
                    <a:pt x="2" y="0"/>
                  </a:cubicBezTo>
                  <a:cubicBezTo>
                    <a:pt x="0" y="1"/>
                    <a:pt x="0" y="1"/>
                    <a:pt x="0" y="1"/>
                  </a:cubicBezTo>
                  <a:cubicBezTo>
                    <a:pt x="0" y="1"/>
                    <a:pt x="0" y="1"/>
                    <a:pt x="0" y="1"/>
                  </a:cubicBezTo>
                  <a:cubicBezTo>
                    <a:pt x="0" y="1"/>
                    <a:pt x="1" y="1"/>
                    <a:pt x="3" y="2"/>
                  </a:cubicBezTo>
                  <a:cubicBezTo>
                    <a:pt x="319" y="184"/>
                    <a:pt x="319" y="184"/>
                    <a:pt x="319" y="184"/>
                  </a:cubicBezTo>
                  <a:cubicBezTo>
                    <a:pt x="321" y="186"/>
                    <a:pt x="324" y="189"/>
                    <a:pt x="324" y="192"/>
                  </a:cubicBezTo>
                  <a:cubicBezTo>
                    <a:pt x="324" y="411"/>
                    <a:pt x="324" y="411"/>
                    <a:pt x="324" y="411"/>
                  </a:cubicBezTo>
                  <a:cubicBezTo>
                    <a:pt x="324" y="411"/>
                    <a:pt x="323" y="412"/>
                    <a:pt x="323" y="412"/>
                  </a:cubicBezTo>
                  <a:cubicBezTo>
                    <a:pt x="325" y="412"/>
                    <a:pt x="327" y="411"/>
                    <a:pt x="327" y="409"/>
                  </a:cubicBezTo>
                  <a:cubicBezTo>
                    <a:pt x="327" y="191"/>
                    <a:pt x="327" y="191"/>
                    <a:pt x="327" y="191"/>
                  </a:cubicBezTo>
                  <a:cubicBezTo>
                    <a:pt x="327" y="188"/>
                    <a:pt x="324" y="185"/>
                    <a:pt x="322" y="183"/>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8" name="Freeform 295"/>
            <p:cNvSpPr>
              <a:spLocks/>
            </p:cNvSpPr>
            <p:nvPr/>
          </p:nvSpPr>
          <p:spPr bwMode="auto">
            <a:xfrm>
              <a:off x="5691188" y="3624263"/>
              <a:ext cx="203200" cy="266700"/>
            </a:xfrm>
            <a:custGeom>
              <a:avLst/>
              <a:gdLst>
                <a:gd name="T0" fmla="*/ 67 w 67"/>
                <a:gd name="T1" fmla="*/ 64 h 88"/>
                <a:gd name="T2" fmla="*/ 34 w 67"/>
                <a:gd name="T3" fmla="*/ 78 h 88"/>
                <a:gd name="T4" fmla="*/ 0 w 67"/>
                <a:gd name="T5" fmla="*/ 25 h 88"/>
                <a:gd name="T6" fmla="*/ 34 w 67"/>
                <a:gd name="T7" fmla="*/ 11 h 88"/>
                <a:gd name="T8" fmla="*/ 67 w 67"/>
                <a:gd name="T9" fmla="*/ 64 h 88"/>
              </a:gdLst>
              <a:ahLst/>
              <a:cxnLst>
                <a:cxn ang="0">
                  <a:pos x="T0" y="T1"/>
                </a:cxn>
                <a:cxn ang="0">
                  <a:pos x="T2" y="T3"/>
                </a:cxn>
                <a:cxn ang="0">
                  <a:pos x="T4" y="T5"/>
                </a:cxn>
                <a:cxn ang="0">
                  <a:pos x="T6" y="T7"/>
                </a:cxn>
                <a:cxn ang="0">
                  <a:pos x="T8" y="T9"/>
                </a:cxn>
              </a:cxnLst>
              <a:rect l="0" t="0" r="r" b="b"/>
              <a:pathLst>
                <a:path w="67" h="88">
                  <a:moveTo>
                    <a:pt x="67" y="64"/>
                  </a:moveTo>
                  <a:cubicBezTo>
                    <a:pt x="67" y="82"/>
                    <a:pt x="52" y="88"/>
                    <a:pt x="34" y="78"/>
                  </a:cubicBezTo>
                  <a:cubicBezTo>
                    <a:pt x="15" y="67"/>
                    <a:pt x="0" y="43"/>
                    <a:pt x="0" y="25"/>
                  </a:cubicBezTo>
                  <a:cubicBezTo>
                    <a:pt x="0" y="6"/>
                    <a:pt x="15" y="0"/>
                    <a:pt x="34" y="11"/>
                  </a:cubicBezTo>
                  <a:cubicBezTo>
                    <a:pt x="52" y="21"/>
                    <a:pt x="67" y="45"/>
                    <a:pt x="67"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9" name="Freeform 296"/>
            <p:cNvSpPr>
              <a:spLocks/>
            </p:cNvSpPr>
            <p:nvPr/>
          </p:nvSpPr>
          <p:spPr bwMode="auto">
            <a:xfrm>
              <a:off x="6507163" y="2960688"/>
              <a:ext cx="892175" cy="1182688"/>
            </a:xfrm>
            <a:custGeom>
              <a:avLst/>
              <a:gdLst>
                <a:gd name="T0" fmla="*/ 293 w 295"/>
                <a:gd name="T1" fmla="*/ 10 h 392"/>
                <a:gd name="T2" fmla="*/ 292 w 295"/>
                <a:gd name="T3" fmla="*/ 0 h 392"/>
                <a:gd name="T4" fmla="*/ 279 w 295"/>
                <a:gd name="T5" fmla="*/ 3 h 392"/>
                <a:gd name="T6" fmla="*/ 207 w 295"/>
                <a:gd name="T7" fmla="*/ 7 h 392"/>
                <a:gd name="T8" fmla="*/ 218 w 295"/>
                <a:gd name="T9" fmla="*/ 64 h 392"/>
                <a:gd name="T10" fmla="*/ 219 w 295"/>
                <a:gd name="T11" fmla="*/ 74 h 392"/>
                <a:gd name="T12" fmla="*/ 208 w 295"/>
                <a:gd name="T13" fmla="*/ 87 h 392"/>
                <a:gd name="T14" fmla="*/ 193 w 295"/>
                <a:gd name="T15" fmla="*/ 103 h 392"/>
                <a:gd name="T16" fmla="*/ 163 w 295"/>
                <a:gd name="T17" fmla="*/ 134 h 392"/>
                <a:gd name="T18" fmla="*/ 113 w 295"/>
                <a:gd name="T19" fmla="*/ 203 h 392"/>
                <a:gd name="T20" fmla="*/ 49 w 295"/>
                <a:gd name="T21" fmla="*/ 264 h 392"/>
                <a:gd name="T22" fmla="*/ 18 w 295"/>
                <a:gd name="T23" fmla="*/ 319 h 392"/>
                <a:gd name="T24" fmla="*/ 2 w 295"/>
                <a:gd name="T25" fmla="*/ 357 h 392"/>
                <a:gd name="T26" fmla="*/ 0 w 295"/>
                <a:gd name="T27" fmla="*/ 365 h 392"/>
                <a:gd name="T28" fmla="*/ 4 w 295"/>
                <a:gd name="T29" fmla="*/ 373 h 392"/>
                <a:gd name="T30" fmla="*/ 13 w 295"/>
                <a:gd name="T31" fmla="*/ 371 h 392"/>
                <a:gd name="T32" fmla="*/ 18 w 295"/>
                <a:gd name="T33" fmla="*/ 362 h 392"/>
                <a:gd name="T34" fmla="*/ 51 w 295"/>
                <a:gd name="T35" fmla="*/ 316 h 392"/>
                <a:gd name="T36" fmla="*/ 24 w 295"/>
                <a:gd name="T37" fmla="*/ 378 h 392"/>
                <a:gd name="T38" fmla="*/ 26 w 295"/>
                <a:gd name="T39" fmla="*/ 390 h 392"/>
                <a:gd name="T40" fmla="*/ 32 w 295"/>
                <a:gd name="T41" fmla="*/ 390 h 392"/>
                <a:gd name="T42" fmla="*/ 41 w 295"/>
                <a:gd name="T43" fmla="*/ 381 h 392"/>
                <a:gd name="T44" fmla="*/ 68 w 295"/>
                <a:gd name="T45" fmla="*/ 336 h 392"/>
                <a:gd name="T46" fmla="*/ 47 w 295"/>
                <a:gd name="T47" fmla="*/ 381 h 392"/>
                <a:gd name="T48" fmla="*/ 47 w 295"/>
                <a:gd name="T49" fmla="*/ 388 h 392"/>
                <a:gd name="T50" fmla="*/ 59 w 295"/>
                <a:gd name="T51" fmla="*/ 388 h 392"/>
                <a:gd name="T52" fmla="*/ 92 w 295"/>
                <a:gd name="T53" fmla="*/ 337 h 392"/>
                <a:gd name="T54" fmla="*/ 74 w 295"/>
                <a:gd name="T55" fmla="*/ 382 h 392"/>
                <a:gd name="T56" fmla="*/ 80 w 295"/>
                <a:gd name="T57" fmla="*/ 389 h 392"/>
                <a:gd name="T58" fmla="*/ 91 w 295"/>
                <a:gd name="T59" fmla="*/ 380 h 392"/>
                <a:gd name="T60" fmla="*/ 108 w 295"/>
                <a:gd name="T61" fmla="*/ 344 h 392"/>
                <a:gd name="T62" fmla="*/ 126 w 295"/>
                <a:gd name="T63" fmla="*/ 287 h 392"/>
                <a:gd name="T64" fmla="*/ 133 w 295"/>
                <a:gd name="T65" fmla="*/ 272 h 392"/>
                <a:gd name="T66" fmla="*/ 157 w 295"/>
                <a:gd name="T67" fmla="*/ 249 h 392"/>
                <a:gd name="T68" fmla="*/ 203 w 295"/>
                <a:gd name="T69" fmla="*/ 203 h 392"/>
                <a:gd name="T70" fmla="*/ 271 w 295"/>
                <a:gd name="T71" fmla="*/ 129 h 392"/>
                <a:gd name="T72" fmla="*/ 294 w 295"/>
                <a:gd name="T73" fmla="*/ 53 h 392"/>
                <a:gd name="T74" fmla="*/ 293 w 295"/>
                <a:gd name="T75" fmla="*/ 1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5" h="392">
                  <a:moveTo>
                    <a:pt x="293" y="10"/>
                  </a:moveTo>
                  <a:cubicBezTo>
                    <a:pt x="293" y="7"/>
                    <a:pt x="292" y="3"/>
                    <a:pt x="292" y="0"/>
                  </a:cubicBezTo>
                  <a:cubicBezTo>
                    <a:pt x="288" y="2"/>
                    <a:pt x="283" y="3"/>
                    <a:pt x="279" y="3"/>
                  </a:cubicBezTo>
                  <a:cubicBezTo>
                    <a:pt x="255" y="7"/>
                    <a:pt x="231" y="8"/>
                    <a:pt x="207" y="7"/>
                  </a:cubicBezTo>
                  <a:cubicBezTo>
                    <a:pt x="209" y="26"/>
                    <a:pt x="213" y="45"/>
                    <a:pt x="218" y="64"/>
                  </a:cubicBezTo>
                  <a:cubicBezTo>
                    <a:pt x="219" y="67"/>
                    <a:pt x="220" y="71"/>
                    <a:pt x="219" y="74"/>
                  </a:cubicBezTo>
                  <a:cubicBezTo>
                    <a:pt x="218" y="82"/>
                    <a:pt x="213" y="84"/>
                    <a:pt x="208" y="87"/>
                  </a:cubicBezTo>
                  <a:cubicBezTo>
                    <a:pt x="203" y="92"/>
                    <a:pt x="198" y="98"/>
                    <a:pt x="193" y="103"/>
                  </a:cubicBezTo>
                  <a:cubicBezTo>
                    <a:pt x="182" y="113"/>
                    <a:pt x="173" y="123"/>
                    <a:pt x="163" y="134"/>
                  </a:cubicBezTo>
                  <a:cubicBezTo>
                    <a:pt x="145" y="156"/>
                    <a:pt x="128" y="179"/>
                    <a:pt x="113" y="203"/>
                  </a:cubicBezTo>
                  <a:cubicBezTo>
                    <a:pt x="97" y="229"/>
                    <a:pt x="69" y="241"/>
                    <a:pt x="49" y="264"/>
                  </a:cubicBezTo>
                  <a:cubicBezTo>
                    <a:pt x="35" y="280"/>
                    <a:pt x="27" y="300"/>
                    <a:pt x="18" y="319"/>
                  </a:cubicBezTo>
                  <a:cubicBezTo>
                    <a:pt x="12" y="331"/>
                    <a:pt x="6" y="344"/>
                    <a:pt x="2" y="357"/>
                  </a:cubicBezTo>
                  <a:cubicBezTo>
                    <a:pt x="1" y="360"/>
                    <a:pt x="0" y="363"/>
                    <a:pt x="0" y="365"/>
                  </a:cubicBezTo>
                  <a:cubicBezTo>
                    <a:pt x="0" y="368"/>
                    <a:pt x="1" y="371"/>
                    <a:pt x="4" y="373"/>
                  </a:cubicBezTo>
                  <a:cubicBezTo>
                    <a:pt x="7" y="374"/>
                    <a:pt x="10" y="373"/>
                    <a:pt x="13" y="371"/>
                  </a:cubicBezTo>
                  <a:cubicBezTo>
                    <a:pt x="15" y="368"/>
                    <a:pt x="17" y="365"/>
                    <a:pt x="18" y="362"/>
                  </a:cubicBezTo>
                  <a:cubicBezTo>
                    <a:pt x="25" y="347"/>
                    <a:pt x="41" y="330"/>
                    <a:pt x="51" y="316"/>
                  </a:cubicBezTo>
                  <a:cubicBezTo>
                    <a:pt x="52" y="314"/>
                    <a:pt x="30" y="360"/>
                    <a:pt x="24" y="378"/>
                  </a:cubicBezTo>
                  <a:cubicBezTo>
                    <a:pt x="23" y="382"/>
                    <a:pt x="22" y="387"/>
                    <a:pt x="26" y="390"/>
                  </a:cubicBezTo>
                  <a:cubicBezTo>
                    <a:pt x="28" y="391"/>
                    <a:pt x="30" y="391"/>
                    <a:pt x="32" y="390"/>
                  </a:cubicBezTo>
                  <a:cubicBezTo>
                    <a:pt x="37" y="389"/>
                    <a:pt x="39" y="385"/>
                    <a:pt x="41" y="381"/>
                  </a:cubicBezTo>
                  <a:cubicBezTo>
                    <a:pt x="55" y="353"/>
                    <a:pt x="86" y="300"/>
                    <a:pt x="68" y="336"/>
                  </a:cubicBezTo>
                  <a:cubicBezTo>
                    <a:pt x="61" y="351"/>
                    <a:pt x="55" y="367"/>
                    <a:pt x="47" y="381"/>
                  </a:cubicBezTo>
                  <a:cubicBezTo>
                    <a:pt x="46" y="383"/>
                    <a:pt x="46" y="386"/>
                    <a:pt x="47" y="388"/>
                  </a:cubicBezTo>
                  <a:cubicBezTo>
                    <a:pt x="49" y="392"/>
                    <a:pt x="55" y="392"/>
                    <a:pt x="59" y="388"/>
                  </a:cubicBezTo>
                  <a:cubicBezTo>
                    <a:pt x="73" y="373"/>
                    <a:pt x="92" y="334"/>
                    <a:pt x="92" y="337"/>
                  </a:cubicBezTo>
                  <a:cubicBezTo>
                    <a:pt x="91" y="347"/>
                    <a:pt x="74" y="375"/>
                    <a:pt x="74" y="382"/>
                  </a:cubicBezTo>
                  <a:cubicBezTo>
                    <a:pt x="74" y="385"/>
                    <a:pt x="77" y="388"/>
                    <a:pt x="80" y="389"/>
                  </a:cubicBezTo>
                  <a:cubicBezTo>
                    <a:pt x="85" y="390"/>
                    <a:pt x="89" y="385"/>
                    <a:pt x="91" y="380"/>
                  </a:cubicBezTo>
                  <a:cubicBezTo>
                    <a:pt x="97" y="368"/>
                    <a:pt x="102" y="356"/>
                    <a:pt x="108" y="344"/>
                  </a:cubicBezTo>
                  <a:cubicBezTo>
                    <a:pt x="115" y="329"/>
                    <a:pt x="123" y="303"/>
                    <a:pt x="126" y="287"/>
                  </a:cubicBezTo>
                  <a:cubicBezTo>
                    <a:pt x="127" y="282"/>
                    <a:pt x="129" y="277"/>
                    <a:pt x="133" y="272"/>
                  </a:cubicBezTo>
                  <a:cubicBezTo>
                    <a:pt x="141" y="264"/>
                    <a:pt x="149" y="257"/>
                    <a:pt x="157" y="249"/>
                  </a:cubicBezTo>
                  <a:cubicBezTo>
                    <a:pt x="172" y="234"/>
                    <a:pt x="188" y="218"/>
                    <a:pt x="203" y="203"/>
                  </a:cubicBezTo>
                  <a:cubicBezTo>
                    <a:pt x="227" y="180"/>
                    <a:pt x="251" y="156"/>
                    <a:pt x="271" y="129"/>
                  </a:cubicBezTo>
                  <a:cubicBezTo>
                    <a:pt x="285" y="111"/>
                    <a:pt x="295" y="76"/>
                    <a:pt x="294" y="53"/>
                  </a:cubicBezTo>
                  <a:cubicBezTo>
                    <a:pt x="292" y="39"/>
                    <a:pt x="293" y="24"/>
                    <a:pt x="293" y="10"/>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0" name="Freeform 297"/>
            <p:cNvSpPr>
              <a:spLocks/>
            </p:cNvSpPr>
            <p:nvPr/>
          </p:nvSpPr>
          <p:spPr bwMode="auto">
            <a:xfrm>
              <a:off x="4968875" y="5311775"/>
              <a:ext cx="912813" cy="284163"/>
            </a:xfrm>
            <a:custGeom>
              <a:avLst/>
              <a:gdLst>
                <a:gd name="T0" fmla="*/ 226 w 302"/>
                <a:gd name="T1" fmla="*/ 19 h 94"/>
                <a:gd name="T2" fmla="*/ 147 w 302"/>
                <a:gd name="T3" fmla="*/ 51 h 94"/>
                <a:gd name="T4" fmla="*/ 65 w 302"/>
                <a:gd name="T5" fmla="*/ 74 h 94"/>
                <a:gd name="T6" fmla="*/ 2 w 302"/>
                <a:gd name="T7" fmla="*/ 49 h 94"/>
                <a:gd name="T8" fmla="*/ 1 w 302"/>
                <a:gd name="T9" fmla="*/ 54 h 94"/>
                <a:gd name="T10" fmla="*/ 13 w 302"/>
                <a:gd name="T11" fmla="*/ 79 h 94"/>
                <a:gd name="T12" fmla="*/ 39 w 302"/>
                <a:gd name="T13" fmla="*/ 90 h 94"/>
                <a:gd name="T14" fmla="*/ 122 w 302"/>
                <a:gd name="T15" fmla="*/ 75 h 94"/>
                <a:gd name="T16" fmla="*/ 201 w 302"/>
                <a:gd name="T17" fmla="*/ 42 h 94"/>
                <a:gd name="T18" fmla="*/ 263 w 302"/>
                <a:gd name="T19" fmla="*/ 29 h 94"/>
                <a:gd name="T20" fmla="*/ 295 w 302"/>
                <a:gd name="T21" fmla="*/ 16 h 94"/>
                <a:gd name="T22" fmla="*/ 302 w 302"/>
                <a:gd name="T23" fmla="*/ 0 h 94"/>
                <a:gd name="T24" fmla="*/ 278 w 302"/>
                <a:gd name="T25" fmla="*/ 9 h 94"/>
                <a:gd name="T26" fmla="*/ 226 w 302"/>
                <a:gd name="T27" fmla="*/ 1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2" h="94">
                  <a:moveTo>
                    <a:pt x="226" y="19"/>
                  </a:moveTo>
                  <a:cubicBezTo>
                    <a:pt x="198" y="25"/>
                    <a:pt x="173" y="39"/>
                    <a:pt x="147" y="51"/>
                  </a:cubicBezTo>
                  <a:cubicBezTo>
                    <a:pt x="121" y="63"/>
                    <a:pt x="93" y="74"/>
                    <a:pt x="65" y="74"/>
                  </a:cubicBezTo>
                  <a:cubicBezTo>
                    <a:pt x="42" y="74"/>
                    <a:pt x="17" y="66"/>
                    <a:pt x="2" y="49"/>
                  </a:cubicBezTo>
                  <a:cubicBezTo>
                    <a:pt x="1" y="51"/>
                    <a:pt x="1" y="52"/>
                    <a:pt x="1" y="54"/>
                  </a:cubicBezTo>
                  <a:cubicBezTo>
                    <a:pt x="0" y="63"/>
                    <a:pt x="5" y="73"/>
                    <a:pt x="13" y="79"/>
                  </a:cubicBezTo>
                  <a:cubicBezTo>
                    <a:pt x="20" y="85"/>
                    <a:pt x="30" y="88"/>
                    <a:pt x="39" y="90"/>
                  </a:cubicBezTo>
                  <a:cubicBezTo>
                    <a:pt x="67" y="94"/>
                    <a:pt x="96" y="86"/>
                    <a:pt x="122" y="75"/>
                  </a:cubicBezTo>
                  <a:cubicBezTo>
                    <a:pt x="148" y="64"/>
                    <a:pt x="174" y="50"/>
                    <a:pt x="201" y="42"/>
                  </a:cubicBezTo>
                  <a:cubicBezTo>
                    <a:pt x="221" y="35"/>
                    <a:pt x="242" y="31"/>
                    <a:pt x="263" y="29"/>
                  </a:cubicBezTo>
                  <a:cubicBezTo>
                    <a:pt x="274" y="27"/>
                    <a:pt x="287" y="25"/>
                    <a:pt x="295" y="16"/>
                  </a:cubicBezTo>
                  <a:cubicBezTo>
                    <a:pt x="299" y="12"/>
                    <a:pt x="301" y="6"/>
                    <a:pt x="302" y="0"/>
                  </a:cubicBezTo>
                  <a:cubicBezTo>
                    <a:pt x="294" y="4"/>
                    <a:pt x="286" y="7"/>
                    <a:pt x="278" y="9"/>
                  </a:cubicBezTo>
                  <a:cubicBezTo>
                    <a:pt x="261" y="14"/>
                    <a:pt x="243" y="15"/>
                    <a:pt x="226" y="19"/>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1" name="Freeform 298"/>
            <p:cNvSpPr>
              <a:spLocks/>
            </p:cNvSpPr>
            <p:nvPr/>
          </p:nvSpPr>
          <p:spPr bwMode="auto">
            <a:xfrm>
              <a:off x="5140325" y="5157788"/>
              <a:ext cx="357188" cy="268288"/>
            </a:xfrm>
            <a:custGeom>
              <a:avLst/>
              <a:gdLst>
                <a:gd name="T0" fmla="*/ 27 w 118"/>
                <a:gd name="T1" fmla="*/ 88 h 89"/>
                <a:gd name="T2" fmla="*/ 46 w 118"/>
                <a:gd name="T3" fmla="*/ 82 h 89"/>
                <a:gd name="T4" fmla="*/ 118 w 118"/>
                <a:gd name="T5" fmla="*/ 28 h 89"/>
                <a:gd name="T6" fmla="*/ 113 w 118"/>
                <a:gd name="T7" fmla="*/ 24 h 89"/>
                <a:gd name="T8" fmla="*/ 98 w 118"/>
                <a:gd name="T9" fmla="*/ 0 h 89"/>
                <a:gd name="T10" fmla="*/ 64 w 118"/>
                <a:gd name="T11" fmla="*/ 19 h 89"/>
                <a:gd name="T12" fmla="*/ 0 w 118"/>
                <a:gd name="T13" fmla="*/ 55 h 89"/>
                <a:gd name="T14" fmla="*/ 14 w 118"/>
                <a:gd name="T15" fmla="*/ 76 h 89"/>
                <a:gd name="T16" fmla="*/ 27 w 118"/>
                <a:gd name="T17" fmla="*/ 8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89">
                  <a:moveTo>
                    <a:pt x="27" y="88"/>
                  </a:moveTo>
                  <a:cubicBezTo>
                    <a:pt x="34" y="89"/>
                    <a:pt x="40" y="86"/>
                    <a:pt x="46" y="82"/>
                  </a:cubicBezTo>
                  <a:cubicBezTo>
                    <a:pt x="71" y="66"/>
                    <a:pt x="95" y="48"/>
                    <a:pt x="118" y="28"/>
                  </a:cubicBezTo>
                  <a:cubicBezTo>
                    <a:pt x="116" y="27"/>
                    <a:pt x="115" y="26"/>
                    <a:pt x="113" y="24"/>
                  </a:cubicBezTo>
                  <a:cubicBezTo>
                    <a:pt x="106" y="17"/>
                    <a:pt x="101" y="9"/>
                    <a:pt x="98" y="0"/>
                  </a:cubicBezTo>
                  <a:cubicBezTo>
                    <a:pt x="86" y="5"/>
                    <a:pt x="75" y="12"/>
                    <a:pt x="64" y="19"/>
                  </a:cubicBezTo>
                  <a:cubicBezTo>
                    <a:pt x="43" y="31"/>
                    <a:pt x="21" y="42"/>
                    <a:pt x="0" y="55"/>
                  </a:cubicBezTo>
                  <a:cubicBezTo>
                    <a:pt x="4" y="62"/>
                    <a:pt x="9" y="69"/>
                    <a:pt x="14" y="76"/>
                  </a:cubicBezTo>
                  <a:cubicBezTo>
                    <a:pt x="17" y="81"/>
                    <a:pt x="21" y="86"/>
                    <a:pt x="27" y="88"/>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2" name="Freeform 299"/>
            <p:cNvSpPr>
              <a:spLocks/>
            </p:cNvSpPr>
            <p:nvPr/>
          </p:nvSpPr>
          <p:spPr bwMode="auto">
            <a:xfrm>
              <a:off x="4975225" y="5178425"/>
              <a:ext cx="906463" cy="357188"/>
            </a:xfrm>
            <a:custGeom>
              <a:avLst/>
              <a:gdLst>
                <a:gd name="T0" fmla="*/ 300 w 300"/>
                <a:gd name="T1" fmla="*/ 27 h 118"/>
                <a:gd name="T2" fmla="*/ 291 w 300"/>
                <a:gd name="T3" fmla="*/ 0 h 118"/>
                <a:gd name="T4" fmla="*/ 285 w 300"/>
                <a:gd name="T5" fmla="*/ 17 h 118"/>
                <a:gd name="T6" fmla="*/ 232 w 300"/>
                <a:gd name="T7" fmla="*/ 34 h 118"/>
                <a:gd name="T8" fmla="*/ 173 w 300"/>
                <a:gd name="T9" fmla="*/ 21 h 118"/>
                <a:gd name="T10" fmla="*/ 101 w 300"/>
                <a:gd name="T11" fmla="*/ 75 h 118"/>
                <a:gd name="T12" fmla="*/ 82 w 300"/>
                <a:gd name="T13" fmla="*/ 81 h 118"/>
                <a:gd name="T14" fmla="*/ 69 w 300"/>
                <a:gd name="T15" fmla="*/ 69 h 118"/>
                <a:gd name="T16" fmla="*/ 55 w 300"/>
                <a:gd name="T17" fmla="*/ 48 h 118"/>
                <a:gd name="T18" fmla="*/ 20 w 300"/>
                <a:gd name="T19" fmla="*/ 70 h 118"/>
                <a:gd name="T20" fmla="*/ 0 w 300"/>
                <a:gd name="T21" fmla="*/ 93 h 118"/>
                <a:gd name="T22" fmla="*/ 63 w 300"/>
                <a:gd name="T23" fmla="*/ 118 h 118"/>
                <a:gd name="T24" fmla="*/ 145 w 300"/>
                <a:gd name="T25" fmla="*/ 95 h 118"/>
                <a:gd name="T26" fmla="*/ 224 w 300"/>
                <a:gd name="T27" fmla="*/ 63 h 118"/>
                <a:gd name="T28" fmla="*/ 276 w 300"/>
                <a:gd name="T29" fmla="*/ 53 h 118"/>
                <a:gd name="T30" fmla="*/ 300 w 300"/>
                <a:gd name="T31" fmla="*/ 44 h 118"/>
                <a:gd name="T32" fmla="*/ 300 w 300"/>
                <a:gd name="T33" fmla="*/ 2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0" h="118">
                  <a:moveTo>
                    <a:pt x="300" y="27"/>
                  </a:moveTo>
                  <a:cubicBezTo>
                    <a:pt x="300" y="17"/>
                    <a:pt x="298" y="6"/>
                    <a:pt x="291" y="0"/>
                  </a:cubicBezTo>
                  <a:cubicBezTo>
                    <a:pt x="290" y="6"/>
                    <a:pt x="288" y="12"/>
                    <a:pt x="285" y="17"/>
                  </a:cubicBezTo>
                  <a:cubicBezTo>
                    <a:pt x="274" y="33"/>
                    <a:pt x="251" y="35"/>
                    <a:pt x="232" y="34"/>
                  </a:cubicBezTo>
                  <a:cubicBezTo>
                    <a:pt x="211" y="34"/>
                    <a:pt x="190" y="32"/>
                    <a:pt x="173" y="21"/>
                  </a:cubicBezTo>
                  <a:cubicBezTo>
                    <a:pt x="150" y="41"/>
                    <a:pt x="126" y="59"/>
                    <a:pt x="101" y="75"/>
                  </a:cubicBezTo>
                  <a:cubicBezTo>
                    <a:pt x="95" y="79"/>
                    <a:pt x="89" y="82"/>
                    <a:pt x="82" y="81"/>
                  </a:cubicBezTo>
                  <a:cubicBezTo>
                    <a:pt x="76" y="79"/>
                    <a:pt x="72" y="74"/>
                    <a:pt x="69" y="69"/>
                  </a:cubicBezTo>
                  <a:cubicBezTo>
                    <a:pt x="64" y="62"/>
                    <a:pt x="59" y="55"/>
                    <a:pt x="55" y="48"/>
                  </a:cubicBezTo>
                  <a:cubicBezTo>
                    <a:pt x="43" y="54"/>
                    <a:pt x="31" y="62"/>
                    <a:pt x="20" y="70"/>
                  </a:cubicBezTo>
                  <a:cubicBezTo>
                    <a:pt x="11" y="76"/>
                    <a:pt x="3" y="84"/>
                    <a:pt x="0" y="93"/>
                  </a:cubicBezTo>
                  <a:cubicBezTo>
                    <a:pt x="15" y="110"/>
                    <a:pt x="40" y="118"/>
                    <a:pt x="63" y="118"/>
                  </a:cubicBezTo>
                  <a:cubicBezTo>
                    <a:pt x="91" y="118"/>
                    <a:pt x="119" y="107"/>
                    <a:pt x="145" y="95"/>
                  </a:cubicBezTo>
                  <a:cubicBezTo>
                    <a:pt x="171" y="83"/>
                    <a:pt x="196" y="69"/>
                    <a:pt x="224" y="63"/>
                  </a:cubicBezTo>
                  <a:cubicBezTo>
                    <a:pt x="241" y="59"/>
                    <a:pt x="259" y="58"/>
                    <a:pt x="276" y="53"/>
                  </a:cubicBezTo>
                  <a:cubicBezTo>
                    <a:pt x="284" y="51"/>
                    <a:pt x="292" y="48"/>
                    <a:pt x="300" y="44"/>
                  </a:cubicBezTo>
                  <a:cubicBezTo>
                    <a:pt x="300" y="39"/>
                    <a:pt x="300" y="33"/>
                    <a:pt x="300"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3" name="Freeform 300"/>
            <p:cNvSpPr>
              <a:spLocks/>
            </p:cNvSpPr>
            <p:nvPr/>
          </p:nvSpPr>
          <p:spPr bwMode="auto">
            <a:xfrm>
              <a:off x="5988050" y="5921375"/>
              <a:ext cx="561975" cy="431800"/>
            </a:xfrm>
            <a:custGeom>
              <a:avLst/>
              <a:gdLst>
                <a:gd name="T0" fmla="*/ 150 w 186"/>
                <a:gd name="T1" fmla="*/ 64 h 143"/>
                <a:gd name="T2" fmla="*/ 41 w 186"/>
                <a:gd name="T3" fmla="*/ 117 h 143"/>
                <a:gd name="T4" fmla="*/ 19 w 186"/>
                <a:gd name="T5" fmla="*/ 112 h 143"/>
                <a:gd name="T6" fmla="*/ 4 w 186"/>
                <a:gd name="T7" fmla="*/ 83 h 143"/>
                <a:gd name="T8" fmla="*/ 4 w 186"/>
                <a:gd name="T9" fmla="*/ 82 h 143"/>
                <a:gd name="T10" fmla="*/ 1 w 186"/>
                <a:gd name="T11" fmla="*/ 100 h 143"/>
                <a:gd name="T12" fmla="*/ 10 w 186"/>
                <a:gd name="T13" fmla="*/ 128 h 143"/>
                <a:gd name="T14" fmla="*/ 49 w 186"/>
                <a:gd name="T15" fmla="*/ 142 h 143"/>
                <a:gd name="T16" fmla="*/ 143 w 186"/>
                <a:gd name="T17" fmla="*/ 105 h 143"/>
                <a:gd name="T18" fmla="*/ 169 w 186"/>
                <a:gd name="T19" fmla="*/ 55 h 143"/>
                <a:gd name="T20" fmla="*/ 186 w 186"/>
                <a:gd name="T21" fmla="*/ 0 h 143"/>
                <a:gd name="T22" fmla="*/ 175 w 186"/>
                <a:gd name="T23" fmla="*/ 18 h 143"/>
                <a:gd name="T24" fmla="*/ 150 w 186"/>
                <a:gd name="T25" fmla="*/ 6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 h="143">
                  <a:moveTo>
                    <a:pt x="150" y="64"/>
                  </a:moveTo>
                  <a:cubicBezTo>
                    <a:pt x="126" y="98"/>
                    <a:pt x="83" y="119"/>
                    <a:pt x="41" y="117"/>
                  </a:cubicBezTo>
                  <a:cubicBezTo>
                    <a:pt x="33" y="117"/>
                    <a:pt x="26" y="116"/>
                    <a:pt x="19" y="112"/>
                  </a:cubicBezTo>
                  <a:cubicBezTo>
                    <a:pt x="9" y="106"/>
                    <a:pt x="4" y="94"/>
                    <a:pt x="4" y="83"/>
                  </a:cubicBezTo>
                  <a:cubicBezTo>
                    <a:pt x="4" y="82"/>
                    <a:pt x="4" y="82"/>
                    <a:pt x="4" y="82"/>
                  </a:cubicBezTo>
                  <a:cubicBezTo>
                    <a:pt x="2" y="87"/>
                    <a:pt x="1" y="94"/>
                    <a:pt x="1" y="100"/>
                  </a:cubicBezTo>
                  <a:cubicBezTo>
                    <a:pt x="0" y="110"/>
                    <a:pt x="3" y="120"/>
                    <a:pt x="10" y="128"/>
                  </a:cubicBezTo>
                  <a:cubicBezTo>
                    <a:pt x="20" y="138"/>
                    <a:pt x="35" y="141"/>
                    <a:pt x="49" y="142"/>
                  </a:cubicBezTo>
                  <a:cubicBezTo>
                    <a:pt x="84" y="143"/>
                    <a:pt x="121" y="132"/>
                    <a:pt x="143" y="105"/>
                  </a:cubicBezTo>
                  <a:cubicBezTo>
                    <a:pt x="155" y="91"/>
                    <a:pt x="162" y="73"/>
                    <a:pt x="169" y="55"/>
                  </a:cubicBezTo>
                  <a:cubicBezTo>
                    <a:pt x="175" y="37"/>
                    <a:pt x="181" y="19"/>
                    <a:pt x="186" y="0"/>
                  </a:cubicBezTo>
                  <a:cubicBezTo>
                    <a:pt x="182" y="6"/>
                    <a:pt x="179" y="12"/>
                    <a:pt x="175" y="18"/>
                  </a:cubicBezTo>
                  <a:cubicBezTo>
                    <a:pt x="167" y="34"/>
                    <a:pt x="160" y="50"/>
                    <a:pt x="150" y="64"/>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4" name="Freeform 301"/>
            <p:cNvSpPr>
              <a:spLocks/>
            </p:cNvSpPr>
            <p:nvPr/>
          </p:nvSpPr>
          <p:spPr bwMode="auto">
            <a:xfrm>
              <a:off x="6062663" y="5719763"/>
              <a:ext cx="344488" cy="398463"/>
            </a:xfrm>
            <a:custGeom>
              <a:avLst/>
              <a:gdLst>
                <a:gd name="T0" fmla="*/ 114 w 114"/>
                <a:gd name="T1" fmla="*/ 47 h 132"/>
                <a:gd name="T2" fmla="*/ 61 w 114"/>
                <a:gd name="T3" fmla="*/ 0 h 132"/>
                <a:gd name="T4" fmla="*/ 32 w 114"/>
                <a:gd name="T5" fmla="*/ 68 h 132"/>
                <a:gd name="T6" fmla="*/ 0 w 114"/>
                <a:gd name="T7" fmla="*/ 109 h 132"/>
                <a:gd name="T8" fmla="*/ 73 w 114"/>
                <a:gd name="T9" fmla="*/ 132 h 132"/>
                <a:gd name="T10" fmla="*/ 114 w 114"/>
                <a:gd name="T11" fmla="*/ 47 h 132"/>
              </a:gdLst>
              <a:ahLst/>
              <a:cxnLst>
                <a:cxn ang="0">
                  <a:pos x="T0" y="T1"/>
                </a:cxn>
                <a:cxn ang="0">
                  <a:pos x="T2" y="T3"/>
                </a:cxn>
                <a:cxn ang="0">
                  <a:pos x="T4" y="T5"/>
                </a:cxn>
                <a:cxn ang="0">
                  <a:pos x="T6" y="T7"/>
                </a:cxn>
                <a:cxn ang="0">
                  <a:pos x="T8" y="T9"/>
                </a:cxn>
                <a:cxn ang="0">
                  <a:pos x="T10" y="T11"/>
                </a:cxn>
              </a:cxnLst>
              <a:rect l="0" t="0" r="r" b="b"/>
              <a:pathLst>
                <a:path w="114" h="132">
                  <a:moveTo>
                    <a:pt x="114" y="47"/>
                  </a:moveTo>
                  <a:cubicBezTo>
                    <a:pt x="92" y="39"/>
                    <a:pt x="73" y="21"/>
                    <a:pt x="61" y="0"/>
                  </a:cubicBezTo>
                  <a:cubicBezTo>
                    <a:pt x="60" y="24"/>
                    <a:pt x="47" y="48"/>
                    <a:pt x="32" y="68"/>
                  </a:cubicBezTo>
                  <a:cubicBezTo>
                    <a:pt x="22" y="82"/>
                    <a:pt x="10" y="95"/>
                    <a:pt x="0" y="109"/>
                  </a:cubicBezTo>
                  <a:cubicBezTo>
                    <a:pt x="25" y="113"/>
                    <a:pt x="50" y="121"/>
                    <a:pt x="73" y="132"/>
                  </a:cubicBezTo>
                  <a:cubicBezTo>
                    <a:pt x="90" y="105"/>
                    <a:pt x="104" y="77"/>
                    <a:pt x="114" y="47"/>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5" name="Freeform 302"/>
            <p:cNvSpPr>
              <a:spLocks/>
            </p:cNvSpPr>
            <p:nvPr/>
          </p:nvSpPr>
          <p:spPr bwMode="auto">
            <a:xfrm>
              <a:off x="5999163" y="5854700"/>
              <a:ext cx="568325" cy="425450"/>
            </a:xfrm>
            <a:custGeom>
              <a:avLst/>
              <a:gdLst>
                <a:gd name="T0" fmla="*/ 157 w 188"/>
                <a:gd name="T1" fmla="*/ 6 h 141"/>
                <a:gd name="T2" fmla="*/ 135 w 188"/>
                <a:gd name="T3" fmla="*/ 2 h 141"/>
                <a:gd name="T4" fmla="*/ 104 w 188"/>
                <a:gd name="T5" fmla="*/ 71 h 141"/>
                <a:gd name="T6" fmla="*/ 78 w 188"/>
                <a:gd name="T7" fmla="*/ 80 h 141"/>
                <a:gd name="T8" fmla="*/ 21 w 188"/>
                <a:gd name="T9" fmla="*/ 64 h 141"/>
                <a:gd name="T10" fmla="*/ 4 w 188"/>
                <a:gd name="T11" fmla="*/ 93 h 141"/>
                <a:gd name="T12" fmla="*/ 0 w 188"/>
                <a:gd name="T13" fmla="*/ 104 h 141"/>
                <a:gd name="T14" fmla="*/ 15 w 188"/>
                <a:gd name="T15" fmla="*/ 134 h 141"/>
                <a:gd name="T16" fmla="*/ 37 w 188"/>
                <a:gd name="T17" fmla="*/ 139 h 141"/>
                <a:gd name="T18" fmla="*/ 146 w 188"/>
                <a:gd name="T19" fmla="*/ 86 h 141"/>
                <a:gd name="T20" fmla="*/ 171 w 188"/>
                <a:gd name="T21" fmla="*/ 40 h 141"/>
                <a:gd name="T22" fmla="*/ 177 w 188"/>
                <a:gd name="T23" fmla="*/ 30 h 141"/>
                <a:gd name="T24" fmla="*/ 186 w 188"/>
                <a:gd name="T25" fmla="*/ 8 h 141"/>
                <a:gd name="T26" fmla="*/ 188 w 188"/>
                <a:gd name="T27" fmla="*/ 0 h 141"/>
                <a:gd name="T28" fmla="*/ 157 w 188"/>
                <a:gd name="T29" fmla="*/ 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41">
                  <a:moveTo>
                    <a:pt x="157" y="6"/>
                  </a:moveTo>
                  <a:cubicBezTo>
                    <a:pt x="150" y="6"/>
                    <a:pt x="142" y="4"/>
                    <a:pt x="135" y="2"/>
                  </a:cubicBezTo>
                  <a:cubicBezTo>
                    <a:pt x="127" y="26"/>
                    <a:pt x="116" y="49"/>
                    <a:pt x="104" y="71"/>
                  </a:cubicBezTo>
                  <a:cubicBezTo>
                    <a:pt x="99" y="80"/>
                    <a:pt x="88" y="84"/>
                    <a:pt x="78" y="80"/>
                  </a:cubicBezTo>
                  <a:cubicBezTo>
                    <a:pt x="60" y="73"/>
                    <a:pt x="41" y="68"/>
                    <a:pt x="21" y="64"/>
                  </a:cubicBezTo>
                  <a:cubicBezTo>
                    <a:pt x="14" y="73"/>
                    <a:pt x="9" y="83"/>
                    <a:pt x="4" y="93"/>
                  </a:cubicBezTo>
                  <a:cubicBezTo>
                    <a:pt x="2" y="96"/>
                    <a:pt x="1" y="100"/>
                    <a:pt x="0" y="104"/>
                  </a:cubicBezTo>
                  <a:cubicBezTo>
                    <a:pt x="0" y="116"/>
                    <a:pt x="5" y="128"/>
                    <a:pt x="15" y="134"/>
                  </a:cubicBezTo>
                  <a:cubicBezTo>
                    <a:pt x="22" y="138"/>
                    <a:pt x="29" y="139"/>
                    <a:pt x="37" y="139"/>
                  </a:cubicBezTo>
                  <a:cubicBezTo>
                    <a:pt x="79" y="141"/>
                    <a:pt x="122" y="120"/>
                    <a:pt x="146" y="86"/>
                  </a:cubicBezTo>
                  <a:cubicBezTo>
                    <a:pt x="156" y="72"/>
                    <a:pt x="163" y="56"/>
                    <a:pt x="171" y="40"/>
                  </a:cubicBezTo>
                  <a:cubicBezTo>
                    <a:pt x="173" y="37"/>
                    <a:pt x="175" y="34"/>
                    <a:pt x="177" y="30"/>
                  </a:cubicBezTo>
                  <a:cubicBezTo>
                    <a:pt x="179" y="24"/>
                    <a:pt x="183" y="14"/>
                    <a:pt x="186" y="8"/>
                  </a:cubicBezTo>
                  <a:cubicBezTo>
                    <a:pt x="186" y="5"/>
                    <a:pt x="187" y="2"/>
                    <a:pt x="188" y="0"/>
                  </a:cubicBezTo>
                  <a:cubicBezTo>
                    <a:pt x="179" y="4"/>
                    <a:pt x="168" y="6"/>
                    <a:pt x="157"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239" name="Group 238"/>
          <p:cNvGrpSpPr/>
          <p:nvPr/>
        </p:nvGrpSpPr>
        <p:grpSpPr>
          <a:xfrm>
            <a:off x="3730610" y="1900602"/>
            <a:ext cx="1237757" cy="758864"/>
            <a:chOff x="293688" y="2058988"/>
            <a:chExt cx="4267198" cy="2616201"/>
          </a:xfrm>
        </p:grpSpPr>
        <p:sp>
          <p:nvSpPr>
            <p:cNvPr id="219" name="Freeform 30"/>
            <p:cNvSpPr>
              <a:spLocks/>
            </p:cNvSpPr>
            <p:nvPr/>
          </p:nvSpPr>
          <p:spPr bwMode="auto">
            <a:xfrm>
              <a:off x="293688" y="2058988"/>
              <a:ext cx="4267198" cy="2473326"/>
            </a:xfrm>
            <a:custGeom>
              <a:avLst/>
              <a:gdLst>
                <a:gd name="T0" fmla="*/ 2294 w 2336"/>
                <a:gd name="T1" fmla="*/ 542 h 1353"/>
                <a:gd name="T2" fmla="*/ 2294 w 2336"/>
                <a:gd name="T3" fmla="*/ 629 h 1353"/>
                <a:gd name="T4" fmla="*/ 1089 w 2336"/>
                <a:gd name="T5" fmla="*/ 1329 h 1353"/>
                <a:gd name="T6" fmla="*/ 938 w 2336"/>
                <a:gd name="T7" fmla="*/ 1329 h 1353"/>
                <a:gd name="T8" fmla="*/ 42 w 2336"/>
                <a:gd name="T9" fmla="*/ 812 h 1353"/>
                <a:gd name="T10" fmla="*/ 42 w 2336"/>
                <a:gd name="T11" fmla="*/ 725 h 1353"/>
                <a:gd name="T12" fmla="*/ 1247 w 2336"/>
                <a:gd name="T13" fmla="*/ 24 h 1353"/>
                <a:gd name="T14" fmla="*/ 1397 w 2336"/>
                <a:gd name="T15" fmla="*/ 24 h 1353"/>
                <a:gd name="T16" fmla="*/ 2294 w 2336"/>
                <a:gd name="T17" fmla="*/ 542 h 1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36" h="1353">
                  <a:moveTo>
                    <a:pt x="2294" y="542"/>
                  </a:moveTo>
                  <a:cubicBezTo>
                    <a:pt x="2335" y="566"/>
                    <a:pt x="2336" y="605"/>
                    <a:pt x="2294" y="629"/>
                  </a:cubicBezTo>
                  <a:cubicBezTo>
                    <a:pt x="1089" y="1329"/>
                    <a:pt x="1089" y="1329"/>
                    <a:pt x="1089" y="1329"/>
                  </a:cubicBezTo>
                  <a:cubicBezTo>
                    <a:pt x="1048" y="1353"/>
                    <a:pt x="980" y="1353"/>
                    <a:pt x="938" y="1329"/>
                  </a:cubicBezTo>
                  <a:cubicBezTo>
                    <a:pt x="42" y="812"/>
                    <a:pt x="42" y="812"/>
                    <a:pt x="42" y="812"/>
                  </a:cubicBezTo>
                  <a:cubicBezTo>
                    <a:pt x="1" y="788"/>
                    <a:pt x="0" y="749"/>
                    <a:pt x="42" y="725"/>
                  </a:cubicBezTo>
                  <a:cubicBezTo>
                    <a:pt x="1247" y="24"/>
                    <a:pt x="1247" y="24"/>
                    <a:pt x="1247" y="24"/>
                  </a:cubicBezTo>
                  <a:cubicBezTo>
                    <a:pt x="1288" y="0"/>
                    <a:pt x="1356" y="0"/>
                    <a:pt x="1397" y="24"/>
                  </a:cubicBezTo>
                  <a:lnTo>
                    <a:pt x="2294" y="542"/>
                  </a:lnTo>
                  <a:close/>
                </a:path>
              </a:pathLst>
            </a:custGeom>
            <a:solidFill>
              <a:schemeClr val="bg2">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0" name="Freeform 31"/>
            <p:cNvSpPr>
              <a:spLocks/>
            </p:cNvSpPr>
            <p:nvPr/>
          </p:nvSpPr>
          <p:spPr bwMode="auto">
            <a:xfrm>
              <a:off x="314326" y="3130551"/>
              <a:ext cx="4225924" cy="1544638"/>
            </a:xfrm>
            <a:custGeom>
              <a:avLst/>
              <a:gdLst>
                <a:gd name="T0" fmla="*/ 2283 w 2314"/>
                <a:gd name="T1" fmla="*/ 43 h 845"/>
                <a:gd name="T2" fmla="*/ 1078 w 2314"/>
                <a:gd name="T3" fmla="*/ 743 h 845"/>
                <a:gd name="T4" fmla="*/ 927 w 2314"/>
                <a:gd name="T5" fmla="*/ 743 h 845"/>
                <a:gd name="T6" fmla="*/ 31 w 2314"/>
                <a:gd name="T7" fmla="*/ 226 h 845"/>
                <a:gd name="T8" fmla="*/ 0 w 2314"/>
                <a:gd name="T9" fmla="*/ 182 h 845"/>
                <a:gd name="T10" fmla="*/ 0 w 2314"/>
                <a:gd name="T11" fmla="*/ 259 h 845"/>
                <a:gd name="T12" fmla="*/ 31 w 2314"/>
                <a:gd name="T13" fmla="*/ 303 h 845"/>
                <a:gd name="T14" fmla="*/ 927 w 2314"/>
                <a:gd name="T15" fmla="*/ 821 h 845"/>
                <a:gd name="T16" fmla="*/ 1078 w 2314"/>
                <a:gd name="T17" fmla="*/ 821 h 845"/>
                <a:gd name="T18" fmla="*/ 2283 w 2314"/>
                <a:gd name="T19" fmla="*/ 120 h 845"/>
                <a:gd name="T20" fmla="*/ 2314 w 2314"/>
                <a:gd name="T21" fmla="*/ 77 h 845"/>
                <a:gd name="T22" fmla="*/ 2314 w 2314"/>
                <a:gd name="T23" fmla="*/ 0 h 845"/>
                <a:gd name="T24" fmla="*/ 2283 w 2314"/>
                <a:gd name="T25" fmla="*/ 43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14" h="845">
                  <a:moveTo>
                    <a:pt x="2283" y="43"/>
                  </a:moveTo>
                  <a:cubicBezTo>
                    <a:pt x="1078" y="743"/>
                    <a:pt x="1078" y="743"/>
                    <a:pt x="1078" y="743"/>
                  </a:cubicBezTo>
                  <a:cubicBezTo>
                    <a:pt x="1037" y="767"/>
                    <a:pt x="969" y="767"/>
                    <a:pt x="927" y="743"/>
                  </a:cubicBezTo>
                  <a:cubicBezTo>
                    <a:pt x="31" y="226"/>
                    <a:pt x="31" y="226"/>
                    <a:pt x="31" y="226"/>
                  </a:cubicBezTo>
                  <a:cubicBezTo>
                    <a:pt x="10" y="214"/>
                    <a:pt x="0" y="198"/>
                    <a:pt x="0" y="182"/>
                  </a:cubicBezTo>
                  <a:cubicBezTo>
                    <a:pt x="0" y="259"/>
                    <a:pt x="0" y="259"/>
                    <a:pt x="0" y="259"/>
                  </a:cubicBezTo>
                  <a:cubicBezTo>
                    <a:pt x="0" y="275"/>
                    <a:pt x="10" y="291"/>
                    <a:pt x="31" y="303"/>
                  </a:cubicBezTo>
                  <a:cubicBezTo>
                    <a:pt x="927" y="821"/>
                    <a:pt x="927" y="821"/>
                    <a:pt x="927" y="821"/>
                  </a:cubicBezTo>
                  <a:cubicBezTo>
                    <a:pt x="969" y="845"/>
                    <a:pt x="1036" y="845"/>
                    <a:pt x="1078" y="821"/>
                  </a:cubicBezTo>
                  <a:cubicBezTo>
                    <a:pt x="2283" y="120"/>
                    <a:pt x="2283" y="120"/>
                    <a:pt x="2283" y="120"/>
                  </a:cubicBezTo>
                  <a:cubicBezTo>
                    <a:pt x="2303" y="108"/>
                    <a:pt x="2314" y="93"/>
                    <a:pt x="2314" y="77"/>
                  </a:cubicBezTo>
                  <a:cubicBezTo>
                    <a:pt x="2314" y="0"/>
                    <a:pt x="2314" y="0"/>
                    <a:pt x="2314" y="0"/>
                  </a:cubicBezTo>
                  <a:cubicBezTo>
                    <a:pt x="2314" y="15"/>
                    <a:pt x="2304" y="31"/>
                    <a:pt x="2283" y="43"/>
                  </a:cubicBezTo>
                  <a:close/>
                </a:path>
              </a:pathLst>
            </a:custGeom>
            <a:solidFill>
              <a:schemeClr val="bg2">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1" name="Freeform 32"/>
            <p:cNvSpPr>
              <a:spLocks/>
            </p:cNvSpPr>
            <p:nvPr/>
          </p:nvSpPr>
          <p:spPr bwMode="auto">
            <a:xfrm>
              <a:off x="1746250" y="2749551"/>
              <a:ext cx="401637" cy="231775"/>
            </a:xfrm>
            <a:custGeom>
              <a:avLst/>
              <a:gdLst>
                <a:gd name="T0" fmla="*/ 210 w 220"/>
                <a:gd name="T1" fmla="*/ 73 h 127"/>
                <a:gd name="T2" fmla="*/ 210 w 220"/>
                <a:gd name="T3" fmla="*/ 93 h 127"/>
                <a:gd name="T4" fmla="*/ 161 w 220"/>
                <a:gd name="T5" fmla="*/ 122 h 127"/>
                <a:gd name="T6" fmla="*/ 127 w 220"/>
                <a:gd name="T7" fmla="*/ 122 h 127"/>
                <a:gd name="T8" fmla="*/ 10 w 220"/>
                <a:gd name="T9" fmla="*/ 54 h 127"/>
                <a:gd name="T10" fmla="*/ 10 w 220"/>
                <a:gd name="T11" fmla="*/ 35 h 127"/>
                <a:gd name="T12" fmla="*/ 59 w 220"/>
                <a:gd name="T13" fmla="*/ 6 h 127"/>
                <a:gd name="T14" fmla="*/ 94 w 220"/>
                <a:gd name="T15" fmla="*/ 6 h 127"/>
                <a:gd name="T16" fmla="*/ 210 w 220"/>
                <a:gd name="T17" fmla="*/ 7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127">
                  <a:moveTo>
                    <a:pt x="210" y="73"/>
                  </a:moveTo>
                  <a:cubicBezTo>
                    <a:pt x="220" y="79"/>
                    <a:pt x="220" y="87"/>
                    <a:pt x="210" y="93"/>
                  </a:cubicBezTo>
                  <a:cubicBezTo>
                    <a:pt x="161" y="122"/>
                    <a:pt x="161" y="122"/>
                    <a:pt x="161" y="122"/>
                  </a:cubicBezTo>
                  <a:cubicBezTo>
                    <a:pt x="151" y="127"/>
                    <a:pt x="136" y="127"/>
                    <a:pt x="127" y="122"/>
                  </a:cubicBezTo>
                  <a:cubicBezTo>
                    <a:pt x="10" y="54"/>
                    <a:pt x="10" y="54"/>
                    <a:pt x="10" y="54"/>
                  </a:cubicBezTo>
                  <a:cubicBezTo>
                    <a:pt x="1" y="49"/>
                    <a:pt x="0" y="40"/>
                    <a:pt x="10" y="35"/>
                  </a:cubicBezTo>
                  <a:cubicBezTo>
                    <a:pt x="59" y="6"/>
                    <a:pt x="59" y="6"/>
                    <a:pt x="59" y="6"/>
                  </a:cubicBezTo>
                  <a:cubicBezTo>
                    <a:pt x="69" y="0"/>
                    <a:pt x="84" y="0"/>
                    <a:pt x="94" y="6"/>
                  </a:cubicBezTo>
                  <a:lnTo>
                    <a:pt x="210" y="73"/>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2" name="Freeform 33"/>
            <p:cNvSpPr>
              <a:spLocks/>
            </p:cNvSpPr>
            <p:nvPr/>
          </p:nvSpPr>
          <p:spPr bwMode="auto">
            <a:xfrm>
              <a:off x="2154238" y="2986088"/>
              <a:ext cx="400050" cy="231775"/>
            </a:xfrm>
            <a:custGeom>
              <a:avLst/>
              <a:gdLst>
                <a:gd name="T0" fmla="*/ 209 w 219"/>
                <a:gd name="T1" fmla="*/ 73 h 127"/>
                <a:gd name="T2" fmla="*/ 209 w 219"/>
                <a:gd name="T3" fmla="*/ 93 h 127"/>
                <a:gd name="T4" fmla="*/ 160 w 219"/>
                <a:gd name="T5" fmla="*/ 122 h 127"/>
                <a:gd name="T6" fmla="*/ 126 w 219"/>
                <a:gd name="T7" fmla="*/ 122 h 127"/>
                <a:gd name="T8" fmla="*/ 9 w 219"/>
                <a:gd name="T9" fmla="*/ 54 h 127"/>
                <a:gd name="T10" fmla="*/ 9 w 219"/>
                <a:gd name="T11" fmla="*/ 34 h 127"/>
                <a:gd name="T12" fmla="*/ 58 w 219"/>
                <a:gd name="T13" fmla="*/ 6 h 127"/>
                <a:gd name="T14" fmla="*/ 93 w 219"/>
                <a:gd name="T15" fmla="*/ 6 h 127"/>
                <a:gd name="T16" fmla="*/ 209 w 219"/>
                <a:gd name="T17" fmla="*/ 7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 h="127">
                  <a:moveTo>
                    <a:pt x="209" y="73"/>
                  </a:moveTo>
                  <a:cubicBezTo>
                    <a:pt x="219" y="78"/>
                    <a:pt x="219" y="87"/>
                    <a:pt x="209" y="93"/>
                  </a:cubicBezTo>
                  <a:cubicBezTo>
                    <a:pt x="160" y="122"/>
                    <a:pt x="160" y="122"/>
                    <a:pt x="160" y="122"/>
                  </a:cubicBezTo>
                  <a:cubicBezTo>
                    <a:pt x="151" y="127"/>
                    <a:pt x="135" y="127"/>
                    <a:pt x="126" y="122"/>
                  </a:cubicBezTo>
                  <a:cubicBezTo>
                    <a:pt x="9" y="54"/>
                    <a:pt x="9" y="54"/>
                    <a:pt x="9" y="54"/>
                  </a:cubicBezTo>
                  <a:cubicBezTo>
                    <a:pt x="0" y="49"/>
                    <a:pt x="0" y="40"/>
                    <a:pt x="9" y="34"/>
                  </a:cubicBezTo>
                  <a:cubicBezTo>
                    <a:pt x="58" y="6"/>
                    <a:pt x="58" y="6"/>
                    <a:pt x="58" y="6"/>
                  </a:cubicBezTo>
                  <a:cubicBezTo>
                    <a:pt x="68" y="0"/>
                    <a:pt x="83" y="0"/>
                    <a:pt x="93" y="6"/>
                  </a:cubicBezTo>
                  <a:lnTo>
                    <a:pt x="209" y="73"/>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3" name="Freeform 34"/>
            <p:cNvSpPr>
              <a:spLocks/>
            </p:cNvSpPr>
            <p:nvPr/>
          </p:nvSpPr>
          <p:spPr bwMode="auto">
            <a:xfrm>
              <a:off x="1020763" y="3101976"/>
              <a:ext cx="520700" cy="301625"/>
            </a:xfrm>
            <a:custGeom>
              <a:avLst/>
              <a:gdLst>
                <a:gd name="T0" fmla="*/ 276 w 285"/>
                <a:gd name="T1" fmla="*/ 73 h 165"/>
                <a:gd name="T2" fmla="*/ 276 w 285"/>
                <a:gd name="T3" fmla="*/ 93 h 165"/>
                <a:gd name="T4" fmla="*/ 160 w 285"/>
                <a:gd name="T5" fmla="*/ 160 h 165"/>
                <a:gd name="T6" fmla="*/ 126 w 285"/>
                <a:gd name="T7" fmla="*/ 160 h 165"/>
                <a:gd name="T8" fmla="*/ 9 w 285"/>
                <a:gd name="T9" fmla="*/ 93 h 165"/>
                <a:gd name="T10" fmla="*/ 9 w 285"/>
                <a:gd name="T11" fmla="*/ 73 h 165"/>
                <a:gd name="T12" fmla="*/ 125 w 285"/>
                <a:gd name="T13" fmla="*/ 5 h 165"/>
                <a:gd name="T14" fmla="*/ 159 w 285"/>
                <a:gd name="T15" fmla="*/ 5 h 165"/>
                <a:gd name="T16" fmla="*/ 276 w 285"/>
                <a:gd name="T17" fmla="*/ 7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5" h="165">
                  <a:moveTo>
                    <a:pt x="276" y="73"/>
                  </a:moveTo>
                  <a:cubicBezTo>
                    <a:pt x="285" y="78"/>
                    <a:pt x="285" y="87"/>
                    <a:pt x="276" y="93"/>
                  </a:cubicBezTo>
                  <a:cubicBezTo>
                    <a:pt x="160" y="160"/>
                    <a:pt x="160" y="160"/>
                    <a:pt x="160" y="160"/>
                  </a:cubicBezTo>
                  <a:cubicBezTo>
                    <a:pt x="151" y="165"/>
                    <a:pt x="135" y="165"/>
                    <a:pt x="126" y="160"/>
                  </a:cubicBezTo>
                  <a:cubicBezTo>
                    <a:pt x="9" y="93"/>
                    <a:pt x="9" y="93"/>
                    <a:pt x="9" y="93"/>
                  </a:cubicBezTo>
                  <a:cubicBezTo>
                    <a:pt x="0" y="87"/>
                    <a:pt x="0" y="78"/>
                    <a:pt x="9" y="73"/>
                  </a:cubicBezTo>
                  <a:cubicBezTo>
                    <a:pt x="125" y="5"/>
                    <a:pt x="125" y="5"/>
                    <a:pt x="125" y="5"/>
                  </a:cubicBezTo>
                  <a:cubicBezTo>
                    <a:pt x="134" y="0"/>
                    <a:pt x="150" y="0"/>
                    <a:pt x="159" y="5"/>
                  </a:cubicBezTo>
                  <a:lnTo>
                    <a:pt x="276" y="73"/>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4" name="Freeform 35"/>
            <p:cNvSpPr>
              <a:spLocks/>
            </p:cNvSpPr>
            <p:nvPr/>
          </p:nvSpPr>
          <p:spPr bwMode="auto">
            <a:xfrm>
              <a:off x="2562225" y="3221038"/>
              <a:ext cx="400050" cy="233363"/>
            </a:xfrm>
            <a:custGeom>
              <a:avLst/>
              <a:gdLst>
                <a:gd name="T0" fmla="*/ 210 w 219"/>
                <a:gd name="T1" fmla="*/ 73 h 127"/>
                <a:gd name="T2" fmla="*/ 210 w 219"/>
                <a:gd name="T3" fmla="*/ 93 h 127"/>
                <a:gd name="T4" fmla="*/ 160 w 219"/>
                <a:gd name="T5" fmla="*/ 121 h 127"/>
                <a:gd name="T6" fmla="*/ 126 w 219"/>
                <a:gd name="T7" fmla="*/ 121 h 127"/>
                <a:gd name="T8" fmla="*/ 9 w 219"/>
                <a:gd name="T9" fmla="*/ 54 h 127"/>
                <a:gd name="T10" fmla="*/ 9 w 219"/>
                <a:gd name="T11" fmla="*/ 34 h 127"/>
                <a:gd name="T12" fmla="*/ 59 w 219"/>
                <a:gd name="T13" fmla="*/ 6 h 127"/>
                <a:gd name="T14" fmla="*/ 93 w 219"/>
                <a:gd name="T15" fmla="*/ 6 h 127"/>
                <a:gd name="T16" fmla="*/ 210 w 219"/>
                <a:gd name="T17" fmla="*/ 7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 h="127">
                  <a:moveTo>
                    <a:pt x="210" y="73"/>
                  </a:moveTo>
                  <a:cubicBezTo>
                    <a:pt x="219" y="78"/>
                    <a:pt x="219" y="87"/>
                    <a:pt x="210" y="93"/>
                  </a:cubicBezTo>
                  <a:cubicBezTo>
                    <a:pt x="160" y="121"/>
                    <a:pt x="160" y="121"/>
                    <a:pt x="160" y="121"/>
                  </a:cubicBezTo>
                  <a:cubicBezTo>
                    <a:pt x="151" y="127"/>
                    <a:pt x="135" y="127"/>
                    <a:pt x="126" y="121"/>
                  </a:cubicBezTo>
                  <a:cubicBezTo>
                    <a:pt x="9" y="54"/>
                    <a:pt x="9" y="54"/>
                    <a:pt x="9" y="54"/>
                  </a:cubicBezTo>
                  <a:cubicBezTo>
                    <a:pt x="0" y="49"/>
                    <a:pt x="0" y="40"/>
                    <a:pt x="9" y="34"/>
                  </a:cubicBezTo>
                  <a:cubicBezTo>
                    <a:pt x="59" y="6"/>
                    <a:pt x="59" y="6"/>
                    <a:pt x="59" y="6"/>
                  </a:cubicBezTo>
                  <a:cubicBezTo>
                    <a:pt x="68" y="0"/>
                    <a:pt x="83" y="0"/>
                    <a:pt x="93" y="6"/>
                  </a:cubicBezTo>
                  <a:lnTo>
                    <a:pt x="210" y="73"/>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5" name="Freeform 36"/>
            <p:cNvSpPr>
              <a:spLocks/>
            </p:cNvSpPr>
            <p:nvPr/>
          </p:nvSpPr>
          <p:spPr bwMode="auto">
            <a:xfrm>
              <a:off x="657225" y="3314701"/>
              <a:ext cx="520700" cy="301625"/>
            </a:xfrm>
            <a:custGeom>
              <a:avLst/>
              <a:gdLst>
                <a:gd name="T0" fmla="*/ 276 w 285"/>
                <a:gd name="T1" fmla="*/ 72 h 165"/>
                <a:gd name="T2" fmla="*/ 276 w 285"/>
                <a:gd name="T3" fmla="*/ 92 h 165"/>
                <a:gd name="T4" fmla="*/ 160 w 285"/>
                <a:gd name="T5" fmla="*/ 159 h 165"/>
                <a:gd name="T6" fmla="*/ 126 w 285"/>
                <a:gd name="T7" fmla="*/ 160 h 165"/>
                <a:gd name="T8" fmla="*/ 9 w 285"/>
                <a:gd name="T9" fmla="*/ 92 h 165"/>
                <a:gd name="T10" fmla="*/ 9 w 285"/>
                <a:gd name="T11" fmla="*/ 72 h 165"/>
                <a:gd name="T12" fmla="*/ 125 w 285"/>
                <a:gd name="T13" fmla="*/ 5 h 165"/>
                <a:gd name="T14" fmla="*/ 159 w 285"/>
                <a:gd name="T15" fmla="*/ 5 h 165"/>
                <a:gd name="T16" fmla="*/ 276 w 285"/>
                <a:gd name="T17" fmla="*/ 7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5" h="165">
                  <a:moveTo>
                    <a:pt x="276" y="72"/>
                  </a:moveTo>
                  <a:cubicBezTo>
                    <a:pt x="285" y="78"/>
                    <a:pt x="285" y="87"/>
                    <a:pt x="276" y="92"/>
                  </a:cubicBezTo>
                  <a:cubicBezTo>
                    <a:pt x="160" y="159"/>
                    <a:pt x="160" y="159"/>
                    <a:pt x="160" y="159"/>
                  </a:cubicBezTo>
                  <a:cubicBezTo>
                    <a:pt x="151" y="165"/>
                    <a:pt x="135" y="165"/>
                    <a:pt x="126" y="160"/>
                  </a:cubicBezTo>
                  <a:cubicBezTo>
                    <a:pt x="9" y="92"/>
                    <a:pt x="9" y="92"/>
                    <a:pt x="9" y="92"/>
                  </a:cubicBezTo>
                  <a:cubicBezTo>
                    <a:pt x="0" y="87"/>
                    <a:pt x="0" y="78"/>
                    <a:pt x="9" y="72"/>
                  </a:cubicBezTo>
                  <a:cubicBezTo>
                    <a:pt x="125" y="5"/>
                    <a:pt x="125" y="5"/>
                    <a:pt x="125" y="5"/>
                  </a:cubicBezTo>
                  <a:cubicBezTo>
                    <a:pt x="134" y="0"/>
                    <a:pt x="150" y="0"/>
                    <a:pt x="159" y="5"/>
                  </a:cubicBezTo>
                  <a:lnTo>
                    <a:pt x="276" y="72"/>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6" name="Freeform 37"/>
            <p:cNvSpPr>
              <a:spLocks/>
            </p:cNvSpPr>
            <p:nvPr/>
          </p:nvSpPr>
          <p:spPr bwMode="auto">
            <a:xfrm>
              <a:off x="2970213" y="3457576"/>
              <a:ext cx="400050" cy="231775"/>
            </a:xfrm>
            <a:custGeom>
              <a:avLst/>
              <a:gdLst>
                <a:gd name="T0" fmla="*/ 210 w 219"/>
                <a:gd name="T1" fmla="*/ 73 h 127"/>
                <a:gd name="T2" fmla="*/ 210 w 219"/>
                <a:gd name="T3" fmla="*/ 93 h 127"/>
                <a:gd name="T4" fmla="*/ 161 w 219"/>
                <a:gd name="T5" fmla="*/ 121 h 127"/>
                <a:gd name="T6" fmla="*/ 126 w 219"/>
                <a:gd name="T7" fmla="*/ 121 h 127"/>
                <a:gd name="T8" fmla="*/ 10 w 219"/>
                <a:gd name="T9" fmla="*/ 54 h 127"/>
                <a:gd name="T10" fmla="*/ 10 w 219"/>
                <a:gd name="T11" fmla="*/ 34 h 127"/>
                <a:gd name="T12" fmla="*/ 59 w 219"/>
                <a:gd name="T13" fmla="*/ 5 h 127"/>
                <a:gd name="T14" fmla="*/ 93 w 219"/>
                <a:gd name="T15" fmla="*/ 5 h 127"/>
                <a:gd name="T16" fmla="*/ 210 w 219"/>
                <a:gd name="T17" fmla="*/ 7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 h="127">
                  <a:moveTo>
                    <a:pt x="210" y="73"/>
                  </a:moveTo>
                  <a:cubicBezTo>
                    <a:pt x="219" y="78"/>
                    <a:pt x="219" y="87"/>
                    <a:pt x="210" y="93"/>
                  </a:cubicBezTo>
                  <a:cubicBezTo>
                    <a:pt x="161" y="121"/>
                    <a:pt x="161" y="121"/>
                    <a:pt x="161" y="121"/>
                  </a:cubicBezTo>
                  <a:cubicBezTo>
                    <a:pt x="151" y="127"/>
                    <a:pt x="136" y="127"/>
                    <a:pt x="126" y="121"/>
                  </a:cubicBezTo>
                  <a:cubicBezTo>
                    <a:pt x="10" y="54"/>
                    <a:pt x="10" y="54"/>
                    <a:pt x="10" y="54"/>
                  </a:cubicBezTo>
                  <a:cubicBezTo>
                    <a:pt x="0" y="48"/>
                    <a:pt x="0" y="40"/>
                    <a:pt x="10" y="34"/>
                  </a:cubicBezTo>
                  <a:cubicBezTo>
                    <a:pt x="59" y="5"/>
                    <a:pt x="59" y="5"/>
                    <a:pt x="59" y="5"/>
                  </a:cubicBezTo>
                  <a:cubicBezTo>
                    <a:pt x="68" y="0"/>
                    <a:pt x="84" y="0"/>
                    <a:pt x="93" y="5"/>
                  </a:cubicBezTo>
                  <a:lnTo>
                    <a:pt x="210" y="73"/>
                  </a:lnTo>
                  <a:close/>
                </a:path>
              </a:pathLst>
            </a:custGeom>
            <a:solidFill>
              <a:srgbClr val="FE26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7" name="Freeform 38"/>
            <p:cNvSpPr>
              <a:spLocks/>
            </p:cNvSpPr>
            <p:nvPr/>
          </p:nvSpPr>
          <p:spPr bwMode="auto">
            <a:xfrm>
              <a:off x="2243138" y="3808413"/>
              <a:ext cx="522287" cy="303213"/>
            </a:xfrm>
            <a:custGeom>
              <a:avLst/>
              <a:gdLst>
                <a:gd name="T0" fmla="*/ 276 w 286"/>
                <a:gd name="T1" fmla="*/ 73 h 166"/>
                <a:gd name="T2" fmla="*/ 277 w 286"/>
                <a:gd name="T3" fmla="*/ 93 h 166"/>
                <a:gd name="T4" fmla="*/ 161 w 286"/>
                <a:gd name="T5" fmla="*/ 160 h 166"/>
                <a:gd name="T6" fmla="*/ 126 w 286"/>
                <a:gd name="T7" fmla="*/ 160 h 166"/>
                <a:gd name="T8" fmla="*/ 10 w 286"/>
                <a:gd name="T9" fmla="*/ 93 h 166"/>
                <a:gd name="T10" fmla="*/ 10 w 286"/>
                <a:gd name="T11" fmla="*/ 73 h 166"/>
                <a:gd name="T12" fmla="*/ 126 w 286"/>
                <a:gd name="T13" fmla="*/ 6 h 166"/>
                <a:gd name="T14" fmla="*/ 160 w 286"/>
                <a:gd name="T15" fmla="*/ 6 h 166"/>
                <a:gd name="T16" fmla="*/ 276 w 286"/>
                <a:gd name="T17" fmla="*/ 7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6" h="166">
                  <a:moveTo>
                    <a:pt x="276" y="73"/>
                  </a:moveTo>
                  <a:cubicBezTo>
                    <a:pt x="286" y="79"/>
                    <a:pt x="286" y="88"/>
                    <a:pt x="277" y="93"/>
                  </a:cubicBezTo>
                  <a:cubicBezTo>
                    <a:pt x="161" y="160"/>
                    <a:pt x="161" y="160"/>
                    <a:pt x="161" y="160"/>
                  </a:cubicBezTo>
                  <a:cubicBezTo>
                    <a:pt x="151" y="166"/>
                    <a:pt x="136" y="166"/>
                    <a:pt x="126" y="160"/>
                  </a:cubicBezTo>
                  <a:cubicBezTo>
                    <a:pt x="10" y="93"/>
                    <a:pt x="10" y="93"/>
                    <a:pt x="10" y="93"/>
                  </a:cubicBezTo>
                  <a:cubicBezTo>
                    <a:pt x="0" y="88"/>
                    <a:pt x="0" y="79"/>
                    <a:pt x="10" y="73"/>
                  </a:cubicBezTo>
                  <a:cubicBezTo>
                    <a:pt x="126" y="6"/>
                    <a:pt x="126" y="6"/>
                    <a:pt x="126" y="6"/>
                  </a:cubicBezTo>
                  <a:cubicBezTo>
                    <a:pt x="135" y="0"/>
                    <a:pt x="150" y="0"/>
                    <a:pt x="160" y="6"/>
                  </a:cubicBezTo>
                  <a:lnTo>
                    <a:pt x="276" y="73"/>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8" name="Freeform 39"/>
            <p:cNvSpPr>
              <a:spLocks/>
            </p:cNvSpPr>
            <p:nvPr/>
          </p:nvSpPr>
          <p:spPr bwMode="auto">
            <a:xfrm>
              <a:off x="1879600" y="4021138"/>
              <a:ext cx="522287" cy="303213"/>
            </a:xfrm>
            <a:custGeom>
              <a:avLst/>
              <a:gdLst>
                <a:gd name="T0" fmla="*/ 276 w 286"/>
                <a:gd name="T1" fmla="*/ 73 h 166"/>
                <a:gd name="T2" fmla="*/ 276 w 286"/>
                <a:gd name="T3" fmla="*/ 93 h 166"/>
                <a:gd name="T4" fmla="*/ 161 w 286"/>
                <a:gd name="T5" fmla="*/ 160 h 166"/>
                <a:gd name="T6" fmla="*/ 126 w 286"/>
                <a:gd name="T7" fmla="*/ 160 h 166"/>
                <a:gd name="T8" fmla="*/ 10 w 286"/>
                <a:gd name="T9" fmla="*/ 93 h 166"/>
                <a:gd name="T10" fmla="*/ 10 w 286"/>
                <a:gd name="T11" fmla="*/ 73 h 166"/>
                <a:gd name="T12" fmla="*/ 125 w 286"/>
                <a:gd name="T13" fmla="*/ 6 h 166"/>
                <a:gd name="T14" fmla="*/ 160 w 286"/>
                <a:gd name="T15" fmla="*/ 6 h 166"/>
                <a:gd name="T16" fmla="*/ 276 w 286"/>
                <a:gd name="T17" fmla="*/ 7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6" h="166">
                  <a:moveTo>
                    <a:pt x="276" y="73"/>
                  </a:moveTo>
                  <a:cubicBezTo>
                    <a:pt x="286" y="78"/>
                    <a:pt x="286" y="87"/>
                    <a:pt x="276" y="93"/>
                  </a:cubicBezTo>
                  <a:cubicBezTo>
                    <a:pt x="161" y="160"/>
                    <a:pt x="161" y="160"/>
                    <a:pt x="161" y="160"/>
                  </a:cubicBezTo>
                  <a:cubicBezTo>
                    <a:pt x="151" y="166"/>
                    <a:pt x="136" y="166"/>
                    <a:pt x="126" y="160"/>
                  </a:cubicBezTo>
                  <a:cubicBezTo>
                    <a:pt x="10" y="93"/>
                    <a:pt x="10" y="93"/>
                    <a:pt x="10" y="93"/>
                  </a:cubicBezTo>
                  <a:cubicBezTo>
                    <a:pt x="0" y="87"/>
                    <a:pt x="0" y="78"/>
                    <a:pt x="10" y="73"/>
                  </a:cubicBezTo>
                  <a:cubicBezTo>
                    <a:pt x="125" y="6"/>
                    <a:pt x="125" y="6"/>
                    <a:pt x="125" y="6"/>
                  </a:cubicBezTo>
                  <a:cubicBezTo>
                    <a:pt x="135" y="0"/>
                    <a:pt x="150" y="0"/>
                    <a:pt x="160" y="6"/>
                  </a:cubicBezTo>
                  <a:lnTo>
                    <a:pt x="276" y="73"/>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9" name="Freeform 40"/>
            <p:cNvSpPr>
              <a:spLocks/>
            </p:cNvSpPr>
            <p:nvPr/>
          </p:nvSpPr>
          <p:spPr bwMode="auto">
            <a:xfrm>
              <a:off x="2636838" y="2228851"/>
              <a:ext cx="569912" cy="330200"/>
            </a:xfrm>
            <a:custGeom>
              <a:avLst/>
              <a:gdLst>
                <a:gd name="T0" fmla="*/ 290 w 359"/>
                <a:gd name="T1" fmla="*/ 120 h 208"/>
                <a:gd name="T2" fmla="*/ 221 w 359"/>
                <a:gd name="T3" fmla="*/ 81 h 208"/>
                <a:gd name="T4" fmla="*/ 152 w 359"/>
                <a:gd name="T5" fmla="*/ 40 h 208"/>
                <a:gd name="T6" fmla="*/ 82 w 359"/>
                <a:gd name="T7" fmla="*/ 0 h 208"/>
                <a:gd name="T8" fmla="*/ 0 w 359"/>
                <a:gd name="T9" fmla="*/ 48 h 208"/>
                <a:gd name="T10" fmla="*/ 69 w 359"/>
                <a:gd name="T11" fmla="*/ 88 h 208"/>
                <a:gd name="T12" fmla="*/ 139 w 359"/>
                <a:gd name="T13" fmla="*/ 128 h 208"/>
                <a:gd name="T14" fmla="*/ 208 w 359"/>
                <a:gd name="T15" fmla="*/ 168 h 208"/>
                <a:gd name="T16" fmla="*/ 277 w 359"/>
                <a:gd name="T17" fmla="*/ 208 h 208"/>
                <a:gd name="T18" fmla="*/ 359 w 359"/>
                <a:gd name="T19" fmla="*/ 160 h 208"/>
                <a:gd name="T20" fmla="*/ 290 w 359"/>
                <a:gd name="T21" fmla="*/ 12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9" h="208">
                  <a:moveTo>
                    <a:pt x="290" y="120"/>
                  </a:moveTo>
                  <a:lnTo>
                    <a:pt x="221" y="81"/>
                  </a:lnTo>
                  <a:lnTo>
                    <a:pt x="152" y="40"/>
                  </a:lnTo>
                  <a:lnTo>
                    <a:pt x="82" y="0"/>
                  </a:lnTo>
                  <a:lnTo>
                    <a:pt x="0" y="48"/>
                  </a:lnTo>
                  <a:lnTo>
                    <a:pt x="69" y="88"/>
                  </a:lnTo>
                  <a:lnTo>
                    <a:pt x="139" y="128"/>
                  </a:lnTo>
                  <a:lnTo>
                    <a:pt x="208" y="168"/>
                  </a:lnTo>
                  <a:lnTo>
                    <a:pt x="277" y="208"/>
                  </a:lnTo>
                  <a:lnTo>
                    <a:pt x="359" y="160"/>
                  </a:lnTo>
                  <a:lnTo>
                    <a:pt x="290" y="120"/>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0" name="Freeform 41"/>
            <p:cNvSpPr>
              <a:spLocks/>
            </p:cNvSpPr>
            <p:nvPr/>
          </p:nvSpPr>
          <p:spPr bwMode="auto">
            <a:xfrm>
              <a:off x="1384300" y="2890838"/>
              <a:ext cx="520700" cy="303213"/>
            </a:xfrm>
            <a:custGeom>
              <a:avLst/>
              <a:gdLst>
                <a:gd name="T0" fmla="*/ 276 w 285"/>
                <a:gd name="T1" fmla="*/ 73 h 166"/>
                <a:gd name="T2" fmla="*/ 276 w 285"/>
                <a:gd name="T3" fmla="*/ 93 h 166"/>
                <a:gd name="T4" fmla="*/ 160 w 285"/>
                <a:gd name="T5" fmla="*/ 160 h 166"/>
                <a:gd name="T6" fmla="*/ 126 w 285"/>
                <a:gd name="T7" fmla="*/ 160 h 166"/>
                <a:gd name="T8" fmla="*/ 9 w 285"/>
                <a:gd name="T9" fmla="*/ 93 h 166"/>
                <a:gd name="T10" fmla="*/ 9 w 285"/>
                <a:gd name="T11" fmla="*/ 73 h 166"/>
                <a:gd name="T12" fmla="*/ 125 w 285"/>
                <a:gd name="T13" fmla="*/ 6 h 166"/>
                <a:gd name="T14" fmla="*/ 159 w 285"/>
                <a:gd name="T15" fmla="*/ 6 h 166"/>
                <a:gd name="T16" fmla="*/ 276 w 285"/>
                <a:gd name="T17" fmla="*/ 7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5" h="166">
                  <a:moveTo>
                    <a:pt x="276" y="73"/>
                  </a:moveTo>
                  <a:cubicBezTo>
                    <a:pt x="285" y="78"/>
                    <a:pt x="285" y="87"/>
                    <a:pt x="276" y="93"/>
                  </a:cubicBezTo>
                  <a:cubicBezTo>
                    <a:pt x="160" y="160"/>
                    <a:pt x="160" y="160"/>
                    <a:pt x="160" y="160"/>
                  </a:cubicBezTo>
                  <a:cubicBezTo>
                    <a:pt x="151" y="166"/>
                    <a:pt x="135" y="166"/>
                    <a:pt x="126" y="160"/>
                  </a:cubicBezTo>
                  <a:cubicBezTo>
                    <a:pt x="9" y="93"/>
                    <a:pt x="9" y="93"/>
                    <a:pt x="9" y="93"/>
                  </a:cubicBezTo>
                  <a:cubicBezTo>
                    <a:pt x="0" y="87"/>
                    <a:pt x="0" y="78"/>
                    <a:pt x="9" y="73"/>
                  </a:cubicBezTo>
                  <a:cubicBezTo>
                    <a:pt x="125" y="6"/>
                    <a:pt x="125" y="6"/>
                    <a:pt x="125" y="6"/>
                  </a:cubicBezTo>
                  <a:cubicBezTo>
                    <a:pt x="135" y="0"/>
                    <a:pt x="150" y="0"/>
                    <a:pt x="159" y="6"/>
                  </a:cubicBezTo>
                  <a:lnTo>
                    <a:pt x="276" y="73"/>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1" name="Freeform 42"/>
            <p:cNvSpPr>
              <a:spLocks/>
            </p:cNvSpPr>
            <p:nvPr/>
          </p:nvSpPr>
          <p:spPr bwMode="auto">
            <a:xfrm>
              <a:off x="1792288" y="3125788"/>
              <a:ext cx="522287" cy="301625"/>
            </a:xfrm>
            <a:custGeom>
              <a:avLst/>
              <a:gdLst>
                <a:gd name="T0" fmla="*/ 276 w 286"/>
                <a:gd name="T1" fmla="*/ 73 h 165"/>
                <a:gd name="T2" fmla="*/ 276 w 286"/>
                <a:gd name="T3" fmla="*/ 93 h 165"/>
                <a:gd name="T4" fmla="*/ 160 w 286"/>
                <a:gd name="T5" fmla="*/ 160 h 165"/>
                <a:gd name="T6" fmla="*/ 126 w 286"/>
                <a:gd name="T7" fmla="*/ 160 h 165"/>
                <a:gd name="T8" fmla="*/ 10 w 286"/>
                <a:gd name="T9" fmla="*/ 93 h 165"/>
                <a:gd name="T10" fmla="*/ 10 w 286"/>
                <a:gd name="T11" fmla="*/ 73 h 165"/>
                <a:gd name="T12" fmla="*/ 125 w 286"/>
                <a:gd name="T13" fmla="*/ 6 h 165"/>
                <a:gd name="T14" fmla="*/ 160 w 286"/>
                <a:gd name="T15" fmla="*/ 6 h 165"/>
                <a:gd name="T16" fmla="*/ 276 w 286"/>
                <a:gd name="T17" fmla="*/ 7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6" h="165">
                  <a:moveTo>
                    <a:pt x="276" y="73"/>
                  </a:moveTo>
                  <a:cubicBezTo>
                    <a:pt x="286" y="78"/>
                    <a:pt x="286" y="87"/>
                    <a:pt x="276" y="93"/>
                  </a:cubicBezTo>
                  <a:cubicBezTo>
                    <a:pt x="160" y="160"/>
                    <a:pt x="160" y="160"/>
                    <a:pt x="160" y="160"/>
                  </a:cubicBezTo>
                  <a:cubicBezTo>
                    <a:pt x="151" y="165"/>
                    <a:pt x="136" y="165"/>
                    <a:pt x="126" y="160"/>
                  </a:cubicBezTo>
                  <a:cubicBezTo>
                    <a:pt x="10" y="93"/>
                    <a:pt x="10" y="93"/>
                    <a:pt x="10" y="93"/>
                  </a:cubicBezTo>
                  <a:cubicBezTo>
                    <a:pt x="0" y="87"/>
                    <a:pt x="0" y="78"/>
                    <a:pt x="10" y="73"/>
                  </a:cubicBezTo>
                  <a:cubicBezTo>
                    <a:pt x="125" y="6"/>
                    <a:pt x="125" y="6"/>
                    <a:pt x="125" y="6"/>
                  </a:cubicBezTo>
                  <a:cubicBezTo>
                    <a:pt x="135" y="0"/>
                    <a:pt x="150" y="0"/>
                    <a:pt x="160" y="6"/>
                  </a:cubicBezTo>
                  <a:lnTo>
                    <a:pt x="276" y="73"/>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2" name="Freeform 43"/>
            <p:cNvSpPr>
              <a:spLocks/>
            </p:cNvSpPr>
            <p:nvPr/>
          </p:nvSpPr>
          <p:spPr bwMode="auto">
            <a:xfrm>
              <a:off x="2054225" y="2387601"/>
              <a:ext cx="1939925" cy="1122363"/>
            </a:xfrm>
            <a:custGeom>
              <a:avLst/>
              <a:gdLst>
                <a:gd name="T0" fmla="*/ 1046 w 1062"/>
                <a:gd name="T1" fmla="*/ 448 h 614"/>
                <a:gd name="T2" fmla="*/ 1046 w 1062"/>
                <a:gd name="T3" fmla="*/ 483 h 614"/>
                <a:gd name="T4" fmla="*/ 837 w 1062"/>
                <a:gd name="T5" fmla="*/ 604 h 614"/>
                <a:gd name="T6" fmla="*/ 777 w 1062"/>
                <a:gd name="T7" fmla="*/ 604 h 614"/>
                <a:gd name="T8" fmla="*/ 17 w 1062"/>
                <a:gd name="T9" fmla="*/ 166 h 614"/>
                <a:gd name="T10" fmla="*/ 16 w 1062"/>
                <a:gd name="T11" fmla="*/ 131 h 614"/>
                <a:gd name="T12" fmla="*/ 225 w 1062"/>
                <a:gd name="T13" fmla="*/ 9 h 614"/>
                <a:gd name="T14" fmla="*/ 286 w 1062"/>
                <a:gd name="T15" fmla="*/ 9 h 614"/>
                <a:gd name="T16" fmla="*/ 1046 w 1062"/>
                <a:gd name="T17" fmla="*/ 448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2" h="614">
                  <a:moveTo>
                    <a:pt x="1046" y="448"/>
                  </a:moveTo>
                  <a:cubicBezTo>
                    <a:pt x="1062" y="458"/>
                    <a:pt x="1062" y="473"/>
                    <a:pt x="1046" y="483"/>
                  </a:cubicBezTo>
                  <a:cubicBezTo>
                    <a:pt x="837" y="604"/>
                    <a:pt x="837" y="604"/>
                    <a:pt x="837" y="604"/>
                  </a:cubicBezTo>
                  <a:cubicBezTo>
                    <a:pt x="820" y="614"/>
                    <a:pt x="793" y="614"/>
                    <a:pt x="777" y="604"/>
                  </a:cubicBezTo>
                  <a:cubicBezTo>
                    <a:pt x="17" y="166"/>
                    <a:pt x="17" y="166"/>
                    <a:pt x="17" y="166"/>
                  </a:cubicBezTo>
                  <a:cubicBezTo>
                    <a:pt x="0" y="156"/>
                    <a:pt x="0" y="140"/>
                    <a:pt x="16" y="131"/>
                  </a:cubicBezTo>
                  <a:cubicBezTo>
                    <a:pt x="225" y="9"/>
                    <a:pt x="225" y="9"/>
                    <a:pt x="225" y="9"/>
                  </a:cubicBezTo>
                  <a:cubicBezTo>
                    <a:pt x="242" y="0"/>
                    <a:pt x="269" y="0"/>
                    <a:pt x="286" y="9"/>
                  </a:cubicBezTo>
                  <a:lnTo>
                    <a:pt x="1046" y="448"/>
                  </a:lnTo>
                  <a:close/>
                </a:path>
              </a:pathLst>
            </a:custGeom>
            <a:solidFill>
              <a:srgbClr val="85ED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3" name="Freeform 44"/>
            <p:cNvSpPr>
              <a:spLocks/>
            </p:cNvSpPr>
            <p:nvPr/>
          </p:nvSpPr>
          <p:spPr bwMode="auto">
            <a:xfrm>
              <a:off x="1428750" y="3338513"/>
              <a:ext cx="522287" cy="301625"/>
            </a:xfrm>
            <a:custGeom>
              <a:avLst/>
              <a:gdLst>
                <a:gd name="T0" fmla="*/ 276 w 286"/>
                <a:gd name="T1" fmla="*/ 73 h 165"/>
                <a:gd name="T2" fmla="*/ 276 w 286"/>
                <a:gd name="T3" fmla="*/ 92 h 165"/>
                <a:gd name="T4" fmla="*/ 160 w 286"/>
                <a:gd name="T5" fmla="*/ 160 h 165"/>
                <a:gd name="T6" fmla="*/ 126 w 286"/>
                <a:gd name="T7" fmla="*/ 160 h 165"/>
                <a:gd name="T8" fmla="*/ 9 w 286"/>
                <a:gd name="T9" fmla="*/ 92 h 165"/>
                <a:gd name="T10" fmla="*/ 9 w 286"/>
                <a:gd name="T11" fmla="*/ 73 h 165"/>
                <a:gd name="T12" fmla="*/ 125 w 286"/>
                <a:gd name="T13" fmla="*/ 5 h 165"/>
                <a:gd name="T14" fmla="*/ 159 w 286"/>
                <a:gd name="T15" fmla="*/ 5 h 165"/>
                <a:gd name="T16" fmla="*/ 276 w 286"/>
                <a:gd name="T17" fmla="*/ 7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6" h="165">
                  <a:moveTo>
                    <a:pt x="276" y="73"/>
                  </a:moveTo>
                  <a:cubicBezTo>
                    <a:pt x="285" y="78"/>
                    <a:pt x="286" y="87"/>
                    <a:pt x="276" y="92"/>
                  </a:cubicBezTo>
                  <a:cubicBezTo>
                    <a:pt x="160" y="160"/>
                    <a:pt x="160" y="160"/>
                    <a:pt x="160" y="160"/>
                  </a:cubicBezTo>
                  <a:cubicBezTo>
                    <a:pt x="151" y="165"/>
                    <a:pt x="136" y="165"/>
                    <a:pt x="126" y="160"/>
                  </a:cubicBezTo>
                  <a:cubicBezTo>
                    <a:pt x="9" y="92"/>
                    <a:pt x="9" y="92"/>
                    <a:pt x="9" y="92"/>
                  </a:cubicBezTo>
                  <a:cubicBezTo>
                    <a:pt x="0" y="87"/>
                    <a:pt x="0" y="78"/>
                    <a:pt x="9" y="73"/>
                  </a:cubicBezTo>
                  <a:cubicBezTo>
                    <a:pt x="125" y="5"/>
                    <a:pt x="125" y="5"/>
                    <a:pt x="125" y="5"/>
                  </a:cubicBezTo>
                  <a:cubicBezTo>
                    <a:pt x="135" y="0"/>
                    <a:pt x="150" y="0"/>
                    <a:pt x="159" y="5"/>
                  </a:cubicBezTo>
                  <a:lnTo>
                    <a:pt x="276" y="73"/>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4" name="Freeform 45"/>
            <p:cNvSpPr>
              <a:spLocks/>
            </p:cNvSpPr>
            <p:nvPr/>
          </p:nvSpPr>
          <p:spPr bwMode="auto">
            <a:xfrm>
              <a:off x="2198688" y="3362326"/>
              <a:ext cx="522287" cy="301625"/>
            </a:xfrm>
            <a:custGeom>
              <a:avLst/>
              <a:gdLst>
                <a:gd name="T0" fmla="*/ 276 w 286"/>
                <a:gd name="T1" fmla="*/ 73 h 165"/>
                <a:gd name="T2" fmla="*/ 277 w 286"/>
                <a:gd name="T3" fmla="*/ 93 h 165"/>
                <a:gd name="T4" fmla="*/ 161 w 286"/>
                <a:gd name="T5" fmla="*/ 160 h 165"/>
                <a:gd name="T6" fmla="*/ 126 w 286"/>
                <a:gd name="T7" fmla="*/ 160 h 165"/>
                <a:gd name="T8" fmla="*/ 10 w 286"/>
                <a:gd name="T9" fmla="*/ 93 h 165"/>
                <a:gd name="T10" fmla="*/ 10 w 286"/>
                <a:gd name="T11" fmla="*/ 73 h 165"/>
                <a:gd name="T12" fmla="*/ 126 w 286"/>
                <a:gd name="T13" fmla="*/ 5 h 165"/>
                <a:gd name="T14" fmla="*/ 160 w 286"/>
                <a:gd name="T15" fmla="*/ 5 h 165"/>
                <a:gd name="T16" fmla="*/ 276 w 286"/>
                <a:gd name="T17" fmla="*/ 7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6" h="165">
                  <a:moveTo>
                    <a:pt x="276" y="73"/>
                  </a:moveTo>
                  <a:cubicBezTo>
                    <a:pt x="286" y="78"/>
                    <a:pt x="286" y="87"/>
                    <a:pt x="277" y="93"/>
                  </a:cubicBezTo>
                  <a:cubicBezTo>
                    <a:pt x="161" y="160"/>
                    <a:pt x="161" y="160"/>
                    <a:pt x="161" y="160"/>
                  </a:cubicBezTo>
                  <a:cubicBezTo>
                    <a:pt x="151" y="165"/>
                    <a:pt x="136" y="165"/>
                    <a:pt x="126" y="160"/>
                  </a:cubicBezTo>
                  <a:cubicBezTo>
                    <a:pt x="10" y="93"/>
                    <a:pt x="10" y="93"/>
                    <a:pt x="10" y="93"/>
                  </a:cubicBezTo>
                  <a:cubicBezTo>
                    <a:pt x="0" y="87"/>
                    <a:pt x="0" y="78"/>
                    <a:pt x="10" y="73"/>
                  </a:cubicBezTo>
                  <a:cubicBezTo>
                    <a:pt x="126" y="5"/>
                    <a:pt x="126" y="5"/>
                    <a:pt x="126" y="5"/>
                  </a:cubicBezTo>
                  <a:cubicBezTo>
                    <a:pt x="135" y="0"/>
                    <a:pt x="150" y="0"/>
                    <a:pt x="160" y="5"/>
                  </a:cubicBezTo>
                  <a:lnTo>
                    <a:pt x="276" y="73"/>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5" name="Freeform 46"/>
            <p:cNvSpPr>
              <a:spLocks/>
            </p:cNvSpPr>
            <p:nvPr/>
          </p:nvSpPr>
          <p:spPr bwMode="auto">
            <a:xfrm>
              <a:off x="1835150" y="3575051"/>
              <a:ext cx="522287" cy="301625"/>
            </a:xfrm>
            <a:custGeom>
              <a:avLst/>
              <a:gdLst>
                <a:gd name="T0" fmla="*/ 276 w 286"/>
                <a:gd name="T1" fmla="*/ 72 h 165"/>
                <a:gd name="T2" fmla="*/ 276 w 286"/>
                <a:gd name="T3" fmla="*/ 92 h 165"/>
                <a:gd name="T4" fmla="*/ 161 w 286"/>
                <a:gd name="T5" fmla="*/ 160 h 165"/>
                <a:gd name="T6" fmla="*/ 126 w 286"/>
                <a:gd name="T7" fmla="*/ 160 h 165"/>
                <a:gd name="T8" fmla="*/ 10 w 286"/>
                <a:gd name="T9" fmla="*/ 92 h 165"/>
                <a:gd name="T10" fmla="*/ 10 w 286"/>
                <a:gd name="T11" fmla="*/ 72 h 165"/>
                <a:gd name="T12" fmla="*/ 125 w 286"/>
                <a:gd name="T13" fmla="*/ 5 h 165"/>
                <a:gd name="T14" fmla="*/ 160 w 286"/>
                <a:gd name="T15" fmla="*/ 5 h 165"/>
                <a:gd name="T16" fmla="*/ 276 w 286"/>
                <a:gd name="T17" fmla="*/ 7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6" h="165">
                  <a:moveTo>
                    <a:pt x="276" y="72"/>
                  </a:moveTo>
                  <a:cubicBezTo>
                    <a:pt x="286" y="78"/>
                    <a:pt x="286" y="87"/>
                    <a:pt x="276" y="92"/>
                  </a:cubicBezTo>
                  <a:cubicBezTo>
                    <a:pt x="161" y="160"/>
                    <a:pt x="161" y="160"/>
                    <a:pt x="161" y="160"/>
                  </a:cubicBezTo>
                  <a:cubicBezTo>
                    <a:pt x="151" y="165"/>
                    <a:pt x="136" y="165"/>
                    <a:pt x="126" y="160"/>
                  </a:cubicBezTo>
                  <a:cubicBezTo>
                    <a:pt x="10" y="92"/>
                    <a:pt x="10" y="92"/>
                    <a:pt x="10" y="92"/>
                  </a:cubicBezTo>
                  <a:cubicBezTo>
                    <a:pt x="0" y="87"/>
                    <a:pt x="0" y="78"/>
                    <a:pt x="10" y="72"/>
                  </a:cubicBezTo>
                  <a:cubicBezTo>
                    <a:pt x="125" y="5"/>
                    <a:pt x="125" y="5"/>
                    <a:pt x="125" y="5"/>
                  </a:cubicBezTo>
                  <a:cubicBezTo>
                    <a:pt x="135" y="0"/>
                    <a:pt x="150" y="0"/>
                    <a:pt x="160" y="5"/>
                  </a:cubicBezTo>
                  <a:lnTo>
                    <a:pt x="276" y="72"/>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6" name="Freeform 47"/>
            <p:cNvSpPr>
              <a:spLocks/>
            </p:cNvSpPr>
            <p:nvPr/>
          </p:nvSpPr>
          <p:spPr bwMode="auto">
            <a:xfrm>
              <a:off x="2608263" y="3598863"/>
              <a:ext cx="520700" cy="301625"/>
            </a:xfrm>
            <a:custGeom>
              <a:avLst/>
              <a:gdLst>
                <a:gd name="T0" fmla="*/ 276 w 285"/>
                <a:gd name="T1" fmla="*/ 73 h 165"/>
                <a:gd name="T2" fmla="*/ 276 w 285"/>
                <a:gd name="T3" fmla="*/ 92 h 165"/>
                <a:gd name="T4" fmla="*/ 160 w 285"/>
                <a:gd name="T5" fmla="*/ 160 h 165"/>
                <a:gd name="T6" fmla="*/ 126 w 285"/>
                <a:gd name="T7" fmla="*/ 160 h 165"/>
                <a:gd name="T8" fmla="*/ 9 w 285"/>
                <a:gd name="T9" fmla="*/ 92 h 165"/>
                <a:gd name="T10" fmla="*/ 9 w 285"/>
                <a:gd name="T11" fmla="*/ 73 h 165"/>
                <a:gd name="T12" fmla="*/ 125 w 285"/>
                <a:gd name="T13" fmla="*/ 5 h 165"/>
                <a:gd name="T14" fmla="*/ 159 w 285"/>
                <a:gd name="T15" fmla="*/ 5 h 165"/>
                <a:gd name="T16" fmla="*/ 276 w 285"/>
                <a:gd name="T17" fmla="*/ 7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5" h="165">
                  <a:moveTo>
                    <a:pt x="276" y="73"/>
                  </a:moveTo>
                  <a:cubicBezTo>
                    <a:pt x="285" y="78"/>
                    <a:pt x="285" y="87"/>
                    <a:pt x="276" y="92"/>
                  </a:cubicBezTo>
                  <a:cubicBezTo>
                    <a:pt x="160" y="160"/>
                    <a:pt x="160" y="160"/>
                    <a:pt x="160" y="160"/>
                  </a:cubicBezTo>
                  <a:cubicBezTo>
                    <a:pt x="151" y="165"/>
                    <a:pt x="135" y="165"/>
                    <a:pt x="126" y="160"/>
                  </a:cubicBezTo>
                  <a:cubicBezTo>
                    <a:pt x="9" y="92"/>
                    <a:pt x="9" y="92"/>
                    <a:pt x="9" y="92"/>
                  </a:cubicBezTo>
                  <a:cubicBezTo>
                    <a:pt x="0" y="87"/>
                    <a:pt x="0" y="78"/>
                    <a:pt x="9" y="73"/>
                  </a:cubicBezTo>
                  <a:cubicBezTo>
                    <a:pt x="125" y="5"/>
                    <a:pt x="125" y="5"/>
                    <a:pt x="125" y="5"/>
                  </a:cubicBezTo>
                  <a:cubicBezTo>
                    <a:pt x="134" y="0"/>
                    <a:pt x="150" y="0"/>
                    <a:pt x="159" y="5"/>
                  </a:cubicBezTo>
                  <a:lnTo>
                    <a:pt x="276" y="73"/>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7" name="Freeform 48"/>
            <p:cNvSpPr>
              <a:spLocks/>
            </p:cNvSpPr>
            <p:nvPr/>
          </p:nvSpPr>
          <p:spPr bwMode="auto">
            <a:xfrm>
              <a:off x="1065213" y="3548063"/>
              <a:ext cx="928687" cy="539750"/>
            </a:xfrm>
            <a:custGeom>
              <a:avLst/>
              <a:gdLst>
                <a:gd name="T0" fmla="*/ 499 w 509"/>
                <a:gd name="T1" fmla="*/ 202 h 295"/>
                <a:gd name="T2" fmla="*/ 499 w 509"/>
                <a:gd name="T3" fmla="*/ 222 h 295"/>
                <a:gd name="T4" fmla="*/ 384 w 509"/>
                <a:gd name="T5" fmla="*/ 289 h 295"/>
                <a:gd name="T6" fmla="*/ 349 w 509"/>
                <a:gd name="T7" fmla="*/ 289 h 295"/>
                <a:gd name="T8" fmla="*/ 241 w 509"/>
                <a:gd name="T9" fmla="*/ 227 h 295"/>
                <a:gd name="T10" fmla="*/ 215 w 509"/>
                <a:gd name="T11" fmla="*/ 212 h 295"/>
                <a:gd name="T12" fmla="*/ 9 w 509"/>
                <a:gd name="T13" fmla="*/ 93 h 295"/>
                <a:gd name="T14" fmla="*/ 9 w 509"/>
                <a:gd name="T15" fmla="*/ 73 h 295"/>
                <a:gd name="T16" fmla="*/ 125 w 509"/>
                <a:gd name="T17" fmla="*/ 6 h 295"/>
                <a:gd name="T18" fmla="*/ 159 w 509"/>
                <a:gd name="T19" fmla="*/ 6 h 295"/>
                <a:gd name="T20" fmla="*/ 365 w 509"/>
                <a:gd name="T21" fmla="*/ 125 h 295"/>
                <a:gd name="T22" fmla="*/ 391 w 509"/>
                <a:gd name="T23" fmla="*/ 140 h 295"/>
                <a:gd name="T24" fmla="*/ 499 w 509"/>
                <a:gd name="T25" fmla="*/ 202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9" h="295">
                  <a:moveTo>
                    <a:pt x="499" y="202"/>
                  </a:moveTo>
                  <a:cubicBezTo>
                    <a:pt x="509" y="208"/>
                    <a:pt x="509" y="217"/>
                    <a:pt x="499" y="222"/>
                  </a:cubicBezTo>
                  <a:cubicBezTo>
                    <a:pt x="384" y="289"/>
                    <a:pt x="384" y="289"/>
                    <a:pt x="384" y="289"/>
                  </a:cubicBezTo>
                  <a:cubicBezTo>
                    <a:pt x="374" y="295"/>
                    <a:pt x="359" y="295"/>
                    <a:pt x="349" y="289"/>
                  </a:cubicBezTo>
                  <a:cubicBezTo>
                    <a:pt x="241" y="227"/>
                    <a:pt x="241" y="227"/>
                    <a:pt x="241" y="227"/>
                  </a:cubicBezTo>
                  <a:cubicBezTo>
                    <a:pt x="215" y="212"/>
                    <a:pt x="215" y="212"/>
                    <a:pt x="215" y="212"/>
                  </a:cubicBezTo>
                  <a:cubicBezTo>
                    <a:pt x="9" y="93"/>
                    <a:pt x="9" y="93"/>
                    <a:pt x="9" y="93"/>
                  </a:cubicBezTo>
                  <a:cubicBezTo>
                    <a:pt x="0" y="88"/>
                    <a:pt x="0" y="79"/>
                    <a:pt x="9" y="73"/>
                  </a:cubicBezTo>
                  <a:cubicBezTo>
                    <a:pt x="125" y="6"/>
                    <a:pt x="125" y="6"/>
                    <a:pt x="125" y="6"/>
                  </a:cubicBezTo>
                  <a:cubicBezTo>
                    <a:pt x="135" y="0"/>
                    <a:pt x="150" y="0"/>
                    <a:pt x="159" y="6"/>
                  </a:cubicBezTo>
                  <a:cubicBezTo>
                    <a:pt x="365" y="125"/>
                    <a:pt x="365" y="125"/>
                    <a:pt x="365" y="125"/>
                  </a:cubicBezTo>
                  <a:cubicBezTo>
                    <a:pt x="391" y="140"/>
                    <a:pt x="391" y="140"/>
                    <a:pt x="391" y="140"/>
                  </a:cubicBezTo>
                  <a:lnTo>
                    <a:pt x="499" y="202"/>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8" name="Freeform 49"/>
            <p:cNvSpPr>
              <a:spLocks noEditPoints="1"/>
            </p:cNvSpPr>
            <p:nvPr/>
          </p:nvSpPr>
          <p:spPr bwMode="auto">
            <a:xfrm>
              <a:off x="2476500" y="2609851"/>
              <a:ext cx="1233487" cy="774700"/>
            </a:xfrm>
            <a:custGeom>
              <a:avLst/>
              <a:gdLst>
                <a:gd name="T0" fmla="*/ 70 w 675"/>
                <a:gd name="T1" fmla="*/ 82 h 424"/>
                <a:gd name="T2" fmla="*/ 9 w 675"/>
                <a:gd name="T3" fmla="*/ 100 h 424"/>
                <a:gd name="T4" fmla="*/ 20 w 675"/>
                <a:gd name="T5" fmla="*/ 38 h 424"/>
                <a:gd name="T6" fmla="*/ 53 w 675"/>
                <a:gd name="T7" fmla="*/ 75 h 424"/>
                <a:gd name="T8" fmla="*/ 56 w 675"/>
                <a:gd name="T9" fmla="*/ 0 h 424"/>
                <a:gd name="T10" fmla="*/ 25 w 675"/>
                <a:gd name="T11" fmla="*/ 35 h 424"/>
                <a:gd name="T12" fmla="*/ 157 w 675"/>
                <a:gd name="T13" fmla="*/ 70 h 424"/>
                <a:gd name="T14" fmla="*/ 99 w 675"/>
                <a:gd name="T15" fmla="*/ 91 h 424"/>
                <a:gd name="T16" fmla="*/ 112 w 675"/>
                <a:gd name="T17" fmla="*/ 40 h 424"/>
                <a:gd name="T18" fmla="*/ 81 w 675"/>
                <a:gd name="T19" fmla="*/ 76 h 424"/>
                <a:gd name="T20" fmla="*/ 112 w 675"/>
                <a:gd name="T21" fmla="*/ 40 h 424"/>
                <a:gd name="T22" fmla="*/ 92 w 675"/>
                <a:gd name="T23" fmla="*/ 166 h 424"/>
                <a:gd name="T24" fmla="*/ 37 w 675"/>
                <a:gd name="T25" fmla="*/ 123 h 424"/>
                <a:gd name="T26" fmla="*/ 151 w 675"/>
                <a:gd name="T27" fmla="*/ 56 h 424"/>
                <a:gd name="T28" fmla="*/ 231 w 675"/>
                <a:gd name="T29" fmla="*/ 92 h 424"/>
                <a:gd name="T30" fmla="*/ 150 w 675"/>
                <a:gd name="T31" fmla="*/ 130 h 424"/>
                <a:gd name="T32" fmla="*/ 116 w 675"/>
                <a:gd name="T33" fmla="*/ 94 h 424"/>
                <a:gd name="T34" fmla="*/ 185 w 675"/>
                <a:gd name="T35" fmla="*/ 149 h 424"/>
                <a:gd name="T36" fmla="*/ 192 w 675"/>
                <a:gd name="T37" fmla="*/ 161 h 424"/>
                <a:gd name="T38" fmla="*/ 105 w 675"/>
                <a:gd name="T39" fmla="*/ 156 h 424"/>
                <a:gd name="T40" fmla="*/ 166 w 675"/>
                <a:gd name="T41" fmla="*/ 138 h 424"/>
                <a:gd name="T42" fmla="*/ 253 w 675"/>
                <a:gd name="T43" fmla="*/ 126 h 424"/>
                <a:gd name="T44" fmla="*/ 196 w 675"/>
                <a:gd name="T45" fmla="*/ 146 h 424"/>
                <a:gd name="T46" fmla="*/ 322 w 675"/>
                <a:gd name="T47" fmla="*/ 144 h 424"/>
                <a:gd name="T48" fmla="*/ 257 w 675"/>
                <a:gd name="T49" fmla="*/ 124 h 424"/>
                <a:gd name="T50" fmla="*/ 305 w 675"/>
                <a:gd name="T51" fmla="*/ 152 h 424"/>
                <a:gd name="T52" fmla="*/ 274 w 675"/>
                <a:gd name="T53" fmla="*/ 187 h 424"/>
                <a:gd name="T54" fmla="*/ 305 w 675"/>
                <a:gd name="T55" fmla="*/ 152 h 424"/>
                <a:gd name="T56" fmla="*/ 189 w 675"/>
                <a:gd name="T57" fmla="*/ 221 h 424"/>
                <a:gd name="T58" fmla="*/ 133 w 675"/>
                <a:gd name="T59" fmla="*/ 179 h 424"/>
                <a:gd name="T60" fmla="*/ 211 w 675"/>
                <a:gd name="T61" fmla="*/ 224 h 424"/>
                <a:gd name="T62" fmla="*/ 241 w 675"/>
                <a:gd name="T63" fmla="*/ 189 h 424"/>
                <a:gd name="T64" fmla="*/ 387 w 675"/>
                <a:gd name="T65" fmla="*/ 258 h 424"/>
                <a:gd name="T66" fmla="*/ 366 w 675"/>
                <a:gd name="T67" fmla="*/ 259 h 424"/>
                <a:gd name="T68" fmla="*/ 364 w 675"/>
                <a:gd name="T69" fmla="*/ 272 h 424"/>
                <a:gd name="T70" fmla="*/ 385 w 675"/>
                <a:gd name="T71" fmla="*/ 270 h 424"/>
                <a:gd name="T72" fmla="*/ 554 w 675"/>
                <a:gd name="T73" fmla="*/ 296 h 424"/>
                <a:gd name="T74" fmla="*/ 523 w 675"/>
                <a:gd name="T75" fmla="*/ 331 h 424"/>
                <a:gd name="T76" fmla="*/ 554 w 675"/>
                <a:gd name="T77" fmla="*/ 296 h 424"/>
                <a:gd name="T78" fmla="*/ 483 w 675"/>
                <a:gd name="T79" fmla="*/ 376 h 424"/>
                <a:gd name="T80" fmla="*/ 538 w 675"/>
                <a:gd name="T81" fmla="*/ 348 h 424"/>
                <a:gd name="T82" fmla="*/ 460 w 675"/>
                <a:gd name="T83" fmla="*/ 367 h 424"/>
                <a:gd name="T84" fmla="*/ 490 w 675"/>
                <a:gd name="T85" fmla="*/ 333 h 424"/>
                <a:gd name="T86" fmla="*/ 612 w 675"/>
                <a:gd name="T87" fmla="*/ 312 h 424"/>
                <a:gd name="T88" fmla="*/ 647 w 675"/>
                <a:gd name="T89" fmla="*/ 349 h 424"/>
                <a:gd name="T90" fmla="*/ 612 w 675"/>
                <a:gd name="T91" fmla="*/ 374 h 424"/>
                <a:gd name="T92" fmla="*/ 671 w 675"/>
                <a:gd name="T93" fmla="*/ 357 h 424"/>
                <a:gd name="T94" fmla="*/ 479 w 675"/>
                <a:gd name="T95" fmla="*/ 378 h 424"/>
                <a:gd name="T96" fmla="*/ 549 w 675"/>
                <a:gd name="T97" fmla="*/ 412 h 424"/>
                <a:gd name="T98" fmla="*/ 543 w 675"/>
                <a:gd name="T99" fmla="*/ 349 h 424"/>
                <a:gd name="T100" fmla="*/ 607 w 675"/>
                <a:gd name="T101" fmla="*/ 386 h 424"/>
                <a:gd name="T102" fmla="*/ 543 w 675"/>
                <a:gd name="T103" fmla="*/ 349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5" h="424">
                  <a:moveTo>
                    <a:pt x="48" y="78"/>
                  </a:moveTo>
                  <a:cubicBezTo>
                    <a:pt x="70" y="78"/>
                    <a:pt x="70" y="78"/>
                    <a:pt x="70" y="78"/>
                  </a:cubicBezTo>
                  <a:cubicBezTo>
                    <a:pt x="70" y="82"/>
                    <a:pt x="70" y="82"/>
                    <a:pt x="70" y="82"/>
                  </a:cubicBezTo>
                  <a:cubicBezTo>
                    <a:pt x="18" y="112"/>
                    <a:pt x="18" y="112"/>
                    <a:pt x="18" y="112"/>
                  </a:cubicBezTo>
                  <a:cubicBezTo>
                    <a:pt x="12" y="114"/>
                    <a:pt x="6" y="114"/>
                    <a:pt x="0" y="112"/>
                  </a:cubicBezTo>
                  <a:cubicBezTo>
                    <a:pt x="9" y="100"/>
                    <a:pt x="9" y="100"/>
                    <a:pt x="9" y="100"/>
                  </a:cubicBezTo>
                  <a:lnTo>
                    <a:pt x="48" y="78"/>
                  </a:lnTo>
                  <a:close/>
                  <a:moveTo>
                    <a:pt x="68" y="66"/>
                  </a:moveTo>
                  <a:cubicBezTo>
                    <a:pt x="20" y="38"/>
                    <a:pt x="20" y="38"/>
                    <a:pt x="20" y="38"/>
                  </a:cubicBezTo>
                  <a:cubicBezTo>
                    <a:pt x="5" y="38"/>
                    <a:pt x="5" y="38"/>
                    <a:pt x="5" y="38"/>
                  </a:cubicBezTo>
                  <a:cubicBezTo>
                    <a:pt x="5" y="47"/>
                    <a:pt x="5" y="47"/>
                    <a:pt x="5" y="47"/>
                  </a:cubicBezTo>
                  <a:cubicBezTo>
                    <a:pt x="53" y="75"/>
                    <a:pt x="53" y="75"/>
                    <a:pt x="53" y="75"/>
                  </a:cubicBezTo>
                  <a:cubicBezTo>
                    <a:pt x="68" y="75"/>
                    <a:pt x="68" y="75"/>
                    <a:pt x="68" y="75"/>
                  </a:cubicBezTo>
                  <a:lnTo>
                    <a:pt x="68" y="66"/>
                  </a:lnTo>
                  <a:close/>
                  <a:moveTo>
                    <a:pt x="56" y="0"/>
                  </a:moveTo>
                  <a:cubicBezTo>
                    <a:pt x="3" y="31"/>
                    <a:pt x="3" y="31"/>
                    <a:pt x="3" y="31"/>
                  </a:cubicBezTo>
                  <a:cubicBezTo>
                    <a:pt x="3" y="35"/>
                    <a:pt x="3" y="35"/>
                    <a:pt x="3" y="35"/>
                  </a:cubicBezTo>
                  <a:cubicBezTo>
                    <a:pt x="25" y="35"/>
                    <a:pt x="25" y="35"/>
                    <a:pt x="25" y="35"/>
                  </a:cubicBezTo>
                  <a:cubicBezTo>
                    <a:pt x="66" y="11"/>
                    <a:pt x="66" y="11"/>
                    <a:pt x="66" y="11"/>
                  </a:cubicBezTo>
                  <a:lnTo>
                    <a:pt x="56" y="0"/>
                  </a:lnTo>
                  <a:close/>
                  <a:moveTo>
                    <a:pt x="157" y="70"/>
                  </a:moveTo>
                  <a:cubicBezTo>
                    <a:pt x="147" y="58"/>
                    <a:pt x="147" y="58"/>
                    <a:pt x="147" y="58"/>
                  </a:cubicBezTo>
                  <a:cubicBezTo>
                    <a:pt x="99" y="86"/>
                    <a:pt x="99" y="86"/>
                    <a:pt x="99" y="86"/>
                  </a:cubicBezTo>
                  <a:cubicBezTo>
                    <a:pt x="99" y="91"/>
                    <a:pt x="99" y="91"/>
                    <a:pt x="99" y="91"/>
                  </a:cubicBezTo>
                  <a:cubicBezTo>
                    <a:pt x="122" y="91"/>
                    <a:pt x="122" y="91"/>
                    <a:pt x="122" y="91"/>
                  </a:cubicBezTo>
                  <a:lnTo>
                    <a:pt x="157" y="70"/>
                  </a:lnTo>
                  <a:close/>
                  <a:moveTo>
                    <a:pt x="112" y="40"/>
                  </a:moveTo>
                  <a:cubicBezTo>
                    <a:pt x="73" y="63"/>
                    <a:pt x="73" y="63"/>
                    <a:pt x="73" y="63"/>
                  </a:cubicBezTo>
                  <a:cubicBezTo>
                    <a:pt x="73" y="76"/>
                    <a:pt x="73" y="76"/>
                    <a:pt x="73" y="76"/>
                  </a:cubicBezTo>
                  <a:cubicBezTo>
                    <a:pt x="81" y="76"/>
                    <a:pt x="81" y="76"/>
                    <a:pt x="81" y="76"/>
                  </a:cubicBezTo>
                  <a:cubicBezTo>
                    <a:pt x="133" y="46"/>
                    <a:pt x="133" y="46"/>
                    <a:pt x="133" y="46"/>
                  </a:cubicBezTo>
                  <a:cubicBezTo>
                    <a:pt x="136" y="42"/>
                    <a:pt x="136" y="38"/>
                    <a:pt x="132" y="35"/>
                  </a:cubicBezTo>
                  <a:lnTo>
                    <a:pt x="112" y="40"/>
                  </a:lnTo>
                  <a:close/>
                  <a:moveTo>
                    <a:pt x="37" y="123"/>
                  </a:moveTo>
                  <a:cubicBezTo>
                    <a:pt x="33" y="126"/>
                    <a:pt x="33" y="130"/>
                    <a:pt x="37" y="134"/>
                  </a:cubicBezTo>
                  <a:cubicBezTo>
                    <a:pt x="92" y="166"/>
                    <a:pt x="92" y="166"/>
                    <a:pt x="92" y="166"/>
                  </a:cubicBezTo>
                  <a:cubicBezTo>
                    <a:pt x="102" y="154"/>
                    <a:pt x="102" y="154"/>
                    <a:pt x="102" y="154"/>
                  </a:cubicBezTo>
                  <a:cubicBezTo>
                    <a:pt x="57" y="128"/>
                    <a:pt x="57" y="128"/>
                    <a:pt x="57" y="128"/>
                  </a:cubicBezTo>
                  <a:lnTo>
                    <a:pt x="37" y="123"/>
                  </a:lnTo>
                  <a:close/>
                  <a:moveTo>
                    <a:pt x="231" y="92"/>
                  </a:moveTo>
                  <a:cubicBezTo>
                    <a:pt x="170" y="56"/>
                    <a:pt x="170" y="56"/>
                    <a:pt x="170" y="56"/>
                  </a:cubicBezTo>
                  <a:cubicBezTo>
                    <a:pt x="164" y="54"/>
                    <a:pt x="157" y="54"/>
                    <a:pt x="151" y="56"/>
                  </a:cubicBezTo>
                  <a:cubicBezTo>
                    <a:pt x="161" y="68"/>
                    <a:pt x="161" y="68"/>
                    <a:pt x="161" y="68"/>
                  </a:cubicBezTo>
                  <a:cubicBezTo>
                    <a:pt x="211" y="97"/>
                    <a:pt x="211" y="97"/>
                    <a:pt x="211" y="97"/>
                  </a:cubicBezTo>
                  <a:lnTo>
                    <a:pt x="231" y="92"/>
                  </a:lnTo>
                  <a:close/>
                  <a:moveTo>
                    <a:pt x="101" y="94"/>
                  </a:moveTo>
                  <a:cubicBezTo>
                    <a:pt x="101" y="102"/>
                    <a:pt x="101" y="102"/>
                    <a:pt x="101" y="102"/>
                  </a:cubicBezTo>
                  <a:cubicBezTo>
                    <a:pt x="150" y="130"/>
                    <a:pt x="150" y="130"/>
                    <a:pt x="150" y="130"/>
                  </a:cubicBezTo>
                  <a:cubicBezTo>
                    <a:pt x="164" y="130"/>
                    <a:pt x="164" y="130"/>
                    <a:pt x="164" y="130"/>
                  </a:cubicBezTo>
                  <a:cubicBezTo>
                    <a:pt x="164" y="122"/>
                    <a:pt x="164" y="122"/>
                    <a:pt x="164" y="122"/>
                  </a:cubicBezTo>
                  <a:cubicBezTo>
                    <a:pt x="116" y="94"/>
                    <a:pt x="116" y="94"/>
                    <a:pt x="116" y="94"/>
                  </a:cubicBezTo>
                  <a:lnTo>
                    <a:pt x="101" y="94"/>
                  </a:lnTo>
                  <a:close/>
                  <a:moveTo>
                    <a:pt x="192" y="149"/>
                  </a:moveTo>
                  <a:cubicBezTo>
                    <a:pt x="185" y="149"/>
                    <a:pt x="185" y="149"/>
                    <a:pt x="185" y="149"/>
                  </a:cubicBezTo>
                  <a:cubicBezTo>
                    <a:pt x="137" y="176"/>
                    <a:pt x="137" y="176"/>
                    <a:pt x="137" y="176"/>
                  </a:cubicBezTo>
                  <a:cubicBezTo>
                    <a:pt x="157" y="182"/>
                    <a:pt x="157" y="182"/>
                    <a:pt x="157" y="182"/>
                  </a:cubicBezTo>
                  <a:cubicBezTo>
                    <a:pt x="192" y="161"/>
                    <a:pt x="192" y="161"/>
                    <a:pt x="192" y="161"/>
                  </a:cubicBezTo>
                  <a:lnTo>
                    <a:pt x="192" y="149"/>
                  </a:lnTo>
                  <a:close/>
                  <a:moveTo>
                    <a:pt x="144" y="134"/>
                  </a:moveTo>
                  <a:cubicBezTo>
                    <a:pt x="105" y="156"/>
                    <a:pt x="105" y="156"/>
                    <a:pt x="105" y="156"/>
                  </a:cubicBezTo>
                  <a:cubicBezTo>
                    <a:pt x="96" y="168"/>
                    <a:pt x="96" y="168"/>
                    <a:pt x="96" y="168"/>
                  </a:cubicBezTo>
                  <a:cubicBezTo>
                    <a:pt x="102" y="170"/>
                    <a:pt x="109" y="170"/>
                    <a:pt x="115" y="168"/>
                  </a:cubicBezTo>
                  <a:cubicBezTo>
                    <a:pt x="166" y="138"/>
                    <a:pt x="166" y="138"/>
                    <a:pt x="166" y="138"/>
                  </a:cubicBezTo>
                  <a:cubicBezTo>
                    <a:pt x="166" y="134"/>
                    <a:pt x="166" y="134"/>
                    <a:pt x="166" y="134"/>
                  </a:cubicBezTo>
                  <a:lnTo>
                    <a:pt x="144" y="134"/>
                  </a:lnTo>
                  <a:close/>
                  <a:moveTo>
                    <a:pt x="253" y="126"/>
                  </a:moveTo>
                  <a:cubicBezTo>
                    <a:pt x="244" y="114"/>
                    <a:pt x="244" y="114"/>
                    <a:pt x="244" y="114"/>
                  </a:cubicBezTo>
                  <a:cubicBezTo>
                    <a:pt x="196" y="142"/>
                    <a:pt x="196" y="142"/>
                    <a:pt x="196" y="142"/>
                  </a:cubicBezTo>
                  <a:cubicBezTo>
                    <a:pt x="196" y="146"/>
                    <a:pt x="196" y="146"/>
                    <a:pt x="196" y="146"/>
                  </a:cubicBezTo>
                  <a:cubicBezTo>
                    <a:pt x="218" y="146"/>
                    <a:pt x="218" y="146"/>
                    <a:pt x="218" y="146"/>
                  </a:cubicBezTo>
                  <a:lnTo>
                    <a:pt x="253" y="126"/>
                  </a:lnTo>
                  <a:close/>
                  <a:moveTo>
                    <a:pt x="322" y="144"/>
                  </a:moveTo>
                  <a:cubicBezTo>
                    <a:pt x="266" y="112"/>
                    <a:pt x="266" y="112"/>
                    <a:pt x="266" y="112"/>
                  </a:cubicBezTo>
                  <a:cubicBezTo>
                    <a:pt x="260" y="110"/>
                    <a:pt x="254" y="110"/>
                    <a:pt x="248" y="112"/>
                  </a:cubicBezTo>
                  <a:cubicBezTo>
                    <a:pt x="257" y="124"/>
                    <a:pt x="257" y="124"/>
                    <a:pt x="257" y="124"/>
                  </a:cubicBezTo>
                  <a:cubicBezTo>
                    <a:pt x="301" y="150"/>
                    <a:pt x="301" y="150"/>
                    <a:pt x="301" y="150"/>
                  </a:cubicBezTo>
                  <a:lnTo>
                    <a:pt x="322" y="144"/>
                  </a:lnTo>
                  <a:close/>
                  <a:moveTo>
                    <a:pt x="305" y="152"/>
                  </a:moveTo>
                  <a:cubicBezTo>
                    <a:pt x="266" y="174"/>
                    <a:pt x="266" y="174"/>
                    <a:pt x="266" y="174"/>
                  </a:cubicBezTo>
                  <a:cubicBezTo>
                    <a:pt x="267" y="187"/>
                    <a:pt x="267" y="187"/>
                    <a:pt x="267" y="187"/>
                  </a:cubicBezTo>
                  <a:cubicBezTo>
                    <a:pt x="274" y="187"/>
                    <a:pt x="274" y="187"/>
                    <a:pt x="274" y="187"/>
                  </a:cubicBezTo>
                  <a:cubicBezTo>
                    <a:pt x="326" y="157"/>
                    <a:pt x="326" y="157"/>
                    <a:pt x="326" y="157"/>
                  </a:cubicBezTo>
                  <a:cubicBezTo>
                    <a:pt x="329" y="154"/>
                    <a:pt x="329" y="150"/>
                    <a:pt x="325" y="146"/>
                  </a:cubicBezTo>
                  <a:lnTo>
                    <a:pt x="305" y="152"/>
                  </a:lnTo>
                  <a:close/>
                  <a:moveTo>
                    <a:pt x="133" y="179"/>
                  </a:moveTo>
                  <a:cubicBezTo>
                    <a:pt x="130" y="182"/>
                    <a:pt x="130" y="186"/>
                    <a:pt x="133" y="189"/>
                  </a:cubicBezTo>
                  <a:cubicBezTo>
                    <a:pt x="189" y="221"/>
                    <a:pt x="189" y="221"/>
                    <a:pt x="189" y="221"/>
                  </a:cubicBezTo>
                  <a:cubicBezTo>
                    <a:pt x="198" y="210"/>
                    <a:pt x="198" y="210"/>
                    <a:pt x="198" y="210"/>
                  </a:cubicBezTo>
                  <a:cubicBezTo>
                    <a:pt x="154" y="184"/>
                    <a:pt x="154" y="184"/>
                    <a:pt x="154" y="184"/>
                  </a:cubicBezTo>
                  <a:lnTo>
                    <a:pt x="133" y="179"/>
                  </a:lnTo>
                  <a:close/>
                  <a:moveTo>
                    <a:pt x="202" y="212"/>
                  </a:moveTo>
                  <a:cubicBezTo>
                    <a:pt x="193" y="224"/>
                    <a:pt x="193" y="224"/>
                    <a:pt x="193" y="224"/>
                  </a:cubicBezTo>
                  <a:cubicBezTo>
                    <a:pt x="199" y="226"/>
                    <a:pt x="205" y="226"/>
                    <a:pt x="211" y="224"/>
                  </a:cubicBezTo>
                  <a:cubicBezTo>
                    <a:pt x="263" y="194"/>
                    <a:pt x="263" y="194"/>
                    <a:pt x="263" y="194"/>
                  </a:cubicBezTo>
                  <a:cubicBezTo>
                    <a:pt x="263" y="189"/>
                    <a:pt x="263" y="189"/>
                    <a:pt x="263" y="189"/>
                  </a:cubicBezTo>
                  <a:cubicBezTo>
                    <a:pt x="241" y="189"/>
                    <a:pt x="241" y="189"/>
                    <a:pt x="241" y="189"/>
                  </a:cubicBezTo>
                  <a:lnTo>
                    <a:pt x="202" y="212"/>
                  </a:lnTo>
                  <a:close/>
                  <a:moveTo>
                    <a:pt x="458" y="251"/>
                  </a:moveTo>
                  <a:cubicBezTo>
                    <a:pt x="387" y="258"/>
                    <a:pt x="387" y="258"/>
                    <a:pt x="387" y="258"/>
                  </a:cubicBezTo>
                  <a:cubicBezTo>
                    <a:pt x="400" y="218"/>
                    <a:pt x="400" y="218"/>
                    <a:pt x="400" y="218"/>
                  </a:cubicBezTo>
                  <a:cubicBezTo>
                    <a:pt x="381" y="207"/>
                    <a:pt x="381" y="207"/>
                    <a:pt x="381" y="207"/>
                  </a:cubicBezTo>
                  <a:cubicBezTo>
                    <a:pt x="366" y="259"/>
                    <a:pt x="366" y="259"/>
                    <a:pt x="366" y="259"/>
                  </a:cubicBezTo>
                  <a:cubicBezTo>
                    <a:pt x="271" y="269"/>
                    <a:pt x="271" y="269"/>
                    <a:pt x="271" y="269"/>
                  </a:cubicBezTo>
                  <a:cubicBezTo>
                    <a:pt x="290" y="279"/>
                    <a:pt x="290" y="279"/>
                    <a:pt x="290" y="279"/>
                  </a:cubicBezTo>
                  <a:cubicBezTo>
                    <a:pt x="364" y="272"/>
                    <a:pt x="364" y="272"/>
                    <a:pt x="364" y="272"/>
                  </a:cubicBezTo>
                  <a:cubicBezTo>
                    <a:pt x="351" y="315"/>
                    <a:pt x="351" y="315"/>
                    <a:pt x="351" y="315"/>
                  </a:cubicBezTo>
                  <a:cubicBezTo>
                    <a:pt x="370" y="326"/>
                    <a:pt x="370" y="326"/>
                    <a:pt x="370" y="326"/>
                  </a:cubicBezTo>
                  <a:cubicBezTo>
                    <a:pt x="385" y="270"/>
                    <a:pt x="385" y="270"/>
                    <a:pt x="385" y="270"/>
                  </a:cubicBezTo>
                  <a:cubicBezTo>
                    <a:pt x="476" y="262"/>
                    <a:pt x="476" y="262"/>
                    <a:pt x="476" y="262"/>
                  </a:cubicBezTo>
                  <a:lnTo>
                    <a:pt x="458" y="251"/>
                  </a:lnTo>
                  <a:close/>
                  <a:moveTo>
                    <a:pt x="554" y="296"/>
                  </a:moveTo>
                  <a:cubicBezTo>
                    <a:pt x="516" y="318"/>
                    <a:pt x="516" y="318"/>
                    <a:pt x="516" y="318"/>
                  </a:cubicBezTo>
                  <a:cubicBezTo>
                    <a:pt x="516" y="331"/>
                    <a:pt x="516" y="331"/>
                    <a:pt x="516" y="331"/>
                  </a:cubicBezTo>
                  <a:cubicBezTo>
                    <a:pt x="523" y="331"/>
                    <a:pt x="523" y="331"/>
                    <a:pt x="523" y="331"/>
                  </a:cubicBezTo>
                  <a:cubicBezTo>
                    <a:pt x="575" y="301"/>
                    <a:pt x="575" y="301"/>
                    <a:pt x="575" y="301"/>
                  </a:cubicBezTo>
                  <a:cubicBezTo>
                    <a:pt x="578" y="297"/>
                    <a:pt x="578" y="294"/>
                    <a:pt x="575" y="290"/>
                  </a:cubicBezTo>
                  <a:lnTo>
                    <a:pt x="554" y="296"/>
                  </a:lnTo>
                  <a:close/>
                  <a:moveTo>
                    <a:pt x="538" y="348"/>
                  </a:moveTo>
                  <a:cubicBezTo>
                    <a:pt x="530" y="348"/>
                    <a:pt x="530" y="348"/>
                    <a:pt x="530" y="348"/>
                  </a:cubicBezTo>
                  <a:cubicBezTo>
                    <a:pt x="483" y="376"/>
                    <a:pt x="483" y="376"/>
                    <a:pt x="483" y="376"/>
                  </a:cubicBezTo>
                  <a:cubicBezTo>
                    <a:pt x="503" y="381"/>
                    <a:pt x="503" y="381"/>
                    <a:pt x="503" y="381"/>
                  </a:cubicBezTo>
                  <a:cubicBezTo>
                    <a:pt x="538" y="361"/>
                    <a:pt x="538" y="361"/>
                    <a:pt x="538" y="361"/>
                  </a:cubicBezTo>
                  <a:lnTo>
                    <a:pt x="538" y="348"/>
                  </a:lnTo>
                  <a:close/>
                  <a:moveTo>
                    <a:pt x="451" y="356"/>
                  </a:moveTo>
                  <a:cubicBezTo>
                    <a:pt x="442" y="367"/>
                    <a:pt x="442" y="367"/>
                    <a:pt x="442" y="367"/>
                  </a:cubicBezTo>
                  <a:cubicBezTo>
                    <a:pt x="448" y="369"/>
                    <a:pt x="454" y="369"/>
                    <a:pt x="460" y="367"/>
                  </a:cubicBezTo>
                  <a:cubicBezTo>
                    <a:pt x="512" y="337"/>
                    <a:pt x="512" y="337"/>
                    <a:pt x="512" y="337"/>
                  </a:cubicBezTo>
                  <a:cubicBezTo>
                    <a:pt x="512" y="333"/>
                    <a:pt x="512" y="333"/>
                    <a:pt x="512" y="333"/>
                  </a:cubicBezTo>
                  <a:cubicBezTo>
                    <a:pt x="490" y="333"/>
                    <a:pt x="490" y="333"/>
                    <a:pt x="490" y="333"/>
                  </a:cubicBezTo>
                  <a:lnTo>
                    <a:pt x="451" y="356"/>
                  </a:lnTo>
                  <a:close/>
                  <a:moveTo>
                    <a:pt x="667" y="344"/>
                  </a:moveTo>
                  <a:cubicBezTo>
                    <a:pt x="612" y="312"/>
                    <a:pt x="612" y="312"/>
                    <a:pt x="612" y="312"/>
                  </a:cubicBezTo>
                  <a:cubicBezTo>
                    <a:pt x="606" y="310"/>
                    <a:pt x="599" y="310"/>
                    <a:pt x="593" y="312"/>
                  </a:cubicBezTo>
                  <a:cubicBezTo>
                    <a:pt x="603" y="324"/>
                    <a:pt x="603" y="324"/>
                    <a:pt x="603" y="324"/>
                  </a:cubicBezTo>
                  <a:cubicBezTo>
                    <a:pt x="647" y="349"/>
                    <a:pt x="647" y="349"/>
                    <a:pt x="647" y="349"/>
                  </a:cubicBezTo>
                  <a:lnTo>
                    <a:pt x="667" y="344"/>
                  </a:lnTo>
                  <a:close/>
                  <a:moveTo>
                    <a:pt x="651" y="351"/>
                  </a:moveTo>
                  <a:cubicBezTo>
                    <a:pt x="612" y="374"/>
                    <a:pt x="612" y="374"/>
                    <a:pt x="612" y="374"/>
                  </a:cubicBezTo>
                  <a:cubicBezTo>
                    <a:pt x="612" y="387"/>
                    <a:pt x="612" y="387"/>
                    <a:pt x="612" y="387"/>
                  </a:cubicBezTo>
                  <a:cubicBezTo>
                    <a:pt x="619" y="387"/>
                    <a:pt x="619" y="387"/>
                    <a:pt x="619" y="387"/>
                  </a:cubicBezTo>
                  <a:cubicBezTo>
                    <a:pt x="671" y="357"/>
                    <a:pt x="671" y="357"/>
                    <a:pt x="671" y="357"/>
                  </a:cubicBezTo>
                  <a:cubicBezTo>
                    <a:pt x="675" y="353"/>
                    <a:pt x="675" y="349"/>
                    <a:pt x="671" y="346"/>
                  </a:cubicBezTo>
                  <a:lnTo>
                    <a:pt x="651" y="351"/>
                  </a:lnTo>
                  <a:close/>
                  <a:moveTo>
                    <a:pt x="479" y="378"/>
                  </a:moveTo>
                  <a:cubicBezTo>
                    <a:pt x="475" y="382"/>
                    <a:pt x="475" y="385"/>
                    <a:pt x="479" y="389"/>
                  </a:cubicBezTo>
                  <a:cubicBezTo>
                    <a:pt x="540" y="424"/>
                    <a:pt x="540" y="424"/>
                    <a:pt x="540" y="424"/>
                  </a:cubicBezTo>
                  <a:cubicBezTo>
                    <a:pt x="549" y="412"/>
                    <a:pt x="549" y="412"/>
                    <a:pt x="549" y="412"/>
                  </a:cubicBezTo>
                  <a:cubicBezTo>
                    <a:pt x="499" y="383"/>
                    <a:pt x="499" y="383"/>
                    <a:pt x="499" y="383"/>
                  </a:cubicBezTo>
                  <a:lnTo>
                    <a:pt x="479" y="378"/>
                  </a:lnTo>
                  <a:close/>
                  <a:moveTo>
                    <a:pt x="543" y="349"/>
                  </a:moveTo>
                  <a:cubicBezTo>
                    <a:pt x="543" y="358"/>
                    <a:pt x="543" y="358"/>
                    <a:pt x="543" y="358"/>
                  </a:cubicBezTo>
                  <a:cubicBezTo>
                    <a:pt x="592" y="386"/>
                    <a:pt x="592" y="386"/>
                    <a:pt x="592" y="386"/>
                  </a:cubicBezTo>
                  <a:cubicBezTo>
                    <a:pt x="607" y="386"/>
                    <a:pt x="607" y="386"/>
                    <a:pt x="607" y="386"/>
                  </a:cubicBezTo>
                  <a:cubicBezTo>
                    <a:pt x="606" y="377"/>
                    <a:pt x="606" y="377"/>
                    <a:pt x="606" y="377"/>
                  </a:cubicBezTo>
                  <a:cubicBezTo>
                    <a:pt x="558" y="349"/>
                    <a:pt x="558" y="349"/>
                    <a:pt x="558" y="349"/>
                  </a:cubicBezTo>
                  <a:lnTo>
                    <a:pt x="543" y="349"/>
                  </a:ln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261" name="Group 260"/>
          <p:cNvGrpSpPr/>
          <p:nvPr/>
        </p:nvGrpSpPr>
        <p:grpSpPr>
          <a:xfrm>
            <a:off x="5632041" y="3120690"/>
            <a:ext cx="388597" cy="1190433"/>
            <a:chOff x="1384301" y="654050"/>
            <a:chExt cx="1952624" cy="5981700"/>
          </a:xfrm>
        </p:grpSpPr>
        <p:sp>
          <p:nvSpPr>
            <p:cNvPr id="243" name="Freeform 53"/>
            <p:cNvSpPr>
              <a:spLocks/>
            </p:cNvSpPr>
            <p:nvPr/>
          </p:nvSpPr>
          <p:spPr bwMode="auto">
            <a:xfrm>
              <a:off x="2201863" y="2413000"/>
              <a:ext cx="1044575" cy="603250"/>
            </a:xfrm>
            <a:custGeom>
              <a:avLst/>
              <a:gdLst>
                <a:gd name="T0" fmla="*/ 311 w 658"/>
                <a:gd name="T1" fmla="*/ 0 h 380"/>
                <a:gd name="T2" fmla="*/ 658 w 658"/>
                <a:gd name="T3" fmla="*/ 201 h 380"/>
                <a:gd name="T4" fmla="*/ 350 w 658"/>
                <a:gd name="T5" fmla="*/ 380 h 380"/>
                <a:gd name="T6" fmla="*/ 0 w 658"/>
                <a:gd name="T7" fmla="*/ 178 h 380"/>
                <a:gd name="T8" fmla="*/ 311 w 658"/>
                <a:gd name="T9" fmla="*/ 0 h 380"/>
              </a:gdLst>
              <a:ahLst/>
              <a:cxnLst>
                <a:cxn ang="0">
                  <a:pos x="T0" y="T1"/>
                </a:cxn>
                <a:cxn ang="0">
                  <a:pos x="T2" y="T3"/>
                </a:cxn>
                <a:cxn ang="0">
                  <a:pos x="T4" y="T5"/>
                </a:cxn>
                <a:cxn ang="0">
                  <a:pos x="T6" y="T7"/>
                </a:cxn>
                <a:cxn ang="0">
                  <a:pos x="T8" y="T9"/>
                </a:cxn>
              </a:cxnLst>
              <a:rect l="0" t="0" r="r" b="b"/>
              <a:pathLst>
                <a:path w="658" h="380">
                  <a:moveTo>
                    <a:pt x="311" y="0"/>
                  </a:moveTo>
                  <a:lnTo>
                    <a:pt x="658" y="201"/>
                  </a:lnTo>
                  <a:lnTo>
                    <a:pt x="350" y="380"/>
                  </a:lnTo>
                  <a:lnTo>
                    <a:pt x="0" y="178"/>
                  </a:lnTo>
                  <a:lnTo>
                    <a:pt x="311" y="0"/>
                  </a:ln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4" name="Freeform 54"/>
            <p:cNvSpPr>
              <a:spLocks noEditPoints="1"/>
            </p:cNvSpPr>
            <p:nvPr/>
          </p:nvSpPr>
          <p:spPr bwMode="auto">
            <a:xfrm>
              <a:off x="2155825" y="2384425"/>
              <a:ext cx="1181100" cy="681038"/>
            </a:xfrm>
            <a:custGeom>
              <a:avLst/>
              <a:gdLst>
                <a:gd name="T0" fmla="*/ 142 w 328"/>
                <a:gd name="T1" fmla="*/ 3 h 190"/>
                <a:gd name="T2" fmla="*/ 157 w 328"/>
                <a:gd name="T3" fmla="*/ 3 h 190"/>
                <a:gd name="T4" fmla="*/ 324 w 328"/>
                <a:gd name="T5" fmla="*/ 100 h 190"/>
                <a:gd name="T6" fmla="*/ 324 w 328"/>
                <a:gd name="T7" fmla="*/ 108 h 190"/>
                <a:gd name="T8" fmla="*/ 186 w 328"/>
                <a:gd name="T9" fmla="*/ 188 h 190"/>
                <a:gd name="T10" fmla="*/ 171 w 328"/>
                <a:gd name="T11" fmla="*/ 188 h 190"/>
                <a:gd name="T12" fmla="*/ 4 w 328"/>
                <a:gd name="T13" fmla="*/ 91 h 190"/>
                <a:gd name="T14" fmla="*/ 4 w 328"/>
                <a:gd name="T15" fmla="*/ 82 h 190"/>
                <a:gd name="T16" fmla="*/ 142 w 328"/>
                <a:gd name="T17" fmla="*/ 3 h 190"/>
                <a:gd name="T18" fmla="*/ 303 w 328"/>
                <a:gd name="T19" fmla="*/ 97 h 190"/>
                <a:gd name="T20" fmla="*/ 150 w 328"/>
                <a:gd name="T21" fmla="*/ 8 h 190"/>
                <a:gd name="T22" fmla="*/ 13 w 328"/>
                <a:gd name="T23" fmla="*/ 87 h 190"/>
                <a:gd name="T24" fmla="*/ 167 w 328"/>
                <a:gd name="T25" fmla="*/ 176 h 190"/>
                <a:gd name="T26" fmla="*/ 303 w 328"/>
                <a:gd name="T27" fmla="*/ 97 h 190"/>
                <a:gd name="T28" fmla="*/ 252 w 328"/>
                <a:gd name="T29" fmla="*/ 145 h 190"/>
                <a:gd name="T30" fmla="*/ 252 w 328"/>
                <a:gd name="T31" fmla="*/ 139 h 190"/>
                <a:gd name="T32" fmla="*/ 241 w 328"/>
                <a:gd name="T33" fmla="*/ 139 h 190"/>
                <a:gd name="T34" fmla="*/ 241 w 328"/>
                <a:gd name="T35" fmla="*/ 145 h 190"/>
                <a:gd name="T36" fmla="*/ 252 w 328"/>
                <a:gd name="T37" fmla="*/ 1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8" h="190">
                  <a:moveTo>
                    <a:pt x="142" y="3"/>
                  </a:moveTo>
                  <a:cubicBezTo>
                    <a:pt x="146" y="0"/>
                    <a:pt x="153" y="0"/>
                    <a:pt x="157" y="3"/>
                  </a:cubicBezTo>
                  <a:cubicBezTo>
                    <a:pt x="324" y="100"/>
                    <a:pt x="324" y="100"/>
                    <a:pt x="324" y="100"/>
                  </a:cubicBezTo>
                  <a:cubicBezTo>
                    <a:pt x="328" y="102"/>
                    <a:pt x="328" y="106"/>
                    <a:pt x="324" y="108"/>
                  </a:cubicBezTo>
                  <a:cubicBezTo>
                    <a:pt x="186" y="188"/>
                    <a:pt x="186" y="188"/>
                    <a:pt x="186" y="188"/>
                  </a:cubicBezTo>
                  <a:cubicBezTo>
                    <a:pt x="182" y="190"/>
                    <a:pt x="175" y="190"/>
                    <a:pt x="171" y="188"/>
                  </a:cubicBezTo>
                  <a:cubicBezTo>
                    <a:pt x="4" y="91"/>
                    <a:pt x="4" y="91"/>
                    <a:pt x="4" y="91"/>
                  </a:cubicBezTo>
                  <a:cubicBezTo>
                    <a:pt x="0" y="89"/>
                    <a:pt x="0" y="85"/>
                    <a:pt x="4" y="82"/>
                  </a:cubicBezTo>
                  <a:lnTo>
                    <a:pt x="142" y="3"/>
                  </a:lnTo>
                  <a:close/>
                  <a:moveTo>
                    <a:pt x="303" y="97"/>
                  </a:moveTo>
                  <a:cubicBezTo>
                    <a:pt x="150" y="8"/>
                    <a:pt x="150" y="8"/>
                    <a:pt x="150" y="8"/>
                  </a:cubicBezTo>
                  <a:cubicBezTo>
                    <a:pt x="13" y="87"/>
                    <a:pt x="13" y="87"/>
                    <a:pt x="13" y="87"/>
                  </a:cubicBezTo>
                  <a:cubicBezTo>
                    <a:pt x="167" y="176"/>
                    <a:pt x="167" y="176"/>
                    <a:pt x="167" y="176"/>
                  </a:cubicBezTo>
                  <a:cubicBezTo>
                    <a:pt x="303" y="97"/>
                    <a:pt x="303" y="97"/>
                    <a:pt x="303" y="97"/>
                  </a:cubicBezTo>
                  <a:moveTo>
                    <a:pt x="252" y="145"/>
                  </a:moveTo>
                  <a:cubicBezTo>
                    <a:pt x="255" y="143"/>
                    <a:pt x="255" y="141"/>
                    <a:pt x="252" y="139"/>
                  </a:cubicBezTo>
                  <a:cubicBezTo>
                    <a:pt x="249" y="137"/>
                    <a:pt x="244" y="137"/>
                    <a:pt x="241" y="139"/>
                  </a:cubicBezTo>
                  <a:cubicBezTo>
                    <a:pt x="238" y="141"/>
                    <a:pt x="238" y="143"/>
                    <a:pt x="241" y="145"/>
                  </a:cubicBezTo>
                  <a:cubicBezTo>
                    <a:pt x="244" y="147"/>
                    <a:pt x="249" y="147"/>
                    <a:pt x="252" y="145"/>
                  </a:cubicBezTo>
                </a:path>
              </a:pathLst>
            </a:custGeom>
            <a:solidFill>
              <a:srgbClr val="F2F4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5" name="Freeform 55"/>
            <p:cNvSpPr>
              <a:spLocks/>
            </p:cNvSpPr>
            <p:nvPr/>
          </p:nvSpPr>
          <p:spPr bwMode="auto">
            <a:xfrm>
              <a:off x="3013075" y="2874963"/>
              <a:ext cx="60325" cy="36513"/>
            </a:xfrm>
            <a:custGeom>
              <a:avLst/>
              <a:gdLst>
                <a:gd name="T0" fmla="*/ 3 w 17"/>
                <a:gd name="T1" fmla="*/ 2 h 10"/>
                <a:gd name="T2" fmla="*/ 14 w 17"/>
                <a:gd name="T3" fmla="*/ 2 h 10"/>
                <a:gd name="T4" fmla="*/ 14 w 17"/>
                <a:gd name="T5" fmla="*/ 8 h 10"/>
                <a:gd name="T6" fmla="*/ 3 w 17"/>
                <a:gd name="T7" fmla="*/ 8 h 10"/>
                <a:gd name="T8" fmla="*/ 3 w 17"/>
                <a:gd name="T9" fmla="*/ 2 h 10"/>
              </a:gdLst>
              <a:ahLst/>
              <a:cxnLst>
                <a:cxn ang="0">
                  <a:pos x="T0" y="T1"/>
                </a:cxn>
                <a:cxn ang="0">
                  <a:pos x="T2" y="T3"/>
                </a:cxn>
                <a:cxn ang="0">
                  <a:pos x="T4" y="T5"/>
                </a:cxn>
                <a:cxn ang="0">
                  <a:pos x="T6" y="T7"/>
                </a:cxn>
                <a:cxn ang="0">
                  <a:pos x="T8" y="T9"/>
                </a:cxn>
              </a:cxnLst>
              <a:rect l="0" t="0" r="r" b="b"/>
              <a:pathLst>
                <a:path w="17" h="10">
                  <a:moveTo>
                    <a:pt x="3" y="2"/>
                  </a:moveTo>
                  <a:cubicBezTo>
                    <a:pt x="6" y="0"/>
                    <a:pt x="11" y="0"/>
                    <a:pt x="14" y="2"/>
                  </a:cubicBezTo>
                  <a:cubicBezTo>
                    <a:pt x="17" y="4"/>
                    <a:pt x="17" y="6"/>
                    <a:pt x="14" y="8"/>
                  </a:cubicBezTo>
                  <a:cubicBezTo>
                    <a:pt x="11" y="10"/>
                    <a:pt x="6" y="10"/>
                    <a:pt x="3" y="8"/>
                  </a:cubicBezTo>
                  <a:cubicBezTo>
                    <a:pt x="0" y="6"/>
                    <a:pt x="0" y="4"/>
                    <a:pt x="3" y="2"/>
                  </a:cubicBezTo>
                  <a:close/>
                </a:path>
              </a:pathLst>
            </a:custGeom>
            <a:solidFill>
              <a:srgbClr val="C3CF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6" name="Freeform 56"/>
            <p:cNvSpPr>
              <a:spLocks/>
            </p:cNvSpPr>
            <p:nvPr/>
          </p:nvSpPr>
          <p:spPr bwMode="auto">
            <a:xfrm>
              <a:off x="2159000" y="2695575"/>
              <a:ext cx="1174750" cy="392113"/>
            </a:xfrm>
            <a:custGeom>
              <a:avLst/>
              <a:gdLst>
                <a:gd name="T0" fmla="*/ 326 w 326"/>
                <a:gd name="T1" fmla="*/ 17 h 109"/>
                <a:gd name="T2" fmla="*/ 323 w 326"/>
                <a:gd name="T3" fmla="*/ 21 h 109"/>
                <a:gd name="T4" fmla="*/ 185 w 326"/>
                <a:gd name="T5" fmla="*/ 101 h 109"/>
                <a:gd name="T6" fmla="*/ 170 w 326"/>
                <a:gd name="T7" fmla="*/ 101 h 109"/>
                <a:gd name="T8" fmla="*/ 3 w 326"/>
                <a:gd name="T9" fmla="*/ 4 h 109"/>
                <a:gd name="T10" fmla="*/ 0 w 326"/>
                <a:gd name="T11" fmla="*/ 0 h 109"/>
                <a:gd name="T12" fmla="*/ 0 w 326"/>
                <a:gd name="T13" fmla="*/ 5 h 109"/>
                <a:gd name="T14" fmla="*/ 3 w 326"/>
                <a:gd name="T15" fmla="*/ 9 h 109"/>
                <a:gd name="T16" fmla="*/ 170 w 326"/>
                <a:gd name="T17" fmla="*/ 106 h 109"/>
                <a:gd name="T18" fmla="*/ 185 w 326"/>
                <a:gd name="T19" fmla="*/ 106 h 109"/>
                <a:gd name="T20" fmla="*/ 323 w 326"/>
                <a:gd name="T21" fmla="*/ 26 h 109"/>
                <a:gd name="T22" fmla="*/ 326 w 326"/>
                <a:gd name="T23" fmla="*/ 22 h 109"/>
                <a:gd name="T24" fmla="*/ 326 w 326"/>
                <a:gd name="T25" fmla="*/ 1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6" h="109">
                  <a:moveTo>
                    <a:pt x="326" y="17"/>
                  </a:moveTo>
                  <a:cubicBezTo>
                    <a:pt x="326" y="18"/>
                    <a:pt x="325" y="20"/>
                    <a:pt x="323" y="21"/>
                  </a:cubicBezTo>
                  <a:cubicBezTo>
                    <a:pt x="185" y="101"/>
                    <a:pt x="185" y="101"/>
                    <a:pt x="185" y="101"/>
                  </a:cubicBezTo>
                  <a:cubicBezTo>
                    <a:pt x="181" y="103"/>
                    <a:pt x="174" y="103"/>
                    <a:pt x="170" y="101"/>
                  </a:cubicBezTo>
                  <a:cubicBezTo>
                    <a:pt x="3" y="4"/>
                    <a:pt x="3" y="4"/>
                    <a:pt x="3" y="4"/>
                  </a:cubicBezTo>
                  <a:cubicBezTo>
                    <a:pt x="1" y="3"/>
                    <a:pt x="0" y="1"/>
                    <a:pt x="0" y="0"/>
                  </a:cubicBezTo>
                  <a:cubicBezTo>
                    <a:pt x="0" y="5"/>
                    <a:pt x="0" y="5"/>
                    <a:pt x="0" y="5"/>
                  </a:cubicBezTo>
                  <a:cubicBezTo>
                    <a:pt x="0" y="6"/>
                    <a:pt x="1" y="8"/>
                    <a:pt x="3" y="9"/>
                  </a:cubicBezTo>
                  <a:cubicBezTo>
                    <a:pt x="170" y="106"/>
                    <a:pt x="170" y="106"/>
                    <a:pt x="170" y="106"/>
                  </a:cubicBezTo>
                  <a:cubicBezTo>
                    <a:pt x="174" y="109"/>
                    <a:pt x="181" y="109"/>
                    <a:pt x="185" y="106"/>
                  </a:cubicBezTo>
                  <a:cubicBezTo>
                    <a:pt x="323" y="26"/>
                    <a:pt x="323" y="26"/>
                    <a:pt x="323" y="26"/>
                  </a:cubicBezTo>
                  <a:cubicBezTo>
                    <a:pt x="325" y="25"/>
                    <a:pt x="326" y="24"/>
                    <a:pt x="326" y="22"/>
                  </a:cubicBezTo>
                  <a:lnTo>
                    <a:pt x="326" y="17"/>
                  </a:lnTo>
                  <a:close/>
                </a:path>
              </a:pathLst>
            </a:custGeom>
            <a:solidFill>
              <a:srgbClr val="C3CF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7" name="Freeform 57"/>
            <p:cNvSpPr>
              <a:spLocks/>
            </p:cNvSpPr>
            <p:nvPr/>
          </p:nvSpPr>
          <p:spPr bwMode="auto">
            <a:xfrm>
              <a:off x="1709738" y="1163638"/>
              <a:ext cx="852487" cy="692150"/>
            </a:xfrm>
            <a:custGeom>
              <a:avLst/>
              <a:gdLst>
                <a:gd name="T0" fmla="*/ 7 w 237"/>
                <a:gd name="T1" fmla="*/ 178 h 193"/>
                <a:gd name="T2" fmla="*/ 82 w 237"/>
                <a:gd name="T3" fmla="*/ 172 h 193"/>
                <a:gd name="T4" fmla="*/ 140 w 237"/>
                <a:gd name="T5" fmla="*/ 163 h 193"/>
                <a:gd name="T6" fmla="*/ 138 w 237"/>
                <a:gd name="T7" fmla="*/ 160 h 193"/>
                <a:gd name="T8" fmla="*/ 138 w 237"/>
                <a:gd name="T9" fmla="*/ 151 h 193"/>
                <a:gd name="T10" fmla="*/ 144 w 237"/>
                <a:gd name="T11" fmla="*/ 145 h 193"/>
                <a:gd name="T12" fmla="*/ 152 w 237"/>
                <a:gd name="T13" fmla="*/ 148 h 193"/>
                <a:gd name="T14" fmla="*/ 167 w 237"/>
                <a:gd name="T15" fmla="*/ 153 h 193"/>
                <a:gd name="T16" fmla="*/ 181 w 237"/>
                <a:gd name="T17" fmla="*/ 151 h 193"/>
                <a:gd name="T18" fmla="*/ 194 w 237"/>
                <a:gd name="T19" fmla="*/ 135 h 193"/>
                <a:gd name="T20" fmla="*/ 214 w 237"/>
                <a:gd name="T21" fmla="*/ 94 h 193"/>
                <a:gd name="T22" fmla="*/ 228 w 237"/>
                <a:gd name="T23" fmla="*/ 58 h 193"/>
                <a:gd name="T24" fmla="*/ 237 w 237"/>
                <a:gd name="T25" fmla="*/ 15 h 193"/>
                <a:gd name="T26" fmla="*/ 223 w 237"/>
                <a:gd name="T27" fmla="*/ 5 h 193"/>
                <a:gd name="T28" fmla="*/ 169 w 237"/>
                <a:gd name="T29" fmla="*/ 7 h 193"/>
                <a:gd name="T30" fmla="*/ 122 w 237"/>
                <a:gd name="T31" fmla="*/ 20 h 193"/>
                <a:gd name="T32" fmla="*/ 76 w 237"/>
                <a:gd name="T33" fmla="*/ 55 h 193"/>
                <a:gd name="T34" fmla="*/ 56 w 237"/>
                <a:gd name="T35" fmla="*/ 82 h 193"/>
                <a:gd name="T36" fmla="*/ 7 w 237"/>
                <a:gd name="T37" fmla="*/ 148 h 193"/>
                <a:gd name="T38" fmla="*/ 7 w 237"/>
                <a:gd name="T39" fmla="*/ 17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7" h="193">
                  <a:moveTo>
                    <a:pt x="7" y="178"/>
                  </a:moveTo>
                  <a:cubicBezTo>
                    <a:pt x="16" y="184"/>
                    <a:pt x="45" y="193"/>
                    <a:pt x="82" y="172"/>
                  </a:cubicBezTo>
                  <a:cubicBezTo>
                    <a:pt x="106" y="160"/>
                    <a:pt x="120" y="155"/>
                    <a:pt x="140" y="163"/>
                  </a:cubicBezTo>
                  <a:cubicBezTo>
                    <a:pt x="139" y="162"/>
                    <a:pt x="138" y="161"/>
                    <a:pt x="138" y="160"/>
                  </a:cubicBezTo>
                  <a:cubicBezTo>
                    <a:pt x="136" y="157"/>
                    <a:pt x="137" y="154"/>
                    <a:pt x="138" y="151"/>
                  </a:cubicBezTo>
                  <a:cubicBezTo>
                    <a:pt x="139" y="148"/>
                    <a:pt x="141" y="145"/>
                    <a:pt x="144" y="145"/>
                  </a:cubicBezTo>
                  <a:cubicBezTo>
                    <a:pt x="147" y="144"/>
                    <a:pt x="150" y="146"/>
                    <a:pt x="152" y="148"/>
                  </a:cubicBezTo>
                  <a:cubicBezTo>
                    <a:pt x="157" y="151"/>
                    <a:pt x="162" y="153"/>
                    <a:pt x="167" y="153"/>
                  </a:cubicBezTo>
                  <a:cubicBezTo>
                    <a:pt x="172" y="154"/>
                    <a:pt x="177" y="153"/>
                    <a:pt x="181" y="151"/>
                  </a:cubicBezTo>
                  <a:cubicBezTo>
                    <a:pt x="187" y="147"/>
                    <a:pt x="190" y="141"/>
                    <a:pt x="194" y="135"/>
                  </a:cubicBezTo>
                  <a:cubicBezTo>
                    <a:pt x="200" y="121"/>
                    <a:pt x="207" y="107"/>
                    <a:pt x="214" y="94"/>
                  </a:cubicBezTo>
                  <a:cubicBezTo>
                    <a:pt x="220" y="82"/>
                    <a:pt x="225" y="71"/>
                    <a:pt x="228" y="58"/>
                  </a:cubicBezTo>
                  <a:cubicBezTo>
                    <a:pt x="231" y="43"/>
                    <a:pt x="233" y="30"/>
                    <a:pt x="237" y="15"/>
                  </a:cubicBezTo>
                  <a:cubicBezTo>
                    <a:pt x="234" y="10"/>
                    <a:pt x="229" y="7"/>
                    <a:pt x="223" y="5"/>
                  </a:cubicBezTo>
                  <a:cubicBezTo>
                    <a:pt x="206" y="0"/>
                    <a:pt x="187" y="3"/>
                    <a:pt x="169" y="7"/>
                  </a:cubicBezTo>
                  <a:cubicBezTo>
                    <a:pt x="153" y="10"/>
                    <a:pt x="137" y="13"/>
                    <a:pt x="122" y="20"/>
                  </a:cubicBezTo>
                  <a:cubicBezTo>
                    <a:pt x="105" y="28"/>
                    <a:pt x="90" y="42"/>
                    <a:pt x="76" y="55"/>
                  </a:cubicBezTo>
                  <a:cubicBezTo>
                    <a:pt x="67" y="62"/>
                    <a:pt x="58" y="71"/>
                    <a:pt x="56" y="82"/>
                  </a:cubicBezTo>
                  <a:cubicBezTo>
                    <a:pt x="51" y="110"/>
                    <a:pt x="32" y="135"/>
                    <a:pt x="7" y="148"/>
                  </a:cubicBezTo>
                  <a:cubicBezTo>
                    <a:pt x="1" y="160"/>
                    <a:pt x="0" y="172"/>
                    <a:pt x="7" y="178"/>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8" name="Freeform 58"/>
            <p:cNvSpPr>
              <a:spLocks/>
            </p:cNvSpPr>
            <p:nvPr/>
          </p:nvSpPr>
          <p:spPr bwMode="auto">
            <a:xfrm>
              <a:off x="1679575" y="4645025"/>
              <a:ext cx="461962" cy="1608138"/>
            </a:xfrm>
            <a:custGeom>
              <a:avLst/>
              <a:gdLst>
                <a:gd name="T0" fmla="*/ 122 w 128"/>
                <a:gd name="T1" fmla="*/ 10 h 448"/>
                <a:gd name="T2" fmla="*/ 125 w 128"/>
                <a:gd name="T3" fmla="*/ 49 h 448"/>
                <a:gd name="T4" fmla="*/ 115 w 128"/>
                <a:gd name="T5" fmla="*/ 88 h 448"/>
                <a:gd name="T6" fmla="*/ 109 w 128"/>
                <a:gd name="T7" fmla="*/ 146 h 448"/>
                <a:gd name="T8" fmla="*/ 74 w 128"/>
                <a:gd name="T9" fmla="*/ 389 h 448"/>
                <a:gd name="T10" fmla="*/ 82 w 128"/>
                <a:gd name="T11" fmla="*/ 388 h 448"/>
                <a:gd name="T12" fmla="*/ 90 w 128"/>
                <a:gd name="T13" fmla="*/ 391 h 448"/>
                <a:gd name="T14" fmla="*/ 93 w 128"/>
                <a:gd name="T15" fmla="*/ 400 h 448"/>
                <a:gd name="T16" fmla="*/ 89 w 128"/>
                <a:gd name="T17" fmla="*/ 426 h 448"/>
                <a:gd name="T18" fmla="*/ 70 w 128"/>
                <a:gd name="T19" fmla="*/ 443 h 448"/>
                <a:gd name="T20" fmla="*/ 33 w 128"/>
                <a:gd name="T21" fmla="*/ 447 h 448"/>
                <a:gd name="T22" fmla="*/ 2 w 128"/>
                <a:gd name="T23" fmla="*/ 443 h 448"/>
                <a:gd name="T24" fmla="*/ 24 w 128"/>
                <a:gd name="T25" fmla="*/ 299 h 448"/>
                <a:gd name="T26" fmla="*/ 17 w 128"/>
                <a:gd name="T27" fmla="*/ 110 h 448"/>
                <a:gd name="T28" fmla="*/ 37 w 128"/>
                <a:gd name="T29" fmla="*/ 56 h 448"/>
                <a:gd name="T30" fmla="*/ 35 w 128"/>
                <a:gd name="T31" fmla="*/ 0 h 448"/>
                <a:gd name="T32" fmla="*/ 122 w 128"/>
                <a:gd name="T33" fmla="*/ 1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8" h="448">
                  <a:moveTo>
                    <a:pt x="122" y="10"/>
                  </a:moveTo>
                  <a:cubicBezTo>
                    <a:pt x="128" y="22"/>
                    <a:pt x="127" y="36"/>
                    <a:pt x="125" y="49"/>
                  </a:cubicBezTo>
                  <a:cubicBezTo>
                    <a:pt x="122" y="62"/>
                    <a:pt x="117" y="75"/>
                    <a:pt x="115" y="88"/>
                  </a:cubicBezTo>
                  <a:cubicBezTo>
                    <a:pt x="110" y="107"/>
                    <a:pt x="111" y="127"/>
                    <a:pt x="109" y="146"/>
                  </a:cubicBezTo>
                  <a:cubicBezTo>
                    <a:pt x="104" y="228"/>
                    <a:pt x="73" y="307"/>
                    <a:pt x="74" y="389"/>
                  </a:cubicBezTo>
                  <a:cubicBezTo>
                    <a:pt x="77" y="389"/>
                    <a:pt x="79" y="388"/>
                    <a:pt x="82" y="388"/>
                  </a:cubicBezTo>
                  <a:cubicBezTo>
                    <a:pt x="85" y="388"/>
                    <a:pt x="88" y="389"/>
                    <a:pt x="90" y="391"/>
                  </a:cubicBezTo>
                  <a:cubicBezTo>
                    <a:pt x="92" y="393"/>
                    <a:pt x="93" y="397"/>
                    <a:pt x="93" y="400"/>
                  </a:cubicBezTo>
                  <a:cubicBezTo>
                    <a:pt x="95" y="408"/>
                    <a:pt x="93" y="418"/>
                    <a:pt x="89" y="426"/>
                  </a:cubicBezTo>
                  <a:cubicBezTo>
                    <a:pt x="85" y="433"/>
                    <a:pt x="78" y="440"/>
                    <a:pt x="70" y="443"/>
                  </a:cubicBezTo>
                  <a:cubicBezTo>
                    <a:pt x="58" y="448"/>
                    <a:pt x="45" y="448"/>
                    <a:pt x="33" y="447"/>
                  </a:cubicBezTo>
                  <a:cubicBezTo>
                    <a:pt x="23" y="446"/>
                    <a:pt x="12" y="445"/>
                    <a:pt x="2" y="443"/>
                  </a:cubicBezTo>
                  <a:cubicBezTo>
                    <a:pt x="14" y="396"/>
                    <a:pt x="25" y="347"/>
                    <a:pt x="24" y="299"/>
                  </a:cubicBezTo>
                  <a:cubicBezTo>
                    <a:pt x="22" y="235"/>
                    <a:pt x="0" y="171"/>
                    <a:pt x="17" y="110"/>
                  </a:cubicBezTo>
                  <a:cubicBezTo>
                    <a:pt x="23" y="92"/>
                    <a:pt x="31" y="75"/>
                    <a:pt x="37" y="56"/>
                  </a:cubicBezTo>
                  <a:cubicBezTo>
                    <a:pt x="42" y="38"/>
                    <a:pt x="44" y="17"/>
                    <a:pt x="35" y="0"/>
                  </a:cubicBezTo>
                  <a:lnTo>
                    <a:pt x="122" y="10"/>
                  </a:ln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9" name="Freeform 59"/>
            <p:cNvSpPr>
              <a:spLocks/>
            </p:cNvSpPr>
            <p:nvPr/>
          </p:nvSpPr>
          <p:spPr bwMode="auto">
            <a:xfrm>
              <a:off x="1655763" y="5929313"/>
              <a:ext cx="403225" cy="531813"/>
            </a:xfrm>
            <a:custGeom>
              <a:avLst/>
              <a:gdLst>
                <a:gd name="T0" fmla="*/ 102 w 112"/>
                <a:gd name="T1" fmla="*/ 4 h 148"/>
                <a:gd name="T2" fmla="*/ 82 w 112"/>
                <a:gd name="T3" fmla="*/ 1 h 148"/>
                <a:gd name="T4" fmla="*/ 81 w 112"/>
                <a:gd name="T5" fmla="*/ 31 h 148"/>
                <a:gd name="T6" fmla="*/ 89 w 112"/>
                <a:gd name="T7" fmla="*/ 30 h 148"/>
                <a:gd name="T8" fmla="*/ 97 w 112"/>
                <a:gd name="T9" fmla="*/ 33 h 148"/>
                <a:gd name="T10" fmla="*/ 100 w 112"/>
                <a:gd name="T11" fmla="*/ 42 h 148"/>
                <a:gd name="T12" fmla="*/ 96 w 112"/>
                <a:gd name="T13" fmla="*/ 68 h 148"/>
                <a:gd name="T14" fmla="*/ 77 w 112"/>
                <a:gd name="T15" fmla="*/ 85 h 148"/>
                <a:gd name="T16" fmla="*/ 40 w 112"/>
                <a:gd name="T17" fmla="*/ 89 h 148"/>
                <a:gd name="T18" fmla="*/ 9 w 112"/>
                <a:gd name="T19" fmla="*/ 85 h 148"/>
                <a:gd name="T20" fmla="*/ 35 w 112"/>
                <a:gd name="T21" fmla="*/ 146 h 148"/>
                <a:gd name="T22" fmla="*/ 84 w 112"/>
                <a:gd name="T23" fmla="*/ 109 h 148"/>
                <a:gd name="T24" fmla="*/ 88 w 112"/>
                <a:gd name="T25" fmla="*/ 95 h 148"/>
                <a:gd name="T26" fmla="*/ 99 w 112"/>
                <a:gd name="T27" fmla="*/ 83 h 148"/>
                <a:gd name="T28" fmla="*/ 110 w 112"/>
                <a:gd name="T29" fmla="*/ 57 h 148"/>
                <a:gd name="T30" fmla="*/ 112 w 112"/>
                <a:gd name="T31" fmla="*/ 28 h 148"/>
                <a:gd name="T32" fmla="*/ 102 w 112"/>
                <a:gd name="T33" fmla="*/ 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148">
                  <a:moveTo>
                    <a:pt x="102" y="4"/>
                  </a:moveTo>
                  <a:cubicBezTo>
                    <a:pt x="97" y="0"/>
                    <a:pt x="89" y="0"/>
                    <a:pt x="82" y="1"/>
                  </a:cubicBezTo>
                  <a:cubicBezTo>
                    <a:pt x="81" y="11"/>
                    <a:pt x="81" y="21"/>
                    <a:pt x="81" y="31"/>
                  </a:cubicBezTo>
                  <a:cubicBezTo>
                    <a:pt x="84" y="31"/>
                    <a:pt x="86" y="30"/>
                    <a:pt x="89" y="30"/>
                  </a:cubicBezTo>
                  <a:cubicBezTo>
                    <a:pt x="92" y="30"/>
                    <a:pt x="95" y="31"/>
                    <a:pt x="97" y="33"/>
                  </a:cubicBezTo>
                  <a:cubicBezTo>
                    <a:pt x="99" y="35"/>
                    <a:pt x="100" y="39"/>
                    <a:pt x="100" y="42"/>
                  </a:cubicBezTo>
                  <a:cubicBezTo>
                    <a:pt x="102" y="50"/>
                    <a:pt x="100" y="60"/>
                    <a:pt x="96" y="68"/>
                  </a:cubicBezTo>
                  <a:cubicBezTo>
                    <a:pt x="92" y="75"/>
                    <a:pt x="85" y="82"/>
                    <a:pt x="77" y="85"/>
                  </a:cubicBezTo>
                  <a:cubicBezTo>
                    <a:pt x="65" y="90"/>
                    <a:pt x="52" y="90"/>
                    <a:pt x="40" y="89"/>
                  </a:cubicBezTo>
                  <a:cubicBezTo>
                    <a:pt x="30" y="88"/>
                    <a:pt x="19" y="87"/>
                    <a:pt x="9" y="85"/>
                  </a:cubicBezTo>
                  <a:cubicBezTo>
                    <a:pt x="8" y="92"/>
                    <a:pt x="0" y="146"/>
                    <a:pt x="35" y="146"/>
                  </a:cubicBezTo>
                  <a:cubicBezTo>
                    <a:pt x="35" y="146"/>
                    <a:pt x="75" y="148"/>
                    <a:pt x="84" y="109"/>
                  </a:cubicBezTo>
                  <a:cubicBezTo>
                    <a:pt x="86" y="104"/>
                    <a:pt x="85" y="99"/>
                    <a:pt x="88" y="95"/>
                  </a:cubicBezTo>
                  <a:cubicBezTo>
                    <a:pt x="91" y="90"/>
                    <a:pt x="96" y="87"/>
                    <a:pt x="99" y="83"/>
                  </a:cubicBezTo>
                  <a:cubicBezTo>
                    <a:pt x="105" y="75"/>
                    <a:pt x="108" y="66"/>
                    <a:pt x="110" y="57"/>
                  </a:cubicBezTo>
                  <a:cubicBezTo>
                    <a:pt x="112" y="47"/>
                    <a:pt x="112" y="38"/>
                    <a:pt x="112" y="28"/>
                  </a:cubicBezTo>
                  <a:cubicBezTo>
                    <a:pt x="111" y="19"/>
                    <a:pt x="109" y="9"/>
                    <a:pt x="102" y="4"/>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0" name="Freeform 60"/>
            <p:cNvSpPr>
              <a:spLocks/>
            </p:cNvSpPr>
            <p:nvPr/>
          </p:nvSpPr>
          <p:spPr bwMode="auto">
            <a:xfrm>
              <a:off x="1928813" y="6219825"/>
              <a:ext cx="763587" cy="415925"/>
            </a:xfrm>
            <a:custGeom>
              <a:avLst/>
              <a:gdLst>
                <a:gd name="T0" fmla="*/ 208 w 212"/>
                <a:gd name="T1" fmla="*/ 3 h 116"/>
                <a:gd name="T2" fmla="*/ 194 w 212"/>
                <a:gd name="T3" fmla="*/ 1 h 116"/>
                <a:gd name="T4" fmla="*/ 167 w 212"/>
                <a:gd name="T5" fmla="*/ 1 h 116"/>
                <a:gd name="T6" fmla="*/ 139 w 212"/>
                <a:gd name="T7" fmla="*/ 5 h 116"/>
                <a:gd name="T8" fmla="*/ 171 w 212"/>
                <a:gd name="T9" fmla="*/ 38 h 116"/>
                <a:gd name="T10" fmla="*/ 116 w 212"/>
                <a:gd name="T11" fmla="*/ 68 h 116"/>
                <a:gd name="T12" fmla="*/ 52 w 212"/>
                <a:gd name="T13" fmla="*/ 64 h 116"/>
                <a:gd name="T14" fmla="*/ 23 w 212"/>
                <a:gd name="T15" fmla="*/ 51 h 116"/>
                <a:gd name="T16" fmla="*/ 13 w 212"/>
                <a:gd name="T17" fmla="*/ 41 h 116"/>
                <a:gd name="T18" fmla="*/ 9 w 212"/>
                <a:gd name="T19" fmla="*/ 52 h 116"/>
                <a:gd name="T20" fmla="*/ 3 w 212"/>
                <a:gd name="T21" fmla="*/ 62 h 116"/>
                <a:gd name="T22" fmla="*/ 0 w 212"/>
                <a:gd name="T23" fmla="*/ 72 h 116"/>
                <a:gd name="T24" fmla="*/ 3 w 212"/>
                <a:gd name="T25" fmla="*/ 95 h 116"/>
                <a:gd name="T26" fmla="*/ 15 w 212"/>
                <a:gd name="T27" fmla="*/ 112 h 116"/>
                <a:gd name="T28" fmla="*/ 37 w 212"/>
                <a:gd name="T29" fmla="*/ 115 h 116"/>
                <a:gd name="T30" fmla="*/ 83 w 212"/>
                <a:gd name="T31" fmla="*/ 100 h 116"/>
                <a:gd name="T32" fmla="*/ 147 w 212"/>
                <a:gd name="T33" fmla="*/ 90 h 116"/>
                <a:gd name="T34" fmla="*/ 194 w 212"/>
                <a:gd name="T35" fmla="*/ 57 h 116"/>
                <a:gd name="T36" fmla="*/ 210 w 212"/>
                <a:gd name="T37" fmla="*/ 12 h 116"/>
                <a:gd name="T38" fmla="*/ 208 w 212"/>
                <a:gd name="T39" fmla="*/ 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2" h="116">
                  <a:moveTo>
                    <a:pt x="208" y="3"/>
                  </a:moveTo>
                  <a:cubicBezTo>
                    <a:pt x="204" y="1"/>
                    <a:pt x="199" y="2"/>
                    <a:pt x="194" y="1"/>
                  </a:cubicBezTo>
                  <a:cubicBezTo>
                    <a:pt x="185" y="1"/>
                    <a:pt x="176" y="0"/>
                    <a:pt x="167" y="1"/>
                  </a:cubicBezTo>
                  <a:cubicBezTo>
                    <a:pt x="158" y="2"/>
                    <a:pt x="148" y="4"/>
                    <a:pt x="139" y="5"/>
                  </a:cubicBezTo>
                  <a:cubicBezTo>
                    <a:pt x="152" y="13"/>
                    <a:pt x="163" y="25"/>
                    <a:pt x="171" y="38"/>
                  </a:cubicBezTo>
                  <a:cubicBezTo>
                    <a:pt x="157" y="54"/>
                    <a:pt x="137" y="64"/>
                    <a:pt x="116" y="68"/>
                  </a:cubicBezTo>
                  <a:cubicBezTo>
                    <a:pt x="94" y="72"/>
                    <a:pt x="72" y="70"/>
                    <a:pt x="52" y="64"/>
                  </a:cubicBezTo>
                  <a:cubicBezTo>
                    <a:pt x="41" y="61"/>
                    <a:pt x="31" y="57"/>
                    <a:pt x="23" y="51"/>
                  </a:cubicBezTo>
                  <a:cubicBezTo>
                    <a:pt x="19" y="48"/>
                    <a:pt x="16" y="45"/>
                    <a:pt x="13" y="41"/>
                  </a:cubicBezTo>
                  <a:cubicBezTo>
                    <a:pt x="12" y="45"/>
                    <a:pt x="11" y="48"/>
                    <a:pt x="9" y="52"/>
                  </a:cubicBezTo>
                  <a:cubicBezTo>
                    <a:pt x="7" y="55"/>
                    <a:pt x="5" y="58"/>
                    <a:pt x="3" y="62"/>
                  </a:cubicBezTo>
                  <a:cubicBezTo>
                    <a:pt x="2" y="65"/>
                    <a:pt x="1" y="68"/>
                    <a:pt x="0" y="72"/>
                  </a:cubicBezTo>
                  <a:cubicBezTo>
                    <a:pt x="0" y="80"/>
                    <a:pt x="1" y="88"/>
                    <a:pt x="3" y="95"/>
                  </a:cubicBezTo>
                  <a:cubicBezTo>
                    <a:pt x="6" y="102"/>
                    <a:pt x="9" y="108"/>
                    <a:pt x="15" y="112"/>
                  </a:cubicBezTo>
                  <a:cubicBezTo>
                    <a:pt x="21" y="116"/>
                    <a:pt x="29" y="116"/>
                    <a:pt x="37" y="115"/>
                  </a:cubicBezTo>
                  <a:cubicBezTo>
                    <a:pt x="53" y="112"/>
                    <a:pt x="67" y="104"/>
                    <a:pt x="83" y="100"/>
                  </a:cubicBezTo>
                  <a:cubicBezTo>
                    <a:pt x="104" y="94"/>
                    <a:pt x="127" y="96"/>
                    <a:pt x="147" y="90"/>
                  </a:cubicBezTo>
                  <a:cubicBezTo>
                    <a:pt x="166" y="85"/>
                    <a:pt x="183" y="73"/>
                    <a:pt x="194" y="57"/>
                  </a:cubicBezTo>
                  <a:cubicBezTo>
                    <a:pt x="203" y="44"/>
                    <a:pt x="209" y="28"/>
                    <a:pt x="210" y="12"/>
                  </a:cubicBezTo>
                  <a:cubicBezTo>
                    <a:pt x="211" y="8"/>
                    <a:pt x="212" y="4"/>
                    <a:pt x="208" y="3"/>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1" name="Freeform 61"/>
            <p:cNvSpPr>
              <a:spLocks/>
            </p:cNvSpPr>
            <p:nvPr/>
          </p:nvSpPr>
          <p:spPr bwMode="auto">
            <a:xfrm>
              <a:off x="1971675" y="4673600"/>
              <a:ext cx="615950" cy="1804988"/>
            </a:xfrm>
            <a:custGeom>
              <a:avLst/>
              <a:gdLst>
                <a:gd name="T0" fmla="*/ 11 w 171"/>
                <a:gd name="T1" fmla="*/ 482 h 503"/>
                <a:gd name="T2" fmla="*/ 40 w 171"/>
                <a:gd name="T3" fmla="*/ 495 h 503"/>
                <a:gd name="T4" fmla="*/ 104 w 171"/>
                <a:gd name="T5" fmla="*/ 499 h 503"/>
                <a:gd name="T6" fmla="*/ 159 w 171"/>
                <a:gd name="T7" fmla="*/ 469 h 503"/>
                <a:gd name="T8" fmla="*/ 127 w 171"/>
                <a:gd name="T9" fmla="*/ 436 h 503"/>
                <a:gd name="T10" fmla="*/ 124 w 171"/>
                <a:gd name="T11" fmla="*/ 437 h 503"/>
                <a:gd name="T12" fmla="*/ 107 w 171"/>
                <a:gd name="T13" fmla="*/ 438 h 503"/>
                <a:gd name="T14" fmla="*/ 92 w 171"/>
                <a:gd name="T15" fmla="*/ 436 h 503"/>
                <a:gd name="T16" fmla="*/ 75 w 171"/>
                <a:gd name="T17" fmla="*/ 421 h 503"/>
                <a:gd name="T18" fmla="*/ 73 w 171"/>
                <a:gd name="T19" fmla="*/ 394 h 503"/>
                <a:gd name="T20" fmla="*/ 171 w 171"/>
                <a:gd name="T21" fmla="*/ 1 h 503"/>
                <a:gd name="T22" fmla="*/ 45 w 171"/>
                <a:gd name="T23" fmla="*/ 0 h 503"/>
                <a:gd name="T24" fmla="*/ 43 w 171"/>
                <a:gd name="T25" fmla="*/ 94 h 503"/>
                <a:gd name="T26" fmla="*/ 10 w 171"/>
                <a:gd name="T27" fmla="*/ 183 h 503"/>
                <a:gd name="T28" fmla="*/ 2 w 171"/>
                <a:gd name="T29" fmla="*/ 226 h 503"/>
                <a:gd name="T30" fmla="*/ 1 w 171"/>
                <a:gd name="T31" fmla="*/ 267 h 503"/>
                <a:gd name="T32" fmla="*/ 9 w 171"/>
                <a:gd name="T33" fmla="*/ 358 h 503"/>
                <a:gd name="T34" fmla="*/ 1 w 171"/>
                <a:gd name="T35" fmla="*/ 472 h 503"/>
                <a:gd name="T36" fmla="*/ 11 w 171"/>
                <a:gd name="T37" fmla="*/ 482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1" h="503">
                  <a:moveTo>
                    <a:pt x="11" y="482"/>
                  </a:moveTo>
                  <a:cubicBezTo>
                    <a:pt x="19" y="488"/>
                    <a:pt x="29" y="492"/>
                    <a:pt x="40" y="495"/>
                  </a:cubicBezTo>
                  <a:cubicBezTo>
                    <a:pt x="60" y="501"/>
                    <a:pt x="82" y="503"/>
                    <a:pt x="104" y="499"/>
                  </a:cubicBezTo>
                  <a:cubicBezTo>
                    <a:pt x="125" y="495"/>
                    <a:pt x="145" y="485"/>
                    <a:pt x="159" y="469"/>
                  </a:cubicBezTo>
                  <a:cubicBezTo>
                    <a:pt x="151" y="456"/>
                    <a:pt x="140" y="444"/>
                    <a:pt x="127" y="436"/>
                  </a:cubicBezTo>
                  <a:cubicBezTo>
                    <a:pt x="126" y="436"/>
                    <a:pt x="125" y="437"/>
                    <a:pt x="124" y="437"/>
                  </a:cubicBezTo>
                  <a:cubicBezTo>
                    <a:pt x="118" y="437"/>
                    <a:pt x="113" y="438"/>
                    <a:pt x="107" y="438"/>
                  </a:cubicBezTo>
                  <a:cubicBezTo>
                    <a:pt x="102" y="438"/>
                    <a:pt x="97" y="436"/>
                    <a:pt x="92" y="436"/>
                  </a:cubicBezTo>
                  <a:cubicBezTo>
                    <a:pt x="84" y="436"/>
                    <a:pt x="77" y="429"/>
                    <a:pt x="75" y="421"/>
                  </a:cubicBezTo>
                  <a:cubicBezTo>
                    <a:pt x="71" y="412"/>
                    <a:pt x="72" y="403"/>
                    <a:pt x="73" y="394"/>
                  </a:cubicBezTo>
                  <a:cubicBezTo>
                    <a:pt x="87" y="259"/>
                    <a:pt x="122" y="127"/>
                    <a:pt x="171" y="1"/>
                  </a:cubicBezTo>
                  <a:cubicBezTo>
                    <a:pt x="45" y="0"/>
                    <a:pt x="45" y="0"/>
                    <a:pt x="45" y="0"/>
                  </a:cubicBezTo>
                  <a:cubicBezTo>
                    <a:pt x="56" y="30"/>
                    <a:pt x="52" y="63"/>
                    <a:pt x="43" y="94"/>
                  </a:cubicBezTo>
                  <a:cubicBezTo>
                    <a:pt x="33" y="124"/>
                    <a:pt x="19" y="153"/>
                    <a:pt x="10" y="183"/>
                  </a:cubicBezTo>
                  <a:cubicBezTo>
                    <a:pt x="6" y="197"/>
                    <a:pt x="4" y="212"/>
                    <a:pt x="2" y="226"/>
                  </a:cubicBezTo>
                  <a:cubicBezTo>
                    <a:pt x="0" y="240"/>
                    <a:pt x="0" y="253"/>
                    <a:pt x="1" y="267"/>
                  </a:cubicBezTo>
                  <a:cubicBezTo>
                    <a:pt x="3" y="298"/>
                    <a:pt x="7" y="328"/>
                    <a:pt x="9" y="358"/>
                  </a:cubicBezTo>
                  <a:cubicBezTo>
                    <a:pt x="11" y="396"/>
                    <a:pt x="11" y="435"/>
                    <a:pt x="1" y="472"/>
                  </a:cubicBezTo>
                  <a:cubicBezTo>
                    <a:pt x="4" y="476"/>
                    <a:pt x="7" y="479"/>
                    <a:pt x="11" y="482"/>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2" name="Freeform 62"/>
            <p:cNvSpPr>
              <a:spLocks/>
            </p:cNvSpPr>
            <p:nvPr/>
          </p:nvSpPr>
          <p:spPr bwMode="auto">
            <a:xfrm>
              <a:off x="1384301" y="1695450"/>
              <a:ext cx="1614487" cy="3097213"/>
            </a:xfrm>
            <a:custGeom>
              <a:avLst/>
              <a:gdLst>
                <a:gd name="T0" fmla="*/ 446 w 448"/>
                <a:gd name="T1" fmla="*/ 789 h 863"/>
                <a:gd name="T2" fmla="*/ 443 w 448"/>
                <a:gd name="T3" fmla="*/ 792 h 863"/>
                <a:gd name="T4" fmla="*/ 416 w 448"/>
                <a:gd name="T5" fmla="*/ 798 h 863"/>
                <a:gd name="T6" fmla="*/ 390 w 448"/>
                <a:gd name="T7" fmla="*/ 808 h 863"/>
                <a:gd name="T8" fmla="*/ 378 w 448"/>
                <a:gd name="T9" fmla="*/ 822 h 863"/>
                <a:gd name="T10" fmla="*/ 352 w 448"/>
                <a:gd name="T11" fmla="*/ 836 h 863"/>
                <a:gd name="T12" fmla="*/ 334 w 448"/>
                <a:gd name="T13" fmla="*/ 837 h 863"/>
                <a:gd name="T14" fmla="*/ 325 w 448"/>
                <a:gd name="T15" fmla="*/ 836 h 863"/>
                <a:gd name="T16" fmla="*/ 319 w 448"/>
                <a:gd name="T17" fmla="*/ 834 h 863"/>
                <a:gd name="T18" fmla="*/ 290 w 448"/>
                <a:gd name="T19" fmla="*/ 840 h 863"/>
                <a:gd name="T20" fmla="*/ 261 w 448"/>
                <a:gd name="T21" fmla="*/ 859 h 863"/>
                <a:gd name="T22" fmla="*/ 230 w 448"/>
                <a:gd name="T23" fmla="*/ 852 h 863"/>
                <a:gd name="T24" fmla="*/ 225 w 448"/>
                <a:gd name="T25" fmla="*/ 842 h 863"/>
                <a:gd name="T26" fmla="*/ 204 w 448"/>
                <a:gd name="T27" fmla="*/ 841 h 863"/>
                <a:gd name="T28" fmla="*/ 187 w 448"/>
                <a:gd name="T29" fmla="*/ 855 h 863"/>
                <a:gd name="T30" fmla="*/ 166 w 448"/>
                <a:gd name="T31" fmla="*/ 857 h 863"/>
                <a:gd name="T32" fmla="*/ 152 w 448"/>
                <a:gd name="T33" fmla="*/ 841 h 863"/>
                <a:gd name="T34" fmla="*/ 138 w 448"/>
                <a:gd name="T35" fmla="*/ 845 h 863"/>
                <a:gd name="T36" fmla="*/ 122 w 448"/>
                <a:gd name="T37" fmla="*/ 831 h 863"/>
                <a:gd name="T38" fmla="*/ 114 w 448"/>
                <a:gd name="T39" fmla="*/ 833 h 863"/>
                <a:gd name="T40" fmla="*/ 88 w 448"/>
                <a:gd name="T41" fmla="*/ 837 h 863"/>
                <a:gd name="T42" fmla="*/ 59 w 448"/>
                <a:gd name="T43" fmla="*/ 833 h 863"/>
                <a:gd name="T44" fmla="*/ 46 w 448"/>
                <a:gd name="T45" fmla="*/ 810 h 863"/>
                <a:gd name="T46" fmla="*/ 40 w 448"/>
                <a:gd name="T47" fmla="*/ 793 h 863"/>
                <a:gd name="T48" fmla="*/ 38 w 448"/>
                <a:gd name="T49" fmla="*/ 778 h 863"/>
                <a:gd name="T50" fmla="*/ 21 w 448"/>
                <a:gd name="T51" fmla="*/ 786 h 863"/>
                <a:gd name="T52" fmla="*/ 4 w 448"/>
                <a:gd name="T53" fmla="*/ 780 h 863"/>
                <a:gd name="T54" fmla="*/ 3 w 448"/>
                <a:gd name="T55" fmla="*/ 760 h 863"/>
                <a:gd name="T56" fmla="*/ 53 w 448"/>
                <a:gd name="T57" fmla="*/ 478 h 863"/>
                <a:gd name="T58" fmla="*/ 79 w 448"/>
                <a:gd name="T59" fmla="*/ 429 h 863"/>
                <a:gd name="T60" fmla="*/ 91 w 448"/>
                <a:gd name="T61" fmla="*/ 377 h 863"/>
                <a:gd name="T62" fmla="*/ 80 w 448"/>
                <a:gd name="T63" fmla="*/ 343 h 863"/>
                <a:gd name="T64" fmla="*/ 77 w 448"/>
                <a:gd name="T65" fmla="*/ 312 h 863"/>
                <a:gd name="T66" fmla="*/ 74 w 448"/>
                <a:gd name="T67" fmla="*/ 301 h 863"/>
                <a:gd name="T68" fmla="*/ 62 w 448"/>
                <a:gd name="T69" fmla="*/ 281 h 863"/>
                <a:gd name="T70" fmla="*/ 52 w 448"/>
                <a:gd name="T71" fmla="*/ 262 h 863"/>
                <a:gd name="T72" fmla="*/ 32 w 448"/>
                <a:gd name="T73" fmla="*/ 217 h 863"/>
                <a:gd name="T74" fmla="*/ 12 w 448"/>
                <a:gd name="T75" fmla="*/ 123 h 863"/>
                <a:gd name="T76" fmla="*/ 14 w 448"/>
                <a:gd name="T77" fmla="*/ 68 h 863"/>
                <a:gd name="T78" fmla="*/ 44 w 448"/>
                <a:gd name="T79" fmla="*/ 23 h 863"/>
                <a:gd name="T80" fmla="*/ 94 w 448"/>
                <a:gd name="T81" fmla="*/ 2 h 863"/>
                <a:gd name="T82" fmla="*/ 97 w 448"/>
                <a:gd name="T83" fmla="*/ 0 h 863"/>
                <a:gd name="T84" fmla="*/ 97 w 448"/>
                <a:gd name="T85" fmla="*/ 30 h 863"/>
                <a:gd name="T86" fmla="*/ 172 w 448"/>
                <a:gd name="T87" fmla="*/ 24 h 863"/>
                <a:gd name="T88" fmla="*/ 230 w 448"/>
                <a:gd name="T89" fmla="*/ 15 h 863"/>
                <a:gd name="T90" fmla="*/ 299 w 448"/>
                <a:gd name="T91" fmla="*/ 89 h 863"/>
                <a:gd name="T92" fmla="*/ 300 w 448"/>
                <a:gd name="T93" fmla="*/ 89 h 863"/>
                <a:gd name="T94" fmla="*/ 313 w 448"/>
                <a:gd name="T95" fmla="*/ 126 h 863"/>
                <a:gd name="T96" fmla="*/ 318 w 448"/>
                <a:gd name="T97" fmla="*/ 133 h 863"/>
                <a:gd name="T98" fmla="*/ 343 w 448"/>
                <a:gd name="T99" fmla="*/ 167 h 863"/>
                <a:gd name="T100" fmla="*/ 345 w 448"/>
                <a:gd name="T101" fmla="*/ 217 h 863"/>
                <a:gd name="T102" fmla="*/ 345 w 448"/>
                <a:gd name="T103" fmla="*/ 221 h 863"/>
                <a:gd name="T104" fmla="*/ 344 w 448"/>
                <a:gd name="T105" fmla="*/ 327 h 863"/>
                <a:gd name="T106" fmla="*/ 344 w 448"/>
                <a:gd name="T107" fmla="*/ 336 h 863"/>
                <a:gd name="T108" fmla="*/ 360 w 448"/>
                <a:gd name="T109" fmla="*/ 429 h 863"/>
                <a:gd name="T110" fmla="*/ 366 w 448"/>
                <a:gd name="T111" fmla="*/ 447 h 863"/>
                <a:gd name="T112" fmla="*/ 383 w 448"/>
                <a:gd name="T113" fmla="*/ 494 h 863"/>
                <a:gd name="T114" fmla="*/ 409 w 448"/>
                <a:gd name="T115" fmla="*/ 593 h 863"/>
                <a:gd name="T116" fmla="*/ 429 w 448"/>
                <a:gd name="T117" fmla="*/ 696 h 863"/>
                <a:gd name="T118" fmla="*/ 437 w 448"/>
                <a:gd name="T119" fmla="*/ 749 h 863"/>
                <a:gd name="T120" fmla="*/ 441 w 448"/>
                <a:gd name="T121" fmla="*/ 771 h 863"/>
                <a:gd name="T122" fmla="*/ 446 w 448"/>
                <a:gd name="T123" fmla="*/ 789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48" h="863">
                  <a:moveTo>
                    <a:pt x="446" y="789"/>
                  </a:moveTo>
                  <a:cubicBezTo>
                    <a:pt x="446" y="790"/>
                    <a:pt x="444" y="791"/>
                    <a:pt x="443" y="792"/>
                  </a:cubicBezTo>
                  <a:cubicBezTo>
                    <a:pt x="435" y="796"/>
                    <a:pt x="425" y="797"/>
                    <a:pt x="416" y="798"/>
                  </a:cubicBezTo>
                  <a:cubicBezTo>
                    <a:pt x="407" y="799"/>
                    <a:pt x="397" y="801"/>
                    <a:pt x="390" y="808"/>
                  </a:cubicBezTo>
                  <a:cubicBezTo>
                    <a:pt x="385" y="812"/>
                    <a:pt x="382" y="818"/>
                    <a:pt x="378" y="822"/>
                  </a:cubicBezTo>
                  <a:cubicBezTo>
                    <a:pt x="372" y="830"/>
                    <a:pt x="362" y="834"/>
                    <a:pt x="352" y="836"/>
                  </a:cubicBezTo>
                  <a:cubicBezTo>
                    <a:pt x="346" y="838"/>
                    <a:pt x="340" y="838"/>
                    <a:pt x="334" y="837"/>
                  </a:cubicBezTo>
                  <a:cubicBezTo>
                    <a:pt x="331" y="837"/>
                    <a:pt x="328" y="837"/>
                    <a:pt x="325" y="836"/>
                  </a:cubicBezTo>
                  <a:cubicBezTo>
                    <a:pt x="323" y="836"/>
                    <a:pt x="321" y="835"/>
                    <a:pt x="319" y="834"/>
                  </a:cubicBezTo>
                  <a:cubicBezTo>
                    <a:pt x="309" y="831"/>
                    <a:pt x="298" y="835"/>
                    <a:pt x="290" y="840"/>
                  </a:cubicBezTo>
                  <a:cubicBezTo>
                    <a:pt x="280" y="846"/>
                    <a:pt x="272" y="854"/>
                    <a:pt x="261" y="859"/>
                  </a:cubicBezTo>
                  <a:cubicBezTo>
                    <a:pt x="250" y="863"/>
                    <a:pt x="236" y="862"/>
                    <a:pt x="230" y="852"/>
                  </a:cubicBezTo>
                  <a:cubicBezTo>
                    <a:pt x="228" y="849"/>
                    <a:pt x="227" y="844"/>
                    <a:pt x="225" y="842"/>
                  </a:cubicBezTo>
                  <a:cubicBezTo>
                    <a:pt x="220" y="836"/>
                    <a:pt x="211" y="837"/>
                    <a:pt x="204" y="841"/>
                  </a:cubicBezTo>
                  <a:cubicBezTo>
                    <a:pt x="198" y="845"/>
                    <a:pt x="193" y="851"/>
                    <a:pt x="187" y="855"/>
                  </a:cubicBezTo>
                  <a:cubicBezTo>
                    <a:pt x="181" y="859"/>
                    <a:pt x="172" y="861"/>
                    <a:pt x="166" y="857"/>
                  </a:cubicBezTo>
                  <a:cubicBezTo>
                    <a:pt x="161" y="852"/>
                    <a:pt x="159" y="842"/>
                    <a:pt x="152" y="841"/>
                  </a:cubicBezTo>
                  <a:cubicBezTo>
                    <a:pt x="147" y="841"/>
                    <a:pt x="143" y="845"/>
                    <a:pt x="138" y="845"/>
                  </a:cubicBezTo>
                  <a:cubicBezTo>
                    <a:pt x="131" y="844"/>
                    <a:pt x="129" y="833"/>
                    <a:pt x="122" y="831"/>
                  </a:cubicBezTo>
                  <a:cubicBezTo>
                    <a:pt x="119" y="831"/>
                    <a:pt x="117" y="832"/>
                    <a:pt x="114" y="833"/>
                  </a:cubicBezTo>
                  <a:cubicBezTo>
                    <a:pt x="106" y="836"/>
                    <a:pt x="97" y="837"/>
                    <a:pt x="88" y="837"/>
                  </a:cubicBezTo>
                  <a:cubicBezTo>
                    <a:pt x="78" y="837"/>
                    <a:pt x="68" y="837"/>
                    <a:pt x="59" y="833"/>
                  </a:cubicBezTo>
                  <a:cubicBezTo>
                    <a:pt x="50" y="829"/>
                    <a:pt x="42" y="819"/>
                    <a:pt x="46" y="810"/>
                  </a:cubicBezTo>
                  <a:cubicBezTo>
                    <a:pt x="49" y="804"/>
                    <a:pt x="46" y="796"/>
                    <a:pt x="40" y="793"/>
                  </a:cubicBezTo>
                  <a:cubicBezTo>
                    <a:pt x="39" y="788"/>
                    <a:pt x="39" y="783"/>
                    <a:pt x="38" y="778"/>
                  </a:cubicBezTo>
                  <a:cubicBezTo>
                    <a:pt x="33" y="781"/>
                    <a:pt x="27" y="785"/>
                    <a:pt x="21" y="786"/>
                  </a:cubicBezTo>
                  <a:cubicBezTo>
                    <a:pt x="15" y="787"/>
                    <a:pt x="8" y="785"/>
                    <a:pt x="4" y="780"/>
                  </a:cubicBezTo>
                  <a:cubicBezTo>
                    <a:pt x="0" y="774"/>
                    <a:pt x="1" y="767"/>
                    <a:pt x="3" y="760"/>
                  </a:cubicBezTo>
                  <a:cubicBezTo>
                    <a:pt x="23" y="666"/>
                    <a:pt x="26" y="570"/>
                    <a:pt x="53" y="478"/>
                  </a:cubicBezTo>
                  <a:cubicBezTo>
                    <a:pt x="58" y="460"/>
                    <a:pt x="69" y="445"/>
                    <a:pt x="79" y="429"/>
                  </a:cubicBezTo>
                  <a:cubicBezTo>
                    <a:pt x="88" y="413"/>
                    <a:pt x="95" y="395"/>
                    <a:pt x="91" y="377"/>
                  </a:cubicBezTo>
                  <a:cubicBezTo>
                    <a:pt x="89" y="365"/>
                    <a:pt x="82" y="355"/>
                    <a:pt x="80" y="343"/>
                  </a:cubicBezTo>
                  <a:cubicBezTo>
                    <a:pt x="78" y="333"/>
                    <a:pt x="79" y="322"/>
                    <a:pt x="77" y="312"/>
                  </a:cubicBezTo>
                  <a:cubicBezTo>
                    <a:pt x="77" y="308"/>
                    <a:pt x="75" y="305"/>
                    <a:pt x="74" y="301"/>
                  </a:cubicBezTo>
                  <a:cubicBezTo>
                    <a:pt x="71" y="294"/>
                    <a:pt x="66" y="288"/>
                    <a:pt x="62" y="281"/>
                  </a:cubicBezTo>
                  <a:cubicBezTo>
                    <a:pt x="58" y="275"/>
                    <a:pt x="55" y="268"/>
                    <a:pt x="52" y="262"/>
                  </a:cubicBezTo>
                  <a:cubicBezTo>
                    <a:pt x="44" y="247"/>
                    <a:pt x="38" y="232"/>
                    <a:pt x="32" y="217"/>
                  </a:cubicBezTo>
                  <a:cubicBezTo>
                    <a:pt x="21" y="187"/>
                    <a:pt x="14" y="155"/>
                    <a:pt x="12" y="123"/>
                  </a:cubicBezTo>
                  <a:cubicBezTo>
                    <a:pt x="10" y="104"/>
                    <a:pt x="10" y="86"/>
                    <a:pt x="14" y="68"/>
                  </a:cubicBezTo>
                  <a:cubicBezTo>
                    <a:pt x="19" y="50"/>
                    <a:pt x="29" y="34"/>
                    <a:pt x="44" y="23"/>
                  </a:cubicBezTo>
                  <a:cubicBezTo>
                    <a:pt x="59" y="13"/>
                    <a:pt x="77" y="10"/>
                    <a:pt x="94" y="2"/>
                  </a:cubicBezTo>
                  <a:cubicBezTo>
                    <a:pt x="95" y="2"/>
                    <a:pt x="96" y="1"/>
                    <a:pt x="97" y="0"/>
                  </a:cubicBezTo>
                  <a:cubicBezTo>
                    <a:pt x="91" y="12"/>
                    <a:pt x="90" y="24"/>
                    <a:pt x="97" y="30"/>
                  </a:cubicBezTo>
                  <a:cubicBezTo>
                    <a:pt x="106" y="36"/>
                    <a:pt x="135" y="45"/>
                    <a:pt x="172" y="24"/>
                  </a:cubicBezTo>
                  <a:cubicBezTo>
                    <a:pt x="196" y="12"/>
                    <a:pt x="210" y="7"/>
                    <a:pt x="230" y="15"/>
                  </a:cubicBezTo>
                  <a:cubicBezTo>
                    <a:pt x="247" y="44"/>
                    <a:pt x="284" y="58"/>
                    <a:pt x="299" y="89"/>
                  </a:cubicBezTo>
                  <a:cubicBezTo>
                    <a:pt x="299" y="89"/>
                    <a:pt x="299" y="89"/>
                    <a:pt x="300" y="89"/>
                  </a:cubicBezTo>
                  <a:cubicBezTo>
                    <a:pt x="305" y="101"/>
                    <a:pt x="307" y="115"/>
                    <a:pt x="313" y="126"/>
                  </a:cubicBezTo>
                  <a:cubicBezTo>
                    <a:pt x="315" y="129"/>
                    <a:pt x="317" y="131"/>
                    <a:pt x="318" y="133"/>
                  </a:cubicBezTo>
                  <a:cubicBezTo>
                    <a:pt x="327" y="145"/>
                    <a:pt x="338" y="154"/>
                    <a:pt x="343" y="167"/>
                  </a:cubicBezTo>
                  <a:cubicBezTo>
                    <a:pt x="350" y="182"/>
                    <a:pt x="347" y="200"/>
                    <a:pt x="345" y="217"/>
                  </a:cubicBezTo>
                  <a:cubicBezTo>
                    <a:pt x="345" y="218"/>
                    <a:pt x="345" y="219"/>
                    <a:pt x="345" y="221"/>
                  </a:cubicBezTo>
                  <a:cubicBezTo>
                    <a:pt x="341" y="256"/>
                    <a:pt x="340" y="292"/>
                    <a:pt x="344" y="327"/>
                  </a:cubicBezTo>
                  <a:cubicBezTo>
                    <a:pt x="344" y="330"/>
                    <a:pt x="344" y="333"/>
                    <a:pt x="344" y="336"/>
                  </a:cubicBezTo>
                  <a:cubicBezTo>
                    <a:pt x="347" y="367"/>
                    <a:pt x="351" y="399"/>
                    <a:pt x="360" y="429"/>
                  </a:cubicBezTo>
                  <a:cubicBezTo>
                    <a:pt x="361" y="435"/>
                    <a:pt x="363" y="441"/>
                    <a:pt x="366" y="447"/>
                  </a:cubicBezTo>
                  <a:cubicBezTo>
                    <a:pt x="371" y="463"/>
                    <a:pt x="378" y="478"/>
                    <a:pt x="383" y="494"/>
                  </a:cubicBezTo>
                  <a:cubicBezTo>
                    <a:pt x="392" y="527"/>
                    <a:pt x="401" y="560"/>
                    <a:pt x="409" y="593"/>
                  </a:cubicBezTo>
                  <a:cubicBezTo>
                    <a:pt x="417" y="627"/>
                    <a:pt x="423" y="662"/>
                    <a:pt x="429" y="696"/>
                  </a:cubicBezTo>
                  <a:cubicBezTo>
                    <a:pt x="432" y="714"/>
                    <a:pt x="435" y="731"/>
                    <a:pt x="437" y="749"/>
                  </a:cubicBezTo>
                  <a:cubicBezTo>
                    <a:pt x="438" y="756"/>
                    <a:pt x="438" y="764"/>
                    <a:pt x="441" y="771"/>
                  </a:cubicBezTo>
                  <a:cubicBezTo>
                    <a:pt x="443" y="775"/>
                    <a:pt x="448" y="783"/>
                    <a:pt x="446" y="789"/>
                  </a:cubicBezTo>
                  <a:close/>
                </a:path>
              </a:pathLst>
            </a:custGeom>
            <a:solidFill>
              <a:srgbClr val="84E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3" name="Freeform 63"/>
            <p:cNvSpPr>
              <a:spLocks/>
            </p:cNvSpPr>
            <p:nvPr/>
          </p:nvSpPr>
          <p:spPr bwMode="auto">
            <a:xfrm>
              <a:off x="1831975" y="654050"/>
              <a:ext cx="788987" cy="825500"/>
            </a:xfrm>
            <a:custGeom>
              <a:avLst/>
              <a:gdLst>
                <a:gd name="T0" fmla="*/ 171 w 219"/>
                <a:gd name="T1" fmla="*/ 41 h 230"/>
                <a:gd name="T2" fmla="*/ 134 w 219"/>
                <a:gd name="T3" fmla="*/ 12 h 230"/>
                <a:gd name="T4" fmla="*/ 89 w 219"/>
                <a:gd name="T5" fmla="*/ 2 h 230"/>
                <a:gd name="T6" fmla="*/ 37 w 219"/>
                <a:gd name="T7" fmla="*/ 36 h 230"/>
                <a:gd name="T8" fmla="*/ 12 w 219"/>
                <a:gd name="T9" fmla="*/ 94 h 230"/>
                <a:gd name="T10" fmla="*/ 4 w 219"/>
                <a:gd name="T11" fmla="*/ 170 h 230"/>
                <a:gd name="T12" fmla="*/ 16 w 219"/>
                <a:gd name="T13" fmla="*/ 209 h 230"/>
                <a:gd name="T14" fmla="*/ 24 w 219"/>
                <a:gd name="T15" fmla="*/ 220 h 230"/>
                <a:gd name="T16" fmla="*/ 34 w 219"/>
                <a:gd name="T17" fmla="*/ 214 h 230"/>
                <a:gd name="T18" fmla="*/ 65 w 219"/>
                <a:gd name="T19" fmla="*/ 229 h 230"/>
                <a:gd name="T20" fmla="*/ 98 w 219"/>
                <a:gd name="T21" fmla="*/ 213 h 230"/>
                <a:gd name="T22" fmla="*/ 121 w 219"/>
                <a:gd name="T23" fmla="*/ 196 h 230"/>
                <a:gd name="T24" fmla="*/ 143 w 219"/>
                <a:gd name="T25" fmla="*/ 191 h 230"/>
                <a:gd name="T26" fmla="*/ 189 w 219"/>
                <a:gd name="T27" fmla="*/ 173 h 230"/>
                <a:gd name="T28" fmla="*/ 216 w 219"/>
                <a:gd name="T29" fmla="*/ 133 h 230"/>
                <a:gd name="T30" fmla="*/ 205 w 219"/>
                <a:gd name="T31" fmla="*/ 82 h 230"/>
                <a:gd name="T32" fmla="*/ 171 w 219"/>
                <a:gd name="T33" fmla="*/ 41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9" h="230">
                  <a:moveTo>
                    <a:pt x="171" y="41"/>
                  </a:moveTo>
                  <a:cubicBezTo>
                    <a:pt x="160" y="30"/>
                    <a:pt x="148" y="20"/>
                    <a:pt x="134" y="12"/>
                  </a:cubicBezTo>
                  <a:cubicBezTo>
                    <a:pt x="121" y="5"/>
                    <a:pt x="105" y="0"/>
                    <a:pt x="89" y="2"/>
                  </a:cubicBezTo>
                  <a:cubicBezTo>
                    <a:pt x="68" y="4"/>
                    <a:pt x="50" y="18"/>
                    <a:pt x="37" y="36"/>
                  </a:cubicBezTo>
                  <a:cubicBezTo>
                    <a:pt x="25" y="53"/>
                    <a:pt x="18" y="74"/>
                    <a:pt x="12" y="94"/>
                  </a:cubicBezTo>
                  <a:cubicBezTo>
                    <a:pt x="5" y="119"/>
                    <a:pt x="0" y="145"/>
                    <a:pt x="4" y="170"/>
                  </a:cubicBezTo>
                  <a:cubicBezTo>
                    <a:pt x="6" y="184"/>
                    <a:pt x="11" y="196"/>
                    <a:pt x="16" y="209"/>
                  </a:cubicBezTo>
                  <a:cubicBezTo>
                    <a:pt x="17" y="213"/>
                    <a:pt x="20" y="218"/>
                    <a:pt x="24" y="220"/>
                  </a:cubicBezTo>
                  <a:cubicBezTo>
                    <a:pt x="28" y="222"/>
                    <a:pt x="35" y="219"/>
                    <a:pt x="34" y="214"/>
                  </a:cubicBezTo>
                  <a:cubicBezTo>
                    <a:pt x="39" y="225"/>
                    <a:pt x="53" y="230"/>
                    <a:pt x="65" y="229"/>
                  </a:cubicBezTo>
                  <a:cubicBezTo>
                    <a:pt x="78" y="228"/>
                    <a:pt x="89" y="221"/>
                    <a:pt x="98" y="213"/>
                  </a:cubicBezTo>
                  <a:cubicBezTo>
                    <a:pt x="105" y="207"/>
                    <a:pt x="112" y="199"/>
                    <a:pt x="121" y="196"/>
                  </a:cubicBezTo>
                  <a:cubicBezTo>
                    <a:pt x="128" y="193"/>
                    <a:pt x="136" y="192"/>
                    <a:pt x="143" y="191"/>
                  </a:cubicBezTo>
                  <a:cubicBezTo>
                    <a:pt x="160" y="188"/>
                    <a:pt x="176" y="183"/>
                    <a:pt x="189" y="173"/>
                  </a:cubicBezTo>
                  <a:cubicBezTo>
                    <a:pt x="202" y="163"/>
                    <a:pt x="213" y="149"/>
                    <a:pt x="216" y="133"/>
                  </a:cubicBezTo>
                  <a:cubicBezTo>
                    <a:pt x="219" y="115"/>
                    <a:pt x="214" y="97"/>
                    <a:pt x="205" y="82"/>
                  </a:cubicBezTo>
                  <a:cubicBezTo>
                    <a:pt x="197" y="66"/>
                    <a:pt x="184" y="53"/>
                    <a:pt x="171" y="4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4" name="Freeform 64"/>
            <p:cNvSpPr>
              <a:spLocks/>
            </p:cNvSpPr>
            <p:nvPr/>
          </p:nvSpPr>
          <p:spPr bwMode="auto">
            <a:xfrm>
              <a:off x="1562100" y="1192213"/>
              <a:ext cx="392112" cy="538163"/>
            </a:xfrm>
            <a:custGeom>
              <a:avLst/>
              <a:gdLst>
                <a:gd name="T0" fmla="*/ 16 w 109"/>
                <a:gd name="T1" fmla="*/ 135 h 150"/>
                <a:gd name="T2" fmla="*/ 24 w 109"/>
                <a:gd name="T3" fmla="*/ 150 h 150"/>
                <a:gd name="T4" fmla="*/ 45 w 109"/>
                <a:gd name="T5" fmla="*/ 142 h 150"/>
                <a:gd name="T6" fmla="*/ 48 w 109"/>
                <a:gd name="T7" fmla="*/ 140 h 150"/>
                <a:gd name="T8" fmla="*/ 85 w 109"/>
                <a:gd name="T9" fmla="*/ 106 h 150"/>
                <a:gd name="T10" fmla="*/ 80 w 109"/>
                <a:gd name="T11" fmla="*/ 102 h 150"/>
                <a:gd name="T12" fmla="*/ 70 w 109"/>
                <a:gd name="T13" fmla="*/ 92 h 150"/>
                <a:gd name="T14" fmla="*/ 74 w 109"/>
                <a:gd name="T15" fmla="*/ 73 h 150"/>
                <a:gd name="T16" fmla="*/ 90 w 109"/>
                <a:gd name="T17" fmla="*/ 48 h 150"/>
                <a:gd name="T18" fmla="*/ 102 w 109"/>
                <a:gd name="T19" fmla="*/ 34 h 150"/>
                <a:gd name="T20" fmla="*/ 109 w 109"/>
                <a:gd name="T21" fmla="*/ 16 h 150"/>
                <a:gd name="T22" fmla="*/ 98 w 109"/>
                <a:gd name="T23" fmla="*/ 1 h 150"/>
                <a:gd name="T24" fmla="*/ 82 w 109"/>
                <a:gd name="T25" fmla="*/ 4 h 150"/>
                <a:gd name="T26" fmla="*/ 6 w 109"/>
                <a:gd name="T27" fmla="*/ 91 h 150"/>
                <a:gd name="T28" fmla="*/ 4 w 109"/>
                <a:gd name="T29" fmla="*/ 119 h 150"/>
                <a:gd name="T30" fmla="*/ 16 w 109"/>
                <a:gd name="T31" fmla="*/ 13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50">
                  <a:moveTo>
                    <a:pt x="16" y="135"/>
                  </a:moveTo>
                  <a:cubicBezTo>
                    <a:pt x="20" y="139"/>
                    <a:pt x="24" y="144"/>
                    <a:pt x="24" y="150"/>
                  </a:cubicBezTo>
                  <a:cubicBezTo>
                    <a:pt x="31" y="148"/>
                    <a:pt x="38" y="145"/>
                    <a:pt x="45" y="142"/>
                  </a:cubicBezTo>
                  <a:cubicBezTo>
                    <a:pt x="46" y="142"/>
                    <a:pt x="47" y="141"/>
                    <a:pt x="48" y="140"/>
                  </a:cubicBezTo>
                  <a:cubicBezTo>
                    <a:pt x="63" y="132"/>
                    <a:pt x="76" y="120"/>
                    <a:pt x="85" y="106"/>
                  </a:cubicBezTo>
                  <a:cubicBezTo>
                    <a:pt x="83" y="105"/>
                    <a:pt x="82" y="103"/>
                    <a:pt x="80" y="102"/>
                  </a:cubicBezTo>
                  <a:cubicBezTo>
                    <a:pt x="76" y="99"/>
                    <a:pt x="72" y="96"/>
                    <a:pt x="70" y="92"/>
                  </a:cubicBezTo>
                  <a:cubicBezTo>
                    <a:pt x="67" y="86"/>
                    <a:pt x="71" y="79"/>
                    <a:pt x="74" y="73"/>
                  </a:cubicBezTo>
                  <a:cubicBezTo>
                    <a:pt x="79" y="64"/>
                    <a:pt x="84" y="56"/>
                    <a:pt x="90" y="48"/>
                  </a:cubicBezTo>
                  <a:cubicBezTo>
                    <a:pt x="94" y="43"/>
                    <a:pt x="99" y="39"/>
                    <a:pt x="102" y="34"/>
                  </a:cubicBezTo>
                  <a:cubicBezTo>
                    <a:pt x="106" y="28"/>
                    <a:pt x="109" y="22"/>
                    <a:pt x="109" y="16"/>
                  </a:cubicBezTo>
                  <a:cubicBezTo>
                    <a:pt x="108" y="9"/>
                    <a:pt x="104" y="3"/>
                    <a:pt x="98" y="1"/>
                  </a:cubicBezTo>
                  <a:cubicBezTo>
                    <a:pt x="93" y="0"/>
                    <a:pt x="87" y="2"/>
                    <a:pt x="82" y="4"/>
                  </a:cubicBezTo>
                  <a:cubicBezTo>
                    <a:pt x="47" y="22"/>
                    <a:pt x="20" y="54"/>
                    <a:pt x="6" y="91"/>
                  </a:cubicBezTo>
                  <a:cubicBezTo>
                    <a:pt x="3" y="100"/>
                    <a:pt x="0" y="110"/>
                    <a:pt x="4" y="119"/>
                  </a:cubicBezTo>
                  <a:cubicBezTo>
                    <a:pt x="6" y="125"/>
                    <a:pt x="12" y="130"/>
                    <a:pt x="16" y="135"/>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5" name="Freeform 65"/>
            <p:cNvSpPr>
              <a:spLocks/>
            </p:cNvSpPr>
            <p:nvPr/>
          </p:nvSpPr>
          <p:spPr bwMode="auto">
            <a:xfrm>
              <a:off x="1866900" y="1149350"/>
              <a:ext cx="144462" cy="161925"/>
            </a:xfrm>
            <a:custGeom>
              <a:avLst/>
              <a:gdLst>
                <a:gd name="T0" fmla="*/ 37 w 40"/>
                <a:gd name="T1" fmla="*/ 13 h 45"/>
                <a:gd name="T2" fmla="*/ 25 w 40"/>
                <a:gd name="T3" fmla="*/ 2 h 45"/>
                <a:gd name="T4" fmla="*/ 12 w 40"/>
                <a:gd name="T5" fmla="*/ 1 h 45"/>
                <a:gd name="T6" fmla="*/ 1 w 40"/>
                <a:gd name="T7" fmla="*/ 10 h 45"/>
                <a:gd name="T8" fmla="*/ 0 w 40"/>
                <a:gd name="T9" fmla="*/ 15 h 45"/>
                <a:gd name="T10" fmla="*/ 13 w 40"/>
                <a:gd name="T11" fmla="*/ 13 h 45"/>
                <a:gd name="T12" fmla="*/ 24 w 40"/>
                <a:gd name="T13" fmla="*/ 28 h 45"/>
                <a:gd name="T14" fmla="*/ 18 w 40"/>
                <a:gd name="T15" fmla="*/ 45 h 45"/>
                <a:gd name="T16" fmla="*/ 23 w 40"/>
                <a:gd name="T17" fmla="*/ 45 h 45"/>
                <a:gd name="T18" fmla="*/ 32 w 40"/>
                <a:gd name="T19" fmla="*/ 43 h 45"/>
                <a:gd name="T20" fmla="*/ 38 w 40"/>
                <a:gd name="T21" fmla="*/ 32 h 45"/>
                <a:gd name="T22" fmla="*/ 37 w 40"/>
                <a:gd name="T23"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45">
                  <a:moveTo>
                    <a:pt x="37" y="13"/>
                  </a:moveTo>
                  <a:cubicBezTo>
                    <a:pt x="35" y="8"/>
                    <a:pt x="30" y="4"/>
                    <a:pt x="25" y="2"/>
                  </a:cubicBezTo>
                  <a:cubicBezTo>
                    <a:pt x="21" y="1"/>
                    <a:pt x="16" y="0"/>
                    <a:pt x="12" y="1"/>
                  </a:cubicBezTo>
                  <a:cubicBezTo>
                    <a:pt x="7" y="3"/>
                    <a:pt x="3" y="6"/>
                    <a:pt x="1" y="10"/>
                  </a:cubicBezTo>
                  <a:cubicBezTo>
                    <a:pt x="0" y="12"/>
                    <a:pt x="0" y="13"/>
                    <a:pt x="0" y="15"/>
                  </a:cubicBezTo>
                  <a:cubicBezTo>
                    <a:pt x="4" y="13"/>
                    <a:pt x="9" y="12"/>
                    <a:pt x="13" y="13"/>
                  </a:cubicBezTo>
                  <a:cubicBezTo>
                    <a:pt x="19" y="15"/>
                    <a:pt x="23" y="21"/>
                    <a:pt x="24" y="28"/>
                  </a:cubicBezTo>
                  <a:cubicBezTo>
                    <a:pt x="24" y="34"/>
                    <a:pt x="21" y="40"/>
                    <a:pt x="18" y="45"/>
                  </a:cubicBezTo>
                  <a:cubicBezTo>
                    <a:pt x="20" y="45"/>
                    <a:pt x="21" y="45"/>
                    <a:pt x="23" y="45"/>
                  </a:cubicBezTo>
                  <a:cubicBezTo>
                    <a:pt x="26" y="45"/>
                    <a:pt x="29" y="45"/>
                    <a:pt x="32" y="43"/>
                  </a:cubicBezTo>
                  <a:cubicBezTo>
                    <a:pt x="35" y="41"/>
                    <a:pt x="37" y="37"/>
                    <a:pt x="38" y="32"/>
                  </a:cubicBezTo>
                  <a:cubicBezTo>
                    <a:pt x="40" y="26"/>
                    <a:pt x="40" y="19"/>
                    <a:pt x="37" y="13"/>
                  </a:cubicBezTo>
                  <a:close/>
                </a:path>
              </a:pathLst>
            </a:custGeom>
            <a:solidFill>
              <a:srgbClr val="84E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6" name="Freeform 66"/>
            <p:cNvSpPr>
              <a:spLocks/>
            </p:cNvSpPr>
            <p:nvPr/>
          </p:nvSpPr>
          <p:spPr bwMode="auto">
            <a:xfrm>
              <a:off x="1684338" y="3022600"/>
              <a:ext cx="993775" cy="390525"/>
            </a:xfrm>
            <a:custGeom>
              <a:avLst/>
              <a:gdLst>
                <a:gd name="T0" fmla="*/ 276 w 276"/>
                <a:gd name="T1" fmla="*/ 55 h 109"/>
                <a:gd name="T2" fmla="*/ 266 w 276"/>
                <a:gd name="T3" fmla="*/ 7 h 109"/>
                <a:gd name="T4" fmla="*/ 6 w 276"/>
                <a:gd name="T5" fmla="*/ 0 h 109"/>
                <a:gd name="T6" fmla="*/ 8 w 276"/>
                <a:gd name="T7" fmla="*/ 7 h 109"/>
                <a:gd name="T8" fmla="*/ 0 w 276"/>
                <a:gd name="T9" fmla="*/ 51 h 109"/>
                <a:gd name="T10" fmla="*/ 276 w 276"/>
                <a:gd name="T11" fmla="*/ 55 h 109"/>
              </a:gdLst>
              <a:ahLst/>
              <a:cxnLst>
                <a:cxn ang="0">
                  <a:pos x="T0" y="T1"/>
                </a:cxn>
                <a:cxn ang="0">
                  <a:pos x="T2" y="T3"/>
                </a:cxn>
                <a:cxn ang="0">
                  <a:pos x="T4" y="T5"/>
                </a:cxn>
                <a:cxn ang="0">
                  <a:pos x="T6" y="T7"/>
                </a:cxn>
                <a:cxn ang="0">
                  <a:pos x="T8" y="T9"/>
                </a:cxn>
                <a:cxn ang="0">
                  <a:pos x="T10" y="T11"/>
                </a:cxn>
              </a:cxnLst>
              <a:rect l="0" t="0" r="r" b="b"/>
              <a:pathLst>
                <a:path w="276" h="109">
                  <a:moveTo>
                    <a:pt x="276" y="55"/>
                  </a:moveTo>
                  <a:cubicBezTo>
                    <a:pt x="271" y="39"/>
                    <a:pt x="269" y="23"/>
                    <a:pt x="266" y="7"/>
                  </a:cubicBezTo>
                  <a:cubicBezTo>
                    <a:pt x="130" y="55"/>
                    <a:pt x="75" y="41"/>
                    <a:pt x="6" y="0"/>
                  </a:cubicBezTo>
                  <a:cubicBezTo>
                    <a:pt x="7" y="2"/>
                    <a:pt x="8" y="4"/>
                    <a:pt x="8" y="7"/>
                  </a:cubicBezTo>
                  <a:cubicBezTo>
                    <a:pt x="12" y="22"/>
                    <a:pt x="7" y="37"/>
                    <a:pt x="0" y="51"/>
                  </a:cubicBezTo>
                  <a:cubicBezTo>
                    <a:pt x="71" y="94"/>
                    <a:pt x="127" y="109"/>
                    <a:pt x="276" y="55"/>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7" name="Freeform 67"/>
            <p:cNvSpPr>
              <a:spLocks noEditPoints="1"/>
            </p:cNvSpPr>
            <p:nvPr/>
          </p:nvSpPr>
          <p:spPr bwMode="auto">
            <a:xfrm>
              <a:off x="2116138" y="2014538"/>
              <a:ext cx="1041400" cy="1309688"/>
            </a:xfrm>
            <a:custGeom>
              <a:avLst/>
              <a:gdLst>
                <a:gd name="T0" fmla="*/ 287 w 289"/>
                <a:gd name="T1" fmla="*/ 273 h 365"/>
                <a:gd name="T2" fmla="*/ 287 w 289"/>
                <a:gd name="T3" fmla="*/ 250 h 365"/>
                <a:gd name="T4" fmla="*/ 281 w 289"/>
                <a:gd name="T5" fmla="*/ 235 h 365"/>
                <a:gd name="T6" fmla="*/ 269 w 289"/>
                <a:gd name="T7" fmla="*/ 231 h 365"/>
                <a:gd name="T8" fmla="*/ 273 w 289"/>
                <a:gd name="T9" fmla="*/ 218 h 365"/>
                <a:gd name="T10" fmla="*/ 268 w 289"/>
                <a:gd name="T11" fmla="*/ 212 h 365"/>
                <a:gd name="T12" fmla="*/ 263 w 289"/>
                <a:gd name="T13" fmla="*/ 216 h 365"/>
                <a:gd name="T14" fmla="*/ 254 w 289"/>
                <a:gd name="T15" fmla="*/ 227 h 365"/>
                <a:gd name="T16" fmla="*/ 246 w 289"/>
                <a:gd name="T17" fmla="*/ 224 h 365"/>
                <a:gd name="T18" fmla="*/ 240 w 289"/>
                <a:gd name="T19" fmla="*/ 222 h 365"/>
                <a:gd name="T20" fmla="*/ 234 w 289"/>
                <a:gd name="T21" fmla="*/ 226 h 365"/>
                <a:gd name="T22" fmla="*/ 236 w 289"/>
                <a:gd name="T23" fmla="*/ 233 h 365"/>
                <a:gd name="T24" fmla="*/ 244 w 289"/>
                <a:gd name="T25" fmla="*/ 235 h 365"/>
                <a:gd name="T26" fmla="*/ 245 w 289"/>
                <a:gd name="T27" fmla="*/ 235 h 365"/>
                <a:gd name="T28" fmla="*/ 227 w 289"/>
                <a:gd name="T29" fmla="*/ 252 h 365"/>
                <a:gd name="T30" fmla="*/ 217 w 289"/>
                <a:gd name="T31" fmla="*/ 292 h 365"/>
                <a:gd name="T32" fmla="*/ 217 w 289"/>
                <a:gd name="T33" fmla="*/ 293 h 365"/>
                <a:gd name="T34" fmla="*/ 202 w 289"/>
                <a:gd name="T35" fmla="*/ 292 h 365"/>
                <a:gd name="T36" fmla="*/ 168 w 289"/>
                <a:gd name="T37" fmla="*/ 287 h 365"/>
                <a:gd name="T38" fmla="*/ 156 w 289"/>
                <a:gd name="T39" fmla="*/ 282 h 365"/>
                <a:gd name="T40" fmla="*/ 151 w 289"/>
                <a:gd name="T41" fmla="*/ 273 h 365"/>
                <a:gd name="T42" fmla="*/ 141 w 289"/>
                <a:gd name="T43" fmla="*/ 247 h 365"/>
                <a:gd name="T44" fmla="*/ 140 w 289"/>
                <a:gd name="T45" fmla="*/ 243 h 365"/>
                <a:gd name="T46" fmla="*/ 115 w 289"/>
                <a:gd name="T47" fmla="*/ 44 h 365"/>
                <a:gd name="T48" fmla="*/ 110 w 289"/>
                <a:gd name="T49" fmla="*/ 37 h 365"/>
                <a:gd name="T50" fmla="*/ 97 w 289"/>
                <a:gd name="T51" fmla="*/ 0 h 365"/>
                <a:gd name="T52" fmla="*/ 7 w 289"/>
                <a:gd name="T53" fmla="*/ 123 h 365"/>
                <a:gd name="T54" fmla="*/ 18 w 289"/>
                <a:gd name="T55" fmla="*/ 139 h 365"/>
                <a:gd name="T56" fmla="*/ 36 w 289"/>
                <a:gd name="T57" fmla="*/ 175 h 365"/>
                <a:gd name="T58" fmla="*/ 48 w 289"/>
                <a:gd name="T59" fmla="*/ 207 h 365"/>
                <a:gd name="T60" fmla="*/ 78 w 289"/>
                <a:gd name="T61" fmla="*/ 283 h 365"/>
                <a:gd name="T62" fmla="*/ 82 w 289"/>
                <a:gd name="T63" fmla="*/ 300 h 365"/>
                <a:gd name="T64" fmla="*/ 86 w 289"/>
                <a:gd name="T65" fmla="*/ 317 h 365"/>
                <a:gd name="T66" fmla="*/ 102 w 289"/>
                <a:gd name="T67" fmla="*/ 347 h 365"/>
                <a:gd name="T68" fmla="*/ 122 w 289"/>
                <a:gd name="T69" fmla="*/ 363 h 365"/>
                <a:gd name="T70" fmla="*/ 147 w 289"/>
                <a:gd name="T71" fmla="*/ 361 h 365"/>
                <a:gd name="T72" fmla="*/ 163 w 289"/>
                <a:gd name="T73" fmla="*/ 358 h 365"/>
                <a:gd name="T74" fmla="*/ 198 w 289"/>
                <a:gd name="T75" fmla="*/ 350 h 365"/>
                <a:gd name="T76" fmla="*/ 243 w 289"/>
                <a:gd name="T77" fmla="*/ 333 h 365"/>
                <a:gd name="T78" fmla="*/ 278 w 289"/>
                <a:gd name="T79" fmla="*/ 306 h 365"/>
                <a:gd name="T80" fmla="*/ 285 w 289"/>
                <a:gd name="T81" fmla="*/ 292 h 365"/>
                <a:gd name="T82" fmla="*/ 287 w 289"/>
                <a:gd name="T83" fmla="*/ 273 h 365"/>
                <a:gd name="T84" fmla="*/ 267 w 289"/>
                <a:gd name="T85" fmla="*/ 254 h 365"/>
                <a:gd name="T86" fmla="*/ 261 w 289"/>
                <a:gd name="T87" fmla="*/ 256 h 365"/>
                <a:gd name="T88" fmla="*/ 253 w 289"/>
                <a:gd name="T89" fmla="*/ 255 h 365"/>
                <a:gd name="T90" fmla="*/ 252 w 289"/>
                <a:gd name="T91" fmla="*/ 250 h 365"/>
                <a:gd name="T92" fmla="*/ 255 w 289"/>
                <a:gd name="T93" fmla="*/ 246 h 365"/>
                <a:gd name="T94" fmla="*/ 259 w 289"/>
                <a:gd name="T95" fmla="*/ 241 h 365"/>
                <a:gd name="T96" fmla="*/ 260 w 289"/>
                <a:gd name="T97" fmla="*/ 241 h 365"/>
                <a:gd name="T98" fmla="*/ 266 w 289"/>
                <a:gd name="T99" fmla="*/ 243 h 365"/>
                <a:gd name="T100" fmla="*/ 269 w 289"/>
                <a:gd name="T101" fmla="*/ 249 h 365"/>
                <a:gd name="T102" fmla="*/ 267 w 289"/>
                <a:gd name="T103" fmla="*/ 254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9" h="365">
                  <a:moveTo>
                    <a:pt x="287" y="273"/>
                  </a:moveTo>
                  <a:cubicBezTo>
                    <a:pt x="285" y="262"/>
                    <a:pt x="287" y="256"/>
                    <a:pt x="287" y="250"/>
                  </a:cubicBezTo>
                  <a:cubicBezTo>
                    <a:pt x="286" y="245"/>
                    <a:pt x="285" y="239"/>
                    <a:pt x="281" y="235"/>
                  </a:cubicBezTo>
                  <a:cubicBezTo>
                    <a:pt x="277" y="232"/>
                    <a:pt x="273" y="231"/>
                    <a:pt x="269" y="231"/>
                  </a:cubicBezTo>
                  <a:cubicBezTo>
                    <a:pt x="271" y="227"/>
                    <a:pt x="273" y="222"/>
                    <a:pt x="273" y="218"/>
                  </a:cubicBezTo>
                  <a:cubicBezTo>
                    <a:pt x="272" y="215"/>
                    <a:pt x="270" y="212"/>
                    <a:pt x="268" y="212"/>
                  </a:cubicBezTo>
                  <a:cubicBezTo>
                    <a:pt x="265" y="212"/>
                    <a:pt x="264" y="214"/>
                    <a:pt x="263" y="216"/>
                  </a:cubicBezTo>
                  <a:cubicBezTo>
                    <a:pt x="260" y="220"/>
                    <a:pt x="257" y="224"/>
                    <a:pt x="254" y="227"/>
                  </a:cubicBezTo>
                  <a:cubicBezTo>
                    <a:pt x="251" y="226"/>
                    <a:pt x="249" y="225"/>
                    <a:pt x="246" y="224"/>
                  </a:cubicBezTo>
                  <a:cubicBezTo>
                    <a:pt x="244" y="224"/>
                    <a:pt x="242" y="223"/>
                    <a:pt x="240" y="222"/>
                  </a:cubicBezTo>
                  <a:cubicBezTo>
                    <a:pt x="237" y="222"/>
                    <a:pt x="235" y="223"/>
                    <a:pt x="234" y="226"/>
                  </a:cubicBezTo>
                  <a:cubicBezTo>
                    <a:pt x="232" y="228"/>
                    <a:pt x="234" y="231"/>
                    <a:pt x="236" y="233"/>
                  </a:cubicBezTo>
                  <a:cubicBezTo>
                    <a:pt x="239" y="234"/>
                    <a:pt x="241" y="234"/>
                    <a:pt x="244" y="235"/>
                  </a:cubicBezTo>
                  <a:cubicBezTo>
                    <a:pt x="245" y="235"/>
                    <a:pt x="245" y="235"/>
                    <a:pt x="245" y="235"/>
                  </a:cubicBezTo>
                  <a:cubicBezTo>
                    <a:pt x="238" y="240"/>
                    <a:pt x="232" y="246"/>
                    <a:pt x="227" y="252"/>
                  </a:cubicBezTo>
                  <a:cubicBezTo>
                    <a:pt x="218" y="263"/>
                    <a:pt x="214" y="278"/>
                    <a:pt x="217" y="292"/>
                  </a:cubicBezTo>
                  <a:cubicBezTo>
                    <a:pt x="217" y="293"/>
                    <a:pt x="217" y="293"/>
                    <a:pt x="217" y="293"/>
                  </a:cubicBezTo>
                  <a:cubicBezTo>
                    <a:pt x="212" y="293"/>
                    <a:pt x="207" y="293"/>
                    <a:pt x="202" y="292"/>
                  </a:cubicBezTo>
                  <a:cubicBezTo>
                    <a:pt x="191" y="292"/>
                    <a:pt x="179" y="290"/>
                    <a:pt x="168" y="287"/>
                  </a:cubicBezTo>
                  <a:cubicBezTo>
                    <a:pt x="164" y="286"/>
                    <a:pt x="159" y="285"/>
                    <a:pt x="156" y="282"/>
                  </a:cubicBezTo>
                  <a:cubicBezTo>
                    <a:pt x="154" y="279"/>
                    <a:pt x="152" y="276"/>
                    <a:pt x="151" y="273"/>
                  </a:cubicBezTo>
                  <a:cubicBezTo>
                    <a:pt x="147" y="264"/>
                    <a:pt x="144" y="256"/>
                    <a:pt x="141" y="247"/>
                  </a:cubicBezTo>
                  <a:cubicBezTo>
                    <a:pt x="141" y="246"/>
                    <a:pt x="141" y="244"/>
                    <a:pt x="140" y="243"/>
                  </a:cubicBezTo>
                  <a:cubicBezTo>
                    <a:pt x="120" y="179"/>
                    <a:pt x="117" y="111"/>
                    <a:pt x="115" y="44"/>
                  </a:cubicBezTo>
                  <a:cubicBezTo>
                    <a:pt x="114" y="42"/>
                    <a:pt x="112" y="40"/>
                    <a:pt x="110" y="37"/>
                  </a:cubicBezTo>
                  <a:cubicBezTo>
                    <a:pt x="104" y="26"/>
                    <a:pt x="102" y="12"/>
                    <a:pt x="97" y="0"/>
                  </a:cubicBezTo>
                  <a:cubicBezTo>
                    <a:pt x="64" y="12"/>
                    <a:pt x="0" y="58"/>
                    <a:pt x="7" y="123"/>
                  </a:cubicBezTo>
                  <a:cubicBezTo>
                    <a:pt x="11" y="128"/>
                    <a:pt x="15" y="133"/>
                    <a:pt x="18" y="139"/>
                  </a:cubicBezTo>
                  <a:cubicBezTo>
                    <a:pt x="26" y="150"/>
                    <a:pt x="31" y="163"/>
                    <a:pt x="36" y="175"/>
                  </a:cubicBezTo>
                  <a:cubicBezTo>
                    <a:pt x="40" y="186"/>
                    <a:pt x="44" y="196"/>
                    <a:pt x="48" y="207"/>
                  </a:cubicBezTo>
                  <a:cubicBezTo>
                    <a:pt x="58" y="232"/>
                    <a:pt x="68" y="258"/>
                    <a:pt x="78" y="283"/>
                  </a:cubicBezTo>
                  <a:cubicBezTo>
                    <a:pt x="80" y="289"/>
                    <a:pt x="81" y="294"/>
                    <a:pt x="82" y="300"/>
                  </a:cubicBezTo>
                  <a:cubicBezTo>
                    <a:pt x="83" y="305"/>
                    <a:pt x="85" y="311"/>
                    <a:pt x="86" y="317"/>
                  </a:cubicBezTo>
                  <a:cubicBezTo>
                    <a:pt x="90" y="328"/>
                    <a:pt x="95" y="338"/>
                    <a:pt x="102" y="347"/>
                  </a:cubicBezTo>
                  <a:cubicBezTo>
                    <a:pt x="108" y="354"/>
                    <a:pt x="114" y="361"/>
                    <a:pt x="122" y="363"/>
                  </a:cubicBezTo>
                  <a:cubicBezTo>
                    <a:pt x="131" y="365"/>
                    <a:pt x="139" y="363"/>
                    <a:pt x="147" y="361"/>
                  </a:cubicBezTo>
                  <a:cubicBezTo>
                    <a:pt x="152" y="360"/>
                    <a:pt x="157" y="359"/>
                    <a:pt x="163" y="358"/>
                  </a:cubicBezTo>
                  <a:cubicBezTo>
                    <a:pt x="174" y="355"/>
                    <a:pt x="186" y="352"/>
                    <a:pt x="198" y="350"/>
                  </a:cubicBezTo>
                  <a:cubicBezTo>
                    <a:pt x="214" y="346"/>
                    <a:pt x="229" y="342"/>
                    <a:pt x="243" y="333"/>
                  </a:cubicBezTo>
                  <a:cubicBezTo>
                    <a:pt x="256" y="328"/>
                    <a:pt x="271" y="316"/>
                    <a:pt x="278" y="306"/>
                  </a:cubicBezTo>
                  <a:cubicBezTo>
                    <a:pt x="284" y="296"/>
                    <a:pt x="283" y="296"/>
                    <a:pt x="285" y="292"/>
                  </a:cubicBezTo>
                  <a:cubicBezTo>
                    <a:pt x="287" y="288"/>
                    <a:pt x="289" y="284"/>
                    <a:pt x="287" y="273"/>
                  </a:cubicBezTo>
                  <a:close/>
                  <a:moveTo>
                    <a:pt x="267" y="254"/>
                  </a:moveTo>
                  <a:cubicBezTo>
                    <a:pt x="265" y="255"/>
                    <a:pt x="263" y="256"/>
                    <a:pt x="261" y="256"/>
                  </a:cubicBezTo>
                  <a:cubicBezTo>
                    <a:pt x="258" y="257"/>
                    <a:pt x="255" y="257"/>
                    <a:pt x="253" y="255"/>
                  </a:cubicBezTo>
                  <a:cubicBezTo>
                    <a:pt x="252" y="254"/>
                    <a:pt x="252" y="252"/>
                    <a:pt x="252" y="250"/>
                  </a:cubicBezTo>
                  <a:cubicBezTo>
                    <a:pt x="253" y="249"/>
                    <a:pt x="254" y="248"/>
                    <a:pt x="255" y="246"/>
                  </a:cubicBezTo>
                  <a:cubicBezTo>
                    <a:pt x="256" y="245"/>
                    <a:pt x="258" y="243"/>
                    <a:pt x="259" y="241"/>
                  </a:cubicBezTo>
                  <a:cubicBezTo>
                    <a:pt x="260" y="241"/>
                    <a:pt x="260" y="241"/>
                    <a:pt x="260" y="241"/>
                  </a:cubicBezTo>
                  <a:cubicBezTo>
                    <a:pt x="262" y="242"/>
                    <a:pt x="264" y="242"/>
                    <a:pt x="266" y="243"/>
                  </a:cubicBezTo>
                  <a:cubicBezTo>
                    <a:pt x="268" y="245"/>
                    <a:pt x="270" y="247"/>
                    <a:pt x="269" y="249"/>
                  </a:cubicBezTo>
                  <a:cubicBezTo>
                    <a:pt x="269" y="251"/>
                    <a:pt x="268" y="253"/>
                    <a:pt x="267" y="254"/>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8" name="Freeform 68"/>
            <p:cNvSpPr>
              <a:spLocks/>
            </p:cNvSpPr>
            <p:nvPr/>
          </p:nvSpPr>
          <p:spPr bwMode="auto">
            <a:xfrm>
              <a:off x="1443038" y="2319338"/>
              <a:ext cx="269875" cy="728663"/>
            </a:xfrm>
            <a:custGeom>
              <a:avLst/>
              <a:gdLst>
                <a:gd name="T0" fmla="*/ 4 w 75"/>
                <a:gd name="T1" fmla="*/ 134 h 203"/>
                <a:gd name="T2" fmla="*/ 26 w 75"/>
                <a:gd name="T3" fmla="*/ 190 h 203"/>
                <a:gd name="T4" fmla="*/ 56 w 75"/>
                <a:gd name="T5" fmla="*/ 202 h 203"/>
                <a:gd name="T6" fmla="*/ 75 w 75"/>
                <a:gd name="T7" fmla="*/ 203 h 203"/>
                <a:gd name="T8" fmla="*/ 75 w 75"/>
                <a:gd name="T9" fmla="*/ 203 h 203"/>
                <a:gd name="T10" fmla="*/ 64 w 75"/>
                <a:gd name="T11" fmla="*/ 169 h 203"/>
                <a:gd name="T12" fmla="*/ 61 w 75"/>
                <a:gd name="T13" fmla="*/ 138 h 203"/>
                <a:gd name="T14" fmla="*/ 58 w 75"/>
                <a:gd name="T15" fmla="*/ 127 h 203"/>
                <a:gd name="T16" fmla="*/ 46 w 75"/>
                <a:gd name="T17" fmla="*/ 107 h 203"/>
                <a:gd name="T18" fmla="*/ 36 w 75"/>
                <a:gd name="T19" fmla="*/ 88 h 203"/>
                <a:gd name="T20" fmla="*/ 16 w 75"/>
                <a:gd name="T21" fmla="*/ 43 h 203"/>
                <a:gd name="T22" fmla="*/ 4 w 75"/>
                <a:gd name="T23" fmla="*/ 0 h 203"/>
                <a:gd name="T24" fmla="*/ 4 w 75"/>
                <a:gd name="T25" fmla="*/ 134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203">
                  <a:moveTo>
                    <a:pt x="4" y="134"/>
                  </a:moveTo>
                  <a:cubicBezTo>
                    <a:pt x="6" y="154"/>
                    <a:pt x="10" y="177"/>
                    <a:pt x="26" y="190"/>
                  </a:cubicBezTo>
                  <a:cubicBezTo>
                    <a:pt x="35" y="197"/>
                    <a:pt x="45" y="201"/>
                    <a:pt x="56" y="202"/>
                  </a:cubicBezTo>
                  <a:cubicBezTo>
                    <a:pt x="63" y="203"/>
                    <a:pt x="69" y="203"/>
                    <a:pt x="75" y="203"/>
                  </a:cubicBezTo>
                  <a:cubicBezTo>
                    <a:pt x="75" y="203"/>
                    <a:pt x="75" y="203"/>
                    <a:pt x="75" y="203"/>
                  </a:cubicBezTo>
                  <a:cubicBezTo>
                    <a:pt x="73" y="191"/>
                    <a:pt x="66" y="181"/>
                    <a:pt x="64" y="169"/>
                  </a:cubicBezTo>
                  <a:cubicBezTo>
                    <a:pt x="62" y="159"/>
                    <a:pt x="63" y="148"/>
                    <a:pt x="61" y="138"/>
                  </a:cubicBezTo>
                  <a:cubicBezTo>
                    <a:pt x="61" y="134"/>
                    <a:pt x="59" y="131"/>
                    <a:pt x="58" y="127"/>
                  </a:cubicBezTo>
                  <a:cubicBezTo>
                    <a:pt x="55" y="120"/>
                    <a:pt x="50" y="114"/>
                    <a:pt x="46" y="107"/>
                  </a:cubicBezTo>
                  <a:cubicBezTo>
                    <a:pt x="42" y="101"/>
                    <a:pt x="39" y="94"/>
                    <a:pt x="36" y="88"/>
                  </a:cubicBezTo>
                  <a:cubicBezTo>
                    <a:pt x="28" y="73"/>
                    <a:pt x="22" y="58"/>
                    <a:pt x="16" y="43"/>
                  </a:cubicBezTo>
                  <a:cubicBezTo>
                    <a:pt x="11" y="29"/>
                    <a:pt x="7" y="15"/>
                    <a:pt x="4" y="0"/>
                  </a:cubicBezTo>
                  <a:cubicBezTo>
                    <a:pt x="1" y="45"/>
                    <a:pt x="0" y="90"/>
                    <a:pt x="4" y="134"/>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9" name="Freeform 69"/>
            <p:cNvSpPr>
              <a:spLocks/>
            </p:cNvSpPr>
            <p:nvPr/>
          </p:nvSpPr>
          <p:spPr bwMode="auto">
            <a:xfrm>
              <a:off x="1647825" y="1695450"/>
              <a:ext cx="590550" cy="211138"/>
            </a:xfrm>
            <a:custGeom>
              <a:avLst/>
              <a:gdLst>
                <a:gd name="T0" fmla="*/ 5 w 164"/>
                <a:gd name="T1" fmla="*/ 35 h 59"/>
                <a:gd name="T2" fmla="*/ 35 w 164"/>
                <a:gd name="T3" fmla="*/ 56 h 59"/>
                <a:gd name="T4" fmla="*/ 72 w 164"/>
                <a:gd name="T5" fmla="*/ 54 h 59"/>
                <a:gd name="T6" fmla="*/ 107 w 164"/>
                <a:gd name="T7" fmla="*/ 41 h 59"/>
                <a:gd name="T8" fmla="*/ 164 w 164"/>
                <a:gd name="T9" fmla="*/ 25 h 59"/>
                <a:gd name="T10" fmla="*/ 157 w 164"/>
                <a:gd name="T11" fmla="*/ 15 h 59"/>
                <a:gd name="T12" fmla="*/ 99 w 164"/>
                <a:gd name="T13" fmla="*/ 24 h 59"/>
                <a:gd name="T14" fmla="*/ 24 w 164"/>
                <a:gd name="T15" fmla="*/ 30 h 59"/>
                <a:gd name="T16" fmla="*/ 24 w 164"/>
                <a:gd name="T17" fmla="*/ 0 h 59"/>
                <a:gd name="T18" fmla="*/ 21 w 164"/>
                <a:gd name="T19" fmla="*/ 2 h 59"/>
                <a:gd name="T20" fmla="*/ 2 w 164"/>
                <a:gd name="T21" fmla="*/ 9 h 59"/>
                <a:gd name="T22" fmla="*/ 5 w 164"/>
                <a:gd name="T23" fmla="*/ 3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 h="59">
                  <a:moveTo>
                    <a:pt x="5" y="35"/>
                  </a:moveTo>
                  <a:cubicBezTo>
                    <a:pt x="12" y="46"/>
                    <a:pt x="23" y="53"/>
                    <a:pt x="35" y="56"/>
                  </a:cubicBezTo>
                  <a:cubicBezTo>
                    <a:pt x="47" y="59"/>
                    <a:pt x="60" y="57"/>
                    <a:pt x="72" y="54"/>
                  </a:cubicBezTo>
                  <a:cubicBezTo>
                    <a:pt x="84" y="51"/>
                    <a:pt x="96" y="46"/>
                    <a:pt x="107" y="41"/>
                  </a:cubicBezTo>
                  <a:cubicBezTo>
                    <a:pt x="125" y="34"/>
                    <a:pt x="144" y="27"/>
                    <a:pt x="164" y="25"/>
                  </a:cubicBezTo>
                  <a:cubicBezTo>
                    <a:pt x="161" y="22"/>
                    <a:pt x="159" y="19"/>
                    <a:pt x="157" y="15"/>
                  </a:cubicBezTo>
                  <a:cubicBezTo>
                    <a:pt x="137" y="7"/>
                    <a:pt x="123" y="12"/>
                    <a:pt x="99" y="24"/>
                  </a:cubicBezTo>
                  <a:cubicBezTo>
                    <a:pt x="62" y="45"/>
                    <a:pt x="33" y="36"/>
                    <a:pt x="24" y="30"/>
                  </a:cubicBezTo>
                  <a:cubicBezTo>
                    <a:pt x="17" y="24"/>
                    <a:pt x="18" y="12"/>
                    <a:pt x="24" y="0"/>
                  </a:cubicBezTo>
                  <a:cubicBezTo>
                    <a:pt x="23" y="1"/>
                    <a:pt x="22" y="2"/>
                    <a:pt x="21" y="2"/>
                  </a:cubicBezTo>
                  <a:cubicBezTo>
                    <a:pt x="15" y="5"/>
                    <a:pt x="9" y="7"/>
                    <a:pt x="2" y="9"/>
                  </a:cubicBezTo>
                  <a:cubicBezTo>
                    <a:pt x="0" y="18"/>
                    <a:pt x="1" y="28"/>
                    <a:pt x="5" y="35"/>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0" name="Freeform 70"/>
            <p:cNvSpPr>
              <a:spLocks/>
            </p:cNvSpPr>
            <p:nvPr/>
          </p:nvSpPr>
          <p:spPr bwMode="auto">
            <a:xfrm>
              <a:off x="2098675" y="1971675"/>
              <a:ext cx="366712" cy="484188"/>
            </a:xfrm>
            <a:custGeom>
              <a:avLst/>
              <a:gdLst>
                <a:gd name="T0" fmla="*/ 102 w 102"/>
                <a:gd name="T1" fmla="*/ 12 h 135"/>
                <a:gd name="T2" fmla="*/ 101 w 102"/>
                <a:gd name="T3" fmla="*/ 12 h 135"/>
                <a:gd name="T4" fmla="*/ 94 w 102"/>
                <a:gd name="T5" fmla="*/ 0 h 135"/>
                <a:gd name="T6" fmla="*/ 29 w 102"/>
                <a:gd name="T7" fmla="*/ 49 h 135"/>
                <a:gd name="T8" fmla="*/ 12 w 102"/>
                <a:gd name="T9" fmla="*/ 135 h 135"/>
                <a:gd name="T10" fmla="*/ 102 w 102"/>
                <a:gd name="T11" fmla="*/ 12 h 135"/>
              </a:gdLst>
              <a:ahLst/>
              <a:cxnLst>
                <a:cxn ang="0">
                  <a:pos x="T0" y="T1"/>
                </a:cxn>
                <a:cxn ang="0">
                  <a:pos x="T2" y="T3"/>
                </a:cxn>
                <a:cxn ang="0">
                  <a:pos x="T4" y="T5"/>
                </a:cxn>
                <a:cxn ang="0">
                  <a:pos x="T6" y="T7"/>
                </a:cxn>
                <a:cxn ang="0">
                  <a:pos x="T8" y="T9"/>
                </a:cxn>
                <a:cxn ang="0">
                  <a:pos x="T10" y="T11"/>
                </a:cxn>
              </a:cxnLst>
              <a:rect l="0" t="0" r="r" b="b"/>
              <a:pathLst>
                <a:path w="102" h="135">
                  <a:moveTo>
                    <a:pt x="102" y="12"/>
                  </a:moveTo>
                  <a:cubicBezTo>
                    <a:pt x="101" y="12"/>
                    <a:pt x="101" y="12"/>
                    <a:pt x="101" y="12"/>
                  </a:cubicBezTo>
                  <a:cubicBezTo>
                    <a:pt x="99" y="8"/>
                    <a:pt x="97" y="4"/>
                    <a:pt x="94" y="0"/>
                  </a:cubicBezTo>
                  <a:cubicBezTo>
                    <a:pt x="79" y="8"/>
                    <a:pt x="50" y="26"/>
                    <a:pt x="29" y="49"/>
                  </a:cubicBezTo>
                  <a:cubicBezTo>
                    <a:pt x="0" y="83"/>
                    <a:pt x="1" y="115"/>
                    <a:pt x="12" y="135"/>
                  </a:cubicBezTo>
                  <a:cubicBezTo>
                    <a:pt x="5" y="70"/>
                    <a:pt x="69" y="24"/>
                    <a:pt x="102" y="12"/>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263" name="Group 262"/>
          <p:cNvGrpSpPr/>
          <p:nvPr/>
        </p:nvGrpSpPr>
        <p:grpSpPr>
          <a:xfrm>
            <a:off x="6022351" y="3293201"/>
            <a:ext cx="856534" cy="521154"/>
            <a:chOff x="792163" y="620713"/>
            <a:chExt cx="9361487" cy="5695951"/>
          </a:xfrm>
        </p:grpSpPr>
        <p:sp>
          <p:nvSpPr>
            <p:cNvPr id="264" name="Freeform 306"/>
            <p:cNvSpPr>
              <a:spLocks/>
            </p:cNvSpPr>
            <p:nvPr/>
          </p:nvSpPr>
          <p:spPr bwMode="auto">
            <a:xfrm>
              <a:off x="792163" y="620713"/>
              <a:ext cx="1344612" cy="1376363"/>
            </a:xfrm>
            <a:custGeom>
              <a:avLst/>
              <a:gdLst>
                <a:gd name="T0" fmla="*/ 0 w 847"/>
                <a:gd name="T1" fmla="*/ 0 h 867"/>
                <a:gd name="T2" fmla="*/ 847 w 847"/>
                <a:gd name="T3" fmla="*/ 867 h 867"/>
                <a:gd name="T4" fmla="*/ 724 w 847"/>
                <a:gd name="T5" fmla="*/ 695 h 867"/>
                <a:gd name="T6" fmla="*/ 0 w 847"/>
                <a:gd name="T7" fmla="*/ 0 h 867"/>
              </a:gdLst>
              <a:ahLst/>
              <a:cxnLst>
                <a:cxn ang="0">
                  <a:pos x="T0" y="T1"/>
                </a:cxn>
                <a:cxn ang="0">
                  <a:pos x="T2" y="T3"/>
                </a:cxn>
                <a:cxn ang="0">
                  <a:pos x="T4" y="T5"/>
                </a:cxn>
                <a:cxn ang="0">
                  <a:pos x="T6" y="T7"/>
                </a:cxn>
              </a:cxnLst>
              <a:rect l="0" t="0" r="r" b="b"/>
              <a:pathLst>
                <a:path w="847" h="867">
                  <a:moveTo>
                    <a:pt x="0" y="0"/>
                  </a:moveTo>
                  <a:lnTo>
                    <a:pt x="847" y="867"/>
                  </a:lnTo>
                  <a:lnTo>
                    <a:pt x="724" y="695"/>
                  </a:lnTo>
                  <a:lnTo>
                    <a:pt x="0" y="0"/>
                  </a:lnTo>
                  <a:close/>
                </a:path>
              </a:pathLst>
            </a:custGeom>
            <a:solidFill>
              <a:srgbClr val="D9C3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5" name="Freeform 307"/>
            <p:cNvSpPr>
              <a:spLocks/>
            </p:cNvSpPr>
            <p:nvPr/>
          </p:nvSpPr>
          <p:spPr bwMode="auto">
            <a:xfrm>
              <a:off x="792163" y="620713"/>
              <a:ext cx="1344612" cy="1103313"/>
            </a:xfrm>
            <a:custGeom>
              <a:avLst/>
              <a:gdLst>
                <a:gd name="T0" fmla="*/ 724 w 847"/>
                <a:gd name="T1" fmla="*/ 695 h 695"/>
                <a:gd name="T2" fmla="*/ 0 w 847"/>
                <a:gd name="T3" fmla="*/ 0 h 695"/>
                <a:gd name="T4" fmla="*/ 847 w 847"/>
                <a:gd name="T5" fmla="*/ 381 h 695"/>
                <a:gd name="T6" fmla="*/ 724 w 847"/>
                <a:gd name="T7" fmla="*/ 695 h 695"/>
              </a:gdLst>
              <a:ahLst/>
              <a:cxnLst>
                <a:cxn ang="0">
                  <a:pos x="T0" y="T1"/>
                </a:cxn>
                <a:cxn ang="0">
                  <a:pos x="T2" y="T3"/>
                </a:cxn>
                <a:cxn ang="0">
                  <a:pos x="T4" y="T5"/>
                </a:cxn>
                <a:cxn ang="0">
                  <a:pos x="T6" y="T7"/>
                </a:cxn>
              </a:cxnLst>
              <a:rect l="0" t="0" r="r" b="b"/>
              <a:pathLst>
                <a:path w="847" h="695">
                  <a:moveTo>
                    <a:pt x="724" y="695"/>
                  </a:moveTo>
                  <a:lnTo>
                    <a:pt x="0" y="0"/>
                  </a:lnTo>
                  <a:lnTo>
                    <a:pt x="847" y="381"/>
                  </a:lnTo>
                  <a:lnTo>
                    <a:pt x="724" y="695"/>
                  </a:lnTo>
                  <a:close/>
                </a:path>
              </a:pathLst>
            </a:custGeom>
            <a:solidFill>
              <a:srgbClr val="EADD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6" name="Freeform 308"/>
            <p:cNvSpPr>
              <a:spLocks/>
            </p:cNvSpPr>
            <p:nvPr/>
          </p:nvSpPr>
          <p:spPr bwMode="auto">
            <a:xfrm>
              <a:off x="792163" y="620713"/>
              <a:ext cx="1733550" cy="604838"/>
            </a:xfrm>
            <a:custGeom>
              <a:avLst/>
              <a:gdLst>
                <a:gd name="T0" fmla="*/ 0 w 1092"/>
                <a:gd name="T1" fmla="*/ 0 h 381"/>
                <a:gd name="T2" fmla="*/ 847 w 1092"/>
                <a:gd name="T3" fmla="*/ 381 h 381"/>
                <a:gd name="T4" fmla="*/ 1092 w 1092"/>
                <a:gd name="T5" fmla="*/ 238 h 381"/>
                <a:gd name="T6" fmla="*/ 0 w 1092"/>
                <a:gd name="T7" fmla="*/ 0 h 381"/>
              </a:gdLst>
              <a:ahLst/>
              <a:cxnLst>
                <a:cxn ang="0">
                  <a:pos x="T0" y="T1"/>
                </a:cxn>
                <a:cxn ang="0">
                  <a:pos x="T2" y="T3"/>
                </a:cxn>
                <a:cxn ang="0">
                  <a:pos x="T4" y="T5"/>
                </a:cxn>
                <a:cxn ang="0">
                  <a:pos x="T6" y="T7"/>
                </a:cxn>
              </a:cxnLst>
              <a:rect l="0" t="0" r="r" b="b"/>
              <a:pathLst>
                <a:path w="1092" h="381">
                  <a:moveTo>
                    <a:pt x="0" y="0"/>
                  </a:moveTo>
                  <a:lnTo>
                    <a:pt x="847" y="381"/>
                  </a:lnTo>
                  <a:lnTo>
                    <a:pt x="1092" y="238"/>
                  </a:lnTo>
                  <a:lnTo>
                    <a:pt x="0" y="0"/>
                  </a:lnTo>
                  <a:close/>
                </a:path>
              </a:pathLst>
            </a:custGeom>
            <a:solidFill>
              <a:srgbClr val="F1E9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7" name="Freeform 309"/>
            <p:cNvSpPr>
              <a:spLocks/>
            </p:cNvSpPr>
            <p:nvPr/>
          </p:nvSpPr>
          <p:spPr bwMode="auto">
            <a:xfrm>
              <a:off x="9604375" y="5580063"/>
              <a:ext cx="328612" cy="479425"/>
            </a:xfrm>
            <a:custGeom>
              <a:avLst/>
              <a:gdLst>
                <a:gd name="T0" fmla="*/ 42 w 84"/>
                <a:gd name="T1" fmla="*/ 13 h 123"/>
                <a:gd name="T2" fmla="*/ 84 w 84"/>
                <a:gd name="T3" fmla="*/ 37 h 123"/>
                <a:gd name="T4" fmla="*/ 42 w 84"/>
                <a:gd name="T5" fmla="*/ 109 h 123"/>
                <a:gd name="T6" fmla="*/ 0 w 84"/>
                <a:gd name="T7" fmla="*/ 86 h 123"/>
                <a:gd name="T8" fmla="*/ 42 w 84"/>
                <a:gd name="T9" fmla="*/ 13 h 123"/>
              </a:gdLst>
              <a:ahLst/>
              <a:cxnLst>
                <a:cxn ang="0">
                  <a:pos x="T0" y="T1"/>
                </a:cxn>
                <a:cxn ang="0">
                  <a:pos x="T2" y="T3"/>
                </a:cxn>
                <a:cxn ang="0">
                  <a:pos x="T4" y="T5"/>
                </a:cxn>
                <a:cxn ang="0">
                  <a:pos x="T6" y="T7"/>
                </a:cxn>
                <a:cxn ang="0">
                  <a:pos x="T8" y="T9"/>
                </a:cxn>
              </a:cxnLst>
              <a:rect l="0" t="0" r="r" b="b"/>
              <a:pathLst>
                <a:path w="84" h="123">
                  <a:moveTo>
                    <a:pt x="42" y="13"/>
                  </a:moveTo>
                  <a:cubicBezTo>
                    <a:pt x="65" y="0"/>
                    <a:pt x="83" y="10"/>
                    <a:pt x="84" y="37"/>
                  </a:cubicBezTo>
                  <a:cubicBezTo>
                    <a:pt x="84" y="64"/>
                    <a:pt x="65" y="96"/>
                    <a:pt x="42" y="109"/>
                  </a:cubicBezTo>
                  <a:cubicBezTo>
                    <a:pt x="19" y="123"/>
                    <a:pt x="0" y="112"/>
                    <a:pt x="0" y="86"/>
                  </a:cubicBezTo>
                  <a:cubicBezTo>
                    <a:pt x="0" y="59"/>
                    <a:pt x="18" y="26"/>
                    <a:pt x="42" y="13"/>
                  </a:cubicBezTo>
                  <a:close/>
                </a:path>
              </a:pathLst>
            </a:custGeom>
            <a:solidFill>
              <a:srgbClr val="FF38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8" name="Freeform 310"/>
            <p:cNvSpPr>
              <a:spLocks/>
            </p:cNvSpPr>
            <p:nvPr/>
          </p:nvSpPr>
          <p:spPr bwMode="auto">
            <a:xfrm>
              <a:off x="1941513" y="1724026"/>
              <a:ext cx="7632700" cy="4592638"/>
            </a:xfrm>
            <a:custGeom>
              <a:avLst/>
              <a:gdLst>
                <a:gd name="T0" fmla="*/ 4808 w 4808"/>
                <a:gd name="T1" fmla="*/ 2893 h 2893"/>
                <a:gd name="T2" fmla="*/ 123 w 4808"/>
                <a:gd name="T3" fmla="*/ 172 h 2893"/>
                <a:gd name="T4" fmla="*/ 0 w 4808"/>
                <a:gd name="T5" fmla="*/ 0 h 2893"/>
                <a:gd name="T6" fmla="*/ 4685 w 4808"/>
                <a:gd name="T7" fmla="*/ 2721 h 2893"/>
                <a:gd name="T8" fmla="*/ 4808 w 4808"/>
                <a:gd name="T9" fmla="*/ 2893 h 2893"/>
              </a:gdLst>
              <a:ahLst/>
              <a:cxnLst>
                <a:cxn ang="0">
                  <a:pos x="T0" y="T1"/>
                </a:cxn>
                <a:cxn ang="0">
                  <a:pos x="T2" y="T3"/>
                </a:cxn>
                <a:cxn ang="0">
                  <a:pos x="T4" y="T5"/>
                </a:cxn>
                <a:cxn ang="0">
                  <a:pos x="T6" y="T7"/>
                </a:cxn>
                <a:cxn ang="0">
                  <a:pos x="T8" y="T9"/>
                </a:cxn>
              </a:cxnLst>
              <a:rect l="0" t="0" r="r" b="b"/>
              <a:pathLst>
                <a:path w="4808" h="2893">
                  <a:moveTo>
                    <a:pt x="4808" y="2893"/>
                  </a:moveTo>
                  <a:lnTo>
                    <a:pt x="123" y="172"/>
                  </a:lnTo>
                  <a:lnTo>
                    <a:pt x="0" y="0"/>
                  </a:lnTo>
                  <a:lnTo>
                    <a:pt x="4685" y="2721"/>
                  </a:lnTo>
                  <a:lnTo>
                    <a:pt x="4808" y="2893"/>
                  </a:lnTo>
                  <a:close/>
                </a:path>
              </a:pathLst>
            </a:custGeom>
            <a:solidFill>
              <a:srgbClr val="B027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9" name="Freeform 311"/>
            <p:cNvSpPr>
              <a:spLocks/>
            </p:cNvSpPr>
            <p:nvPr/>
          </p:nvSpPr>
          <p:spPr bwMode="auto">
            <a:xfrm>
              <a:off x="1941513" y="1225551"/>
              <a:ext cx="7632700" cy="4818063"/>
            </a:xfrm>
            <a:custGeom>
              <a:avLst/>
              <a:gdLst>
                <a:gd name="T0" fmla="*/ 4685 w 4808"/>
                <a:gd name="T1" fmla="*/ 3035 h 3035"/>
                <a:gd name="T2" fmla="*/ 0 w 4808"/>
                <a:gd name="T3" fmla="*/ 314 h 3035"/>
                <a:gd name="T4" fmla="*/ 123 w 4808"/>
                <a:gd name="T5" fmla="*/ 0 h 3035"/>
                <a:gd name="T6" fmla="*/ 4808 w 4808"/>
                <a:gd name="T7" fmla="*/ 2721 h 3035"/>
                <a:gd name="T8" fmla="*/ 4685 w 4808"/>
                <a:gd name="T9" fmla="*/ 3035 h 3035"/>
              </a:gdLst>
              <a:ahLst/>
              <a:cxnLst>
                <a:cxn ang="0">
                  <a:pos x="T0" y="T1"/>
                </a:cxn>
                <a:cxn ang="0">
                  <a:pos x="T2" y="T3"/>
                </a:cxn>
                <a:cxn ang="0">
                  <a:pos x="T4" y="T5"/>
                </a:cxn>
                <a:cxn ang="0">
                  <a:pos x="T6" y="T7"/>
                </a:cxn>
                <a:cxn ang="0">
                  <a:pos x="T8" y="T9"/>
                </a:cxn>
              </a:cxnLst>
              <a:rect l="0" t="0" r="r" b="b"/>
              <a:pathLst>
                <a:path w="4808" h="3035">
                  <a:moveTo>
                    <a:pt x="4685" y="3035"/>
                  </a:moveTo>
                  <a:lnTo>
                    <a:pt x="0" y="314"/>
                  </a:lnTo>
                  <a:lnTo>
                    <a:pt x="123" y="0"/>
                  </a:lnTo>
                  <a:lnTo>
                    <a:pt x="4808" y="2721"/>
                  </a:lnTo>
                  <a:lnTo>
                    <a:pt x="4685" y="3035"/>
                  </a:lnTo>
                  <a:close/>
                </a:path>
              </a:pathLst>
            </a:custGeom>
            <a:solidFill>
              <a:srgbClr val="D930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0" name="Freeform 312"/>
            <p:cNvSpPr>
              <a:spLocks noEditPoints="1"/>
            </p:cNvSpPr>
            <p:nvPr/>
          </p:nvSpPr>
          <p:spPr bwMode="auto">
            <a:xfrm>
              <a:off x="9378950" y="5318126"/>
              <a:ext cx="774700" cy="998538"/>
            </a:xfrm>
            <a:custGeom>
              <a:avLst/>
              <a:gdLst>
                <a:gd name="T0" fmla="*/ 149 w 199"/>
                <a:gd name="T1" fmla="*/ 0 h 256"/>
                <a:gd name="T2" fmla="*/ 199 w 199"/>
                <a:gd name="T3" fmla="*/ 71 h 256"/>
                <a:gd name="T4" fmla="*/ 150 w 199"/>
                <a:gd name="T5" fmla="*/ 199 h 256"/>
                <a:gd name="T6" fmla="*/ 50 w 199"/>
                <a:gd name="T7" fmla="*/ 256 h 256"/>
                <a:gd name="T8" fmla="*/ 0 w 199"/>
                <a:gd name="T9" fmla="*/ 186 h 256"/>
                <a:gd name="T10" fmla="*/ 50 w 199"/>
                <a:gd name="T11" fmla="*/ 58 h 256"/>
                <a:gd name="T12" fmla="*/ 149 w 199"/>
                <a:gd name="T13" fmla="*/ 0 h 256"/>
                <a:gd name="T14" fmla="*/ 100 w 199"/>
                <a:gd name="T15" fmla="*/ 176 h 256"/>
                <a:gd name="T16" fmla="*/ 142 w 199"/>
                <a:gd name="T17" fmla="*/ 104 h 256"/>
                <a:gd name="T18" fmla="*/ 100 w 199"/>
                <a:gd name="T19" fmla="*/ 80 h 256"/>
                <a:gd name="T20" fmla="*/ 58 w 199"/>
                <a:gd name="T21" fmla="*/ 153 h 256"/>
                <a:gd name="T22" fmla="*/ 100 w 199"/>
                <a:gd name="T23" fmla="*/ 17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9" h="256">
                  <a:moveTo>
                    <a:pt x="149" y="0"/>
                  </a:moveTo>
                  <a:cubicBezTo>
                    <a:pt x="199" y="71"/>
                    <a:pt x="199" y="71"/>
                    <a:pt x="199" y="71"/>
                  </a:cubicBezTo>
                  <a:cubicBezTo>
                    <a:pt x="150" y="199"/>
                    <a:pt x="150" y="199"/>
                    <a:pt x="150" y="199"/>
                  </a:cubicBezTo>
                  <a:cubicBezTo>
                    <a:pt x="50" y="256"/>
                    <a:pt x="50" y="256"/>
                    <a:pt x="50" y="256"/>
                  </a:cubicBezTo>
                  <a:cubicBezTo>
                    <a:pt x="0" y="186"/>
                    <a:pt x="0" y="186"/>
                    <a:pt x="0" y="186"/>
                  </a:cubicBezTo>
                  <a:cubicBezTo>
                    <a:pt x="50" y="58"/>
                    <a:pt x="50" y="58"/>
                    <a:pt x="50" y="58"/>
                  </a:cubicBezTo>
                  <a:lnTo>
                    <a:pt x="149" y="0"/>
                  </a:lnTo>
                  <a:close/>
                  <a:moveTo>
                    <a:pt x="100" y="176"/>
                  </a:moveTo>
                  <a:cubicBezTo>
                    <a:pt x="123" y="163"/>
                    <a:pt x="142" y="131"/>
                    <a:pt x="142" y="104"/>
                  </a:cubicBezTo>
                  <a:cubicBezTo>
                    <a:pt x="141" y="77"/>
                    <a:pt x="123" y="67"/>
                    <a:pt x="100" y="80"/>
                  </a:cubicBezTo>
                  <a:cubicBezTo>
                    <a:pt x="76" y="93"/>
                    <a:pt x="58" y="126"/>
                    <a:pt x="58" y="153"/>
                  </a:cubicBezTo>
                  <a:cubicBezTo>
                    <a:pt x="58" y="179"/>
                    <a:pt x="77" y="190"/>
                    <a:pt x="100" y="176"/>
                  </a:cubicBezTo>
                </a:path>
              </a:pathLst>
            </a:custGeom>
            <a:solidFill>
              <a:srgbClr val="EADD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1" name="Freeform 313"/>
            <p:cNvSpPr>
              <a:spLocks/>
            </p:cNvSpPr>
            <p:nvPr/>
          </p:nvSpPr>
          <p:spPr bwMode="auto">
            <a:xfrm>
              <a:off x="2136775" y="998538"/>
              <a:ext cx="7823200" cy="4546600"/>
            </a:xfrm>
            <a:custGeom>
              <a:avLst/>
              <a:gdLst>
                <a:gd name="T0" fmla="*/ 4685 w 4928"/>
                <a:gd name="T1" fmla="*/ 2864 h 2864"/>
                <a:gd name="T2" fmla="*/ 0 w 4928"/>
                <a:gd name="T3" fmla="*/ 143 h 2864"/>
                <a:gd name="T4" fmla="*/ 245 w 4928"/>
                <a:gd name="T5" fmla="*/ 0 h 2864"/>
                <a:gd name="T6" fmla="*/ 4928 w 4928"/>
                <a:gd name="T7" fmla="*/ 2721 h 2864"/>
                <a:gd name="T8" fmla="*/ 4685 w 4928"/>
                <a:gd name="T9" fmla="*/ 2864 h 2864"/>
              </a:gdLst>
              <a:ahLst/>
              <a:cxnLst>
                <a:cxn ang="0">
                  <a:pos x="T0" y="T1"/>
                </a:cxn>
                <a:cxn ang="0">
                  <a:pos x="T2" y="T3"/>
                </a:cxn>
                <a:cxn ang="0">
                  <a:pos x="T4" y="T5"/>
                </a:cxn>
                <a:cxn ang="0">
                  <a:pos x="T6" y="T7"/>
                </a:cxn>
                <a:cxn ang="0">
                  <a:pos x="T8" y="T9"/>
                </a:cxn>
              </a:cxnLst>
              <a:rect l="0" t="0" r="r" b="b"/>
              <a:pathLst>
                <a:path w="4928" h="2864">
                  <a:moveTo>
                    <a:pt x="4685" y="2864"/>
                  </a:moveTo>
                  <a:lnTo>
                    <a:pt x="0" y="143"/>
                  </a:lnTo>
                  <a:lnTo>
                    <a:pt x="245" y="0"/>
                  </a:lnTo>
                  <a:lnTo>
                    <a:pt x="4928" y="2721"/>
                  </a:lnTo>
                  <a:lnTo>
                    <a:pt x="4685" y="2864"/>
                  </a:lnTo>
                  <a:close/>
                </a:path>
              </a:pathLst>
            </a:custGeom>
            <a:solidFill>
              <a:srgbClr val="FF38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2" name="Freeform 314"/>
            <p:cNvSpPr>
              <a:spLocks/>
            </p:cNvSpPr>
            <p:nvPr/>
          </p:nvSpPr>
          <p:spPr bwMode="auto">
            <a:xfrm>
              <a:off x="792163" y="620713"/>
              <a:ext cx="763587" cy="538163"/>
            </a:xfrm>
            <a:custGeom>
              <a:avLst/>
              <a:gdLst>
                <a:gd name="T0" fmla="*/ 173 w 196"/>
                <a:gd name="T1" fmla="*/ 48 h 138"/>
                <a:gd name="T2" fmla="*/ 196 w 196"/>
                <a:gd name="T3" fmla="*/ 43 h 138"/>
                <a:gd name="T4" fmla="*/ 0 w 196"/>
                <a:gd name="T5" fmla="*/ 0 h 138"/>
                <a:gd name="T6" fmla="*/ 135 w 196"/>
                <a:gd name="T7" fmla="*/ 138 h 138"/>
                <a:gd name="T8" fmla="*/ 131 w 196"/>
                <a:gd name="T9" fmla="*/ 121 h 138"/>
                <a:gd name="T10" fmla="*/ 173 w 196"/>
                <a:gd name="T11" fmla="*/ 48 h 138"/>
              </a:gdLst>
              <a:ahLst/>
              <a:cxnLst>
                <a:cxn ang="0">
                  <a:pos x="T0" y="T1"/>
                </a:cxn>
                <a:cxn ang="0">
                  <a:pos x="T2" y="T3"/>
                </a:cxn>
                <a:cxn ang="0">
                  <a:pos x="T4" y="T5"/>
                </a:cxn>
                <a:cxn ang="0">
                  <a:pos x="T6" y="T7"/>
                </a:cxn>
                <a:cxn ang="0">
                  <a:pos x="T8" y="T9"/>
                </a:cxn>
                <a:cxn ang="0">
                  <a:pos x="T10" y="T11"/>
                </a:cxn>
              </a:cxnLst>
              <a:rect l="0" t="0" r="r" b="b"/>
              <a:pathLst>
                <a:path w="196" h="138">
                  <a:moveTo>
                    <a:pt x="173" y="48"/>
                  </a:moveTo>
                  <a:cubicBezTo>
                    <a:pt x="182" y="43"/>
                    <a:pt x="190" y="41"/>
                    <a:pt x="196" y="43"/>
                  </a:cubicBezTo>
                  <a:cubicBezTo>
                    <a:pt x="0" y="0"/>
                    <a:pt x="0" y="0"/>
                    <a:pt x="0" y="0"/>
                  </a:cubicBezTo>
                  <a:cubicBezTo>
                    <a:pt x="135" y="138"/>
                    <a:pt x="135" y="138"/>
                    <a:pt x="135" y="138"/>
                  </a:cubicBezTo>
                  <a:cubicBezTo>
                    <a:pt x="132" y="133"/>
                    <a:pt x="131" y="127"/>
                    <a:pt x="131" y="121"/>
                  </a:cubicBezTo>
                  <a:cubicBezTo>
                    <a:pt x="131" y="94"/>
                    <a:pt x="150" y="61"/>
                    <a:pt x="173" y="48"/>
                  </a:cubicBezTo>
                  <a:close/>
                </a:path>
              </a:pathLst>
            </a:custGeom>
            <a:solidFill>
              <a:srgbClr val="FF38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274" name="Group 273" hidden="1"/>
          <p:cNvGrpSpPr/>
          <p:nvPr/>
        </p:nvGrpSpPr>
        <p:grpSpPr>
          <a:xfrm>
            <a:off x="6155954" y="1646200"/>
            <a:ext cx="460532" cy="477494"/>
            <a:chOff x="2619375" y="935038"/>
            <a:chExt cx="5214938" cy="5407026"/>
          </a:xfrm>
        </p:grpSpPr>
        <p:sp>
          <p:nvSpPr>
            <p:cNvPr id="275" name="Freeform 318"/>
            <p:cNvSpPr>
              <a:spLocks/>
            </p:cNvSpPr>
            <p:nvPr/>
          </p:nvSpPr>
          <p:spPr bwMode="auto">
            <a:xfrm>
              <a:off x="2619375" y="1460501"/>
              <a:ext cx="5065713" cy="4881563"/>
            </a:xfrm>
            <a:custGeom>
              <a:avLst/>
              <a:gdLst>
                <a:gd name="T0" fmla="*/ 3191 w 3191"/>
                <a:gd name="T1" fmla="*/ 1217 h 3075"/>
                <a:gd name="T2" fmla="*/ 2131 w 3191"/>
                <a:gd name="T3" fmla="*/ 3075 h 3075"/>
                <a:gd name="T4" fmla="*/ 0 w 3191"/>
                <a:gd name="T5" fmla="*/ 1860 h 3075"/>
                <a:gd name="T6" fmla="*/ 1062 w 3191"/>
                <a:gd name="T7" fmla="*/ 0 h 3075"/>
                <a:gd name="T8" fmla="*/ 3191 w 3191"/>
                <a:gd name="T9" fmla="*/ 1217 h 3075"/>
              </a:gdLst>
              <a:ahLst/>
              <a:cxnLst>
                <a:cxn ang="0">
                  <a:pos x="T0" y="T1"/>
                </a:cxn>
                <a:cxn ang="0">
                  <a:pos x="T2" y="T3"/>
                </a:cxn>
                <a:cxn ang="0">
                  <a:pos x="T4" y="T5"/>
                </a:cxn>
                <a:cxn ang="0">
                  <a:pos x="T6" y="T7"/>
                </a:cxn>
                <a:cxn ang="0">
                  <a:pos x="T8" y="T9"/>
                </a:cxn>
              </a:cxnLst>
              <a:rect l="0" t="0" r="r" b="b"/>
              <a:pathLst>
                <a:path w="3191" h="3075">
                  <a:moveTo>
                    <a:pt x="3191" y="1217"/>
                  </a:moveTo>
                  <a:lnTo>
                    <a:pt x="2131" y="3075"/>
                  </a:lnTo>
                  <a:lnTo>
                    <a:pt x="0" y="1860"/>
                  </a:lnTo>
                  <a:lnTo>
                    <a:pt x="1062" y="0"/>
                  </a:lnTo>
                  <a:lnTo>
                    <a:pt x="3191" y="1217"/>
                  </a:lnTo>
                  <a:close/>
                </a:path>
              </a:pathLst>
            </a:custGeom>
            <a:solidFill>
              <a:srgbClr val="FCEE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6" name="Freeform 319"/>
            <p:cNvSpPr>
              <a:spLocks/>
            </p:cNvSpPr>
            <p:nvPr/>
          </p:nvSpPr>
          <p:spPr bwMode="auto">
            <a:xfrm>
              <a:off x="4305300" y="935038"/>
              <a:ext cx="3529013" cy="2457450"/>
            </a:xfrm>
            <a:custGeom>
              <a:avLst/>
              <a:gdLst>
                <a:gd name="T0" fmla="*/ 2223 w 2223"/>
                <a:gd name="T1" fmla="*/ 1215 h 1548"/>
                <a:gd name="T2" fmla="*/ 2129 w 2223"/>
                <a:gd name="T3" fmla="*/ 1548 h 1548"/>
                <a:gd name="T4" fmla="*/ 0 w 2223"/>
                <a:gd name="T5" fmla="*/ 331 h 1548"/>
                <a:gd name="T6" fmla="*/ 94 w 2223"/>
                <a:gd name="T7" fmla="*/ 0 h 1548"/>
                <a:gd name="T8" fmla="*/ 2223 w 2223"/>
                <a:gd name="T9" fmla="*/ 1215 h 1548"/>
              </a:gdLst>
              <a:ahLst/>
              <a:cxnLst>
                <a:cxn ang="0">
                  <a:pos x="T0" y="T1"/>
                </a:cxn>
                <a:cxn ang="0">
                  <a:pos x="T2" y="T3"/>
                </a:cxn>
                <a:cxn ang="0">
                  <a:pos x="T4" y="T5"/>
                </a:cxn>
                <a:cxn ang="0">
                  <a:pos x="T6" y="T7"/>
                </a:cxn>
                <a:cxn ang="0">
                  <a:pos x="T8" y="T9"/>
                </a:cxn>
              </a:cxnLst>
              <a:rect l="0" t="0" r="r" b="b"/>
              <a:pathLst>
                <a:path w="2223" h="1548">
                  <a:moveTo>
                    <a:pt x="2223" y="1215"/>
                  </a:moveTo>
                  <a:lnTo>
                    <a:pt x="2129" y="1548"/>
                  </a:lnTo>
                  <a:lnTo>
                    <a:pt x="0" y="331"/>
                  </a:lnTo>
                  <a:lnTo>
                    <a:pt x="94" y="0"/>
                  </a:lnTo>
                  <a:lnTo>
                    <a:pt x="2223" y="1215"/>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7" name="Freeform 320"/>
            <p:cNvSpPr>
              <a:spLocks noEditPoints="1"/>
            </p:cNvSpPr>
            <p:nvPr/>
          </p:nvSpPr>
          <p:spPr bwMode="auto">
            <a:xfrm>
              <a:off x="3484563" y="2024063"/>
              <a:ext cx="3603625" cy="3095625"/>
            </a:xfrm>
            <a:custGeom>
              <a:avLst/>
              <a:gdLst>
                <a:gd name="T0" fmla="*/ 804 w 2270"/>
                <a:gd name="T1" fmla="*/ 235 h 1950"/>
                <a:gd name="T2" fmla="*/ 498 w 2270"/>
                <a:gd name="T3" fmla="*/ 61 h 1950"/>
                <a:gd name="T4" fmla="*/ 533 w 2270"/>
                <a:gd name="T5" fmla="*/ 0 h 1950"/>
                <a:gd name="T6" fmla="*/ 839 w 2270"/>
                <a:gd name="T7" fmla="*/ 176 h 1950"/>
                <a:gd name="T8" fmla="*/ 804 w 2270"/>
                <a:gd name="T9" fmla="*/ 235 h 1950"/>
                <a:gd name="T10" fmla="*/ 1376 w 2270"/>
                <a:gd name="T11" fmla="*/ 482 h 1950"/>
                <a:gd name="T12" fmla="*/ 1035 w 2270"/>
                <a:gd name="T13" fmla="*/ 288 h 1950"/>
                <a:gd name="T14" fmla="*/ 1000 w 2270"/>
                <a:gd name="T15" fmla="*/ 347 h 1950"/>
                <a:gd name="T16" fmla="*/ 1341 w 2270"/>
                <a:gd name="T17" fmla="*/ 541 h 1950"/>
                <a:gd name="T18" fmla="*/ 1376 w 2270"/>
                <a:gd name="T19" fmla="*/ 482 h 1950"/>
                <a:gd name="T20" fmla="*/ 2270 w 2270"/>
                <a:gd name="T21" fmla="*/ 992 h 1950"/>
                <a:gd name="T22" fmla="*/ 1544 w 2270"/>
                <a:gd name="T23" fmla="*/ 576 h 1950"/>
                <a:gd name="T24" fmla="*/ 1509 w 2270"/>
                <a:gd name="T25" fmla="*/ 637 h 1950"/>
                <a:gd name="T26" fmla="*/ 2236 w 2270"/>
                <a:gd name="T27" fmla="*/ 1052 h 1950"/>
                <a:gd name="T28" fmla="*/ 2270 w 2270"/>
                <a:gd name="T29" fmla="*/ 992 h 1950"/>
                <a:gd name="T30" fmla="*/ 870 w 2270"/>
                <a:gd name="T31" fmla="*/ 784 h 1950"/>
                <a:gd name="T32" fmla="*/ 284 w 2270"/>
                <a:gd name="T33" fmla="*/ 449 h 1950"/>
                <a:gd name="T34" fmla="*/ 249 w 2270"/>
                <a:gd name="T35" fmla="*/ 511 h 1950"/>
                <a:gd name="T36" fmla="*/ 837 w 2270"/>
                <a:gd name="T37" fmla="*/ 843 h 1950"/>
                <a:gd name="T38" fmla="*/ 870 w 2270"/>
                <a:gd name="T39" fmla="*/ 784 h 1950"/>
                <a:gd name="T40" fmla="*/ 2021 w 2270"/>
                <a:gd name="T41" fmla="*/ 1440 h 1950"/>
                <a:gd name="T42" fmla="*/ 982 w 2270"/>
                <a:gd name="T43" fmla="*/ 848 h 1950"/>
                <a:gd name="T44" fmla="*/ 947 w 2270"/>
                <a:gd name="T45" fmla="*/ 907 h 1950"/>
                <a:gd name="T46" fmla="*/ 1987 w 2270"/>
                <a:gd name="T47" fmla="*/ 1501 h 1950"/>
                <a:gd name="T48" fmla="*/ 2021 w 2270"/>
                <a:gd name="T49" fmla="*/ 1440 h 1950"/>
                <a:gd name="T50" fmla="*/ 225 w 2270"/>
                <a:gd name="T51" fmla="*/ 1007 h 1950"/>
                <a:gd name="T52" fmla="*/ 35 w 2270"/>
                <a:gd name="T53" fmla="*/ 899 h 1950"/>
                <a:gd name="T54" fmla="*/ 0 w 2270"/>
                <a:gd name="T55" fmla="*/ 958 h 1950"/>
                <a:gd name="T56" fmla="*/ 190 w 2270"/>
                <a:gd name="T57" fmla="*/ 1066 h 1950"/>
                <a:gd name="T58" fmla="*/ 225 w 2270"/>
                <a:gd name="T59" fmla="*/ 1007 h 1950"/>
                <a:gd name="T60" fmla="*/ 900 w 2270"/>
                <a:gd name="T61" fmla="*/ 1393 h 1950"/>
                <a:gd name="T62" fmla="*/ 345 w 2270"/>
                <a:gd name="T63" fmla="*/ 1074 h 1950"/>
                <a:gd name="T64" fmla="*/ 310 w 2270"/>
                <a:gd name="T65" fmla="*/ 1135 h 1950"/>
                <a:gd name="T66" fmla="*/ 866 w 2270"/>
                <a:gd name="T67" fmla="*/ 1452 h 1950"/>
                <a:gd name="T68" fmla="*/ 900 w 2270"/>
                <a:gd name="T69" fmla="*/ 1393 h 1950"/>
                <a:gd name="T70" fmla="*/ 1772 w 2270"/>
                <a:gd name="T71" fmla="*/ 1889 h 1950"/>
                <a:gd name="T72" fmla="*/ 1068 w 2270"/>
                <a:gd name="T73" fmla="*/ 1489 h 1950"/>
                <a:gd name="T74" fmla="*/ 1033 w 2270"/>
                <a:gd name="T75" fmla="*/ 1548 h 1950"/>
                <a:gd name="T76" fmla="*/ 1737 w 2270"/>
                <a:gd name="T77" fmla="*/ 1950 h 1950"/>
                <a:gd name="T78" fmla="*/ 1772 w 2270"/>
                <a:gd name="T79" fmla="*/ 1889 h 1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70" h="1950">
                  <a:moveTo>
                    <a:pt x="804" y="235"/>
                  </a:moveTo>
                  <a:lnTo>
                    <a:pt x="498" y="61"/>
                  </a:lnTo>
                  <a:lnTo>
                    <a:pt x="533" y="0"/>
                  </a:lnTo>
                  <a:lnTo>
                    <a:pt x="839" y="176"/>
                  </a:lnTo>
                  <a:lnTo>
                    <a:pt x="804" y="235"/>
                  </a:lnTo>
                  <a:close/>
                  <a:moveTo>
                    <a:pt x="1376" y="482"/>
                  </a:moveTo>
                  <a:lnTo>
                    <a:pt x="1035" y="288"/>
                  </a:lnTo>
                  <a:lnTo>
                    <a:pt x="1000" y="347"/>
                  </a:lnTo>
                  <a:lnTo>
                    <a:pt x="1341" y="541"/>
                  </a:lnTo>
                  <a:lnTo>
                    <a:pt x="1376" y="482"/>
                  </a:lnTo>
                  <a:close/>
                  <a:moveTo>
                    <a:pt x="2270" y="992"/>
                  </a:moveTo>
                  <a:lnTo>
                    <a:pt x="1544" y="576"/>
                  </a:lnTo>
                  <a:lnTo>
                    <a:pt x="1509" y="637"/>
                  </a:lnTo>
                  <a:lnTo>
                    <a:pt x="2236" y="1052"/>
                  </a:lnTo>
                  <a:lnTo>
                    <a:pt x="2270" y="992"/>
                  </a:lnTo>
                  <a:close/>
                  <a:moveTo>
                    <a:pt x="870" y="784"/>
                  </a:moveTo>
                  <a:lnTo>
                    <a:pt x="284" y="449"/>
                  </a:lnTo>
                  <a:lnTo>
                    <a:pt x="249" y="511"/>
                  </a:lnTo>
                  <a:lnTo>
                    <a:pt x="837" y="843"/>
                  </a:lnTo>
                  <a:lnTo>
                    <a:pt x="870" y="784"/>
                  </a:lnTo>
                  <a:close/>
                  <a:moveTo>
                    <a:pt x="2021" y="1440"/>
                  </a:moveTo>
                  <a:lnTo>
                    <a:pt x="982" y="848"/>
                  </a:lnTo>
                  <a:lnTo>
                    <a:pt x="947" y="907"/>
                  </a:lnTo>
                  <a:lnTo>
                    <a:pt x="1987" y="1501"/>
                  </a:lnTo>
                  <a:lnTo>
                    <a:pt x="2021" y="1440"/>
                  </a:lnTo>
                  <a:close/>
                  <a:moveTo>
                    <a:pt x="225" y="1007"/>
                  </a:moveTo>
                  <a:lnTo>
                    <a:pt x="35" y="899"/>
                  </a:lnTo>
                  <a:lnTo>
                    <a:pt x="0" y="958"/>
                  </a:lnTo>
                  <a:lnTo>
                    <a:pt x="190" y="1066"/>
                  </a:lnTo>
                  <a:lnTo>
                    <a:pt x="225" y="1007"/>
                  </a:lnTo>
                  <a:close/>
                  <a:moveTo>
                    <a:pt x="900" y="1393"/>
                  </a:moveTo>
                  <a:lnTo>
                    <a:pt x="345" y="1074"/>
                  </a:lnTo>
                  <a:lnTo>
                    <a:pt x="310" y="1135"/>
                  </a:lnTo>
                  <a:lnTo>
                    <a:pt x="866" y="1452"/>
                  </a:lnTo>
                  <a:lnTo>
                    <a:pt x="900" y="1393"/>
                  </a:lnTo>
                  <a:close/>
                  <a:moveTo>
                    <a:pt x="1772" y="1889"/>
                  </a:moveTo>
                  <a:lnTo>
                    <a:pt x="1068" y="1489"/>
                  </a:lnTo>
                  <a:lnTo>
                    <a:pt x="1033" y="1548"/>
                  </a:lnTo>
                  <a:lnTo>
                    <a:pt x="1737" y="1950"/>
                  </a:lnTo>
                  <a:lnTo>
                    <a:pt x="1772" y="1889"/>
                  </a:lnTo>
                  <a:close/>
                </a:path>
              </a:pathLst>
            </a:custGeom>
            <a:solidFill>
              <a:srgbClr val="274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sp>
        <p:nvSpPr>
          <p:cNvPr id="307" name="Freeform 324"/>
          <p:cNvSpPr>
            <a:spLocks/>
          </p:cNvSpPr>
          <p:nvPr/>
        </p:nvSpPr>
        <p:spPr bwMode="auto">
          <a:xfrm>
            <a:off x="6748251" y="2015666"/>
            <a:ext cx="264006" cy="233700"/>
          </a:xfrm>
          <a:custGeom>
            <a:avLst/>
            <a:gdLst>
              <a:gd name="T0" fmla="*/ 337 w 357"/>
              <a:gd name="T1" fmla="*/ 4 h 316"/>
              <a:gd name="T2" fmla="*/ 351 w 357"/>
              <a:gd name="T3" fmla="*/ 23 h 316"/>
              <a:gd name="T4" fmla="*/ 339 w 357"/>
              <a:gd name="T5" fmla="*/ 66 h 316"/>
              <a:gd name="T6" fmla="*/ 204 w 357"/>
              <a:gd name="T7" fmla="*/ 154 h 316"/>
              <a:gd name="T8" fmla="*/ 112 w 357"/>
              <a:gd name="T9" fmla="*/ 296 h 316"/>
              <a:gd name="T10" fmla="*/ 86 w 357"/>
              <a:gd name="T11" fmla="*/ 313 h 316"/>
              <a:gd name="T12" fmla="*/ 81 w 357"/>
              <a:gd name="T13" fmla="*/ 310 h 316"/>
              <a:gd name="T14" fmla="*/ 64 w 357"/>
              <a:gd name="T15" fmla="*/ 283 h 316"/>
              <a:gd name="T16" fmla="*/ 6 w 357"/>
              <a:gd name="T17" fmla="*/ 51 h 316"/>
              <a:gd name="T18" fmla="*/ 17 w 357"/>
              <a:gd name="T19" fmla="*/ 8 h 316"/>
              <a:gd name="T20" fmla="*/ 37 w 357"/>
              <a:gd name="T21" fmla="*/ 8 h 316"/>
              <a:gd name="T22" fmla="*/ 51 w 357"/>
              <a:gd name="T23" fmla="*/ 26 h 316"/>
              <a:gd name="T24" fmla="*/ 98 w 357"/>
              <a:gd name="T25" fmla="*/ 191 h 316"/>
              <a:gd name="T26" fmla="*/ 173 w 357"/>
              <a:gd name="T27" fmla="*/ 98 h 316"/>
              <a:gd name="T28" fmla="*/ 318 w 357"/>
              <a:gd name="T29" fmla="*/ 4 h 316"/>
              <a:gd name="T30" fmla="*/ 337 w 357"/>
              <a:gd name="T31" fmla="*/ 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7" h="316">
                <a:moveTo>
                  <a:pt x="337" y="4"/>
                </a:moveTo>
                <a:cubicBezTo>
                  <a:pt x="343" y="8"/>
                  <a:pt x="348" y="15"/>
                  <a:pt x="351" y="23"/>
                </a:cubicBezTo>
                <a:cubicBezTo>
                  <a:pt x="357" y="41"/>
                  <a:pt x="352" y="60"/>
                  <a:pt x="339" y="66"/>
                </a:cubicBezTo>
                <a:cubicBezTo>
                  <a:pt x="291" y="90"/>
                  <a:pt x="244" y="117"/>
                  <a:pt x="204" y="154"/>
                </a:cubicBezTo>
                <a:cubicBezTo>
                  <a:pt x="164" y="191"/>
                  <a:pt x="131" y="239"/>
                  <a:pt x="112" y="296"/>
                </a:cubicBezTo>
                <a:cubicBezTo>
                  <a:pt x="108" y="309"/>
                  <a:pt x="97" y="316"/>
                  <a:pt x="86" y="313"/>
                </a:cubicBezTo>
                <a:cubicBezTo>
                  <a:pt x="84" y="312"/>
                  <a:pt x="83" y="311"/>
                  <a:pt x="81" y="310"/>
                </a:cubicBezTo>
                <a:cubicBezTo>
                  <a:pt x="72" y="306"/>
                  <a:pt x="66" y="295"/>
                  <a:pt x="64" y="283"/>
                </a:cubicBezTo>
                <a:cubicBezTo>
                  <a:pt x="53" y="204"/>
                  <a:pt x="34" y="125"/>
                  <a:pt x="6" y="51"/>
                </a:cubicBezTo>
                <a:cubicBezTo>
                  <a:pt x="0" y="34"/>
                  <a:pt x="5" y="14"/>
                  <a:pt x="17" y="8"/>
                </a:cubicBezTo>
                <a:cubicBezTo>
                  <a:pt x="23" y="4"/>
                  <a:pt x="30" y="5"/>
                  <a:pt x="37" y="8"/>
                </a:cubicBezTo>
                <a:cubicBezTo>
                  <a:pt x="42" y="12"/>
                  <a:pt x="48" y="18"/>
                  <a:pt x="51" y="26"/>
                </a:cubicBezTo>
                <a:cubicBezTo>
                  <a:pt x="70" y="80"/>
                  <a:pt x="86" y="135"/>
                  <a:pt x="98" y="191"/>
                </a:cubicBezTo>
                <a:cubicBezTo>
                  <a:pt x="120" y="155"/>
                  <a:pt x="145" y="124"/>
                  <a:pt x="173" y="98"/>
                </a:cubicBezTo>
                <a:cubicBezTo>
                  <a:pt x="218" y="57"/>
                  <a:pt x="268" y="29"/>
                  <a:pt x="318" y="4"/>
                </a:cubicBezTo>
                <a:cubicBezTo>
                  <a:pt x="324" y="0"/>
                  <a:pt x="331" y="1"/>
                  <a:pt x="337" y="4"/>
                </a:cubicBezTo>
                <a:close/>
              </a:path>
            </a:pathLst>
          </a:custGeom>
          <a:solidFill>
            <a:srgbClr val="FF38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8" name="Freeform 325"/>
          <p:cNvSpPr>
            <a:spLocks/>
          </p:cNvSpPr>
          <p:nvPr/>
        </p:nvSpPr>
        <p:spPr bwMode="auto">
          <a:xfrm>
            <a:off x="6312096" y="2379649"/>
            <a:ext cx="280877" cy="412100"/>
          </a:xfrm>
          <a:custGeom>
            <a:avLst/>
            <a:gdLst>
              <a:gd name="T0" fmla="*/ 243 w 380"/>
              <a:gd name="T1" fmla="*/ 27 h 557"/>
              <a:gd name="T2" fmla="*/ 299 w 380"/>
              <a:gd name="T3" fmla="*/ 77 h 557"/>
              <a:gd name="T4" fmla="*/ 300 w 380"/>
              <a:gd name="T5" fmla="*/ 108 h 557"/>
              <a:gd name="T6" fmla="*/ 283 w 380"/>
              <a:gd name="T7" fmla="*/ 112 h 557"/>
              <a:gd name="T8" fmla="*/ 277 w 380"/>
              <a:gd name="T9" fmla="*/ 107 h 557"/>
              <a:gd name="T10" fmla="*/ 232 w 380"/>
              <a:gd name="T11" fmla="*/ 67 h 557"/>
              <a:gd name="T12" fmla="*/ 140 w 380"/>
              <a:gd name="T13" fmla="*/ 56 h 557"/>
              <a:gd name="T14" fmla="*/ 50 w 380"/>
              <a:gd name="T15" fmla="*/ 169 h 557"/>
              <a:gd name="T16" fmla="*/ 46 w 380"/>
              <a:gd name="T17" fmla="*/ 185 h 557"/>
              <a:gd name="T18" fmla="*/ 75 w 380"/>
              <a:gd name="T19" fmla="*/ 377 h 557"/>
              <a:gd name="T20" fmla="*/ 174 w 380"/>
              <a:gd name="T21" fmla="*/ 485 h 557"/>
              <a:gd name="T22" fmla="*/ 201 w 380"/>
              <a:gd name="T23" fmla="*/ 498 h 557"/>
              <a:gd name="T24" fmla="*/ 278 w 380"/>
              <a:gd name="T25" fmla="*/ 502 h 557"/>
              <a:gd name="T26" fmla="*/ 337 w 380"/>
              <a:gd name="T27" fmla="*/ 424 h 557"/>
              <a:gd name="T28" fmla="*/ 342 w 380"/>
              <a:gd name="T29" fmla="*/ 392 h 557"/>
              <a:gd name="T30" fmla="*/ 305 w 380"/>
              <a:gd name="T31" fmla="*/ 242 h 557"/>
              <a:gd name="T32" fmla="*/ 207 w 380"/>
              <a:gd name="T33" fmla="*/ 146 h 557"/>
              <a:gd name="T34" fmla="*/ 201 w 380"/>
              <a:gd name="T35" fmla="*/ 143 h 557"/>
              <a:gd name="T36" fmla="*/ 169 w 380"/>
              <a:gd name="T37" fmla="*/ 132 h 557"/>
              <a:gd name="T38" fmla="*/ 157 w 380"/>
              <a:gd name="T39" fmla="*/ 137 h 557"/>
              <a:gd name="T40" fmla="*/ 151 w 380"/>
              <a:gd name="T41" fmla="*/ 146 h 557"/>
              <a:gd name="T42" fmla="*/ 130 w 380"/>
              <a:gd name="T43" fmla="*/ 156 h 557"/>
              <a:gd name="T44" fmla="*/ 120 w 380"/>
              <a:gd name="T45" fmla="*/ 127 h 557"/>
              <a:gd name="T46" fmla="*/ 138 w 380"/>
              <a:gd name="T47" fmla="*/ 98 h 557"/>
              <a:gd name="T48" fmla="*/ 164 w 380"/>
              <a:gd name="T49" fmla="*/ 89 h 557"/>
              <a:gd name="T50" fmla="*/ 211 w 380"/>
              <a:gd name="T51" fmla="*/ 103 h 557"/>
              <a:gd name="T52" fmla="*/ 218 w 380"/>
              <a:gd name="T53" fmla="*/ 106 h 557"/>
              <a:gd name="T54" fmla="*/ 330 w 380"/>
              <a:gd name="T55" fmla="*/ 217 h 557"/>
              <a:gd name="T56" fmla="*/ 375 w 380"/>
              <a:gd name="T57" fmla="*/ 401 h 557"/>
              <a:gd name="T58" fmla="*/ 368 w 380"/>
              <a:gd name="T59" fmla="*/ 442 h 557"/>
              <a:gd name="T60" fmla="*/ 291 w 380"/>
              <a:gd name="T61" fmla="*/ 544 h 557"/>
              <a:gd name="T62" fmla="*/ 194 w 380"/>
              <a:gd name="T63" fmla="*/ 540 h 557"/>
              <a:gd name="T64" fmla="*/ 164 w 380"/>
              <a:gd name="T65" fmla="*/ 525 h 557"/>
              <a:gd name="T66" fmla="*/ 48 w 380"/>
              <a:gd name="T67" fmla="*/ 399 h 557"/>
              <a:gd name="T68" fmla="*/ 14 w 380"/>
              <a:gd name="T69" fmla="*/ 171 h 557"/>
              <a:gd name="T70" fmla="*/ 19 w 380"/>
              <a:gd name="T71" fmla="*/ 151 h 557"/>
              <a:gd name="T72" fmla="*/ 129 w 380"/>
              <a:gd name="T73" fmla="*/ 13 h 557"/>
              <a:gd name="T74" fmla="*/ 243 w 380"/>
              <a:gd name="T75" fmla="*/ 27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0" h="557">
                <a:moveTo>
                  <a:pt x="243" y="27"/>
                </a:moveTo>
                <a:cubicBezTo>
                  <a:pt x="263" y="38"/>
                  <a:pt x="283" y="55"/>
                  <a:pt x="299" y="77"/>
                </a:cubicBezTo>
                <a:cubicBezTo>
                  <a:pt x="306" y="86"/>
                  <a:pt x="306" y="100"/>
                  <a:pt x="300" y="108"/>
                </a:cubicBezTo>
                <a:cubicBezTo>
                  <a:pt x="295" y="114"/>
                  <a:pt x="289" y="116"/>
                  <a:pt x="283" y="112"/>
                </a:cubicBezTo>
                <a:cubicBezTo>
                  <a:pt x="280" y="111"/>
                  <a:pt x="278" y="109"/>
                  <a:pt x="277" y="107"/>
                </a:cubicBezTo>
                <a:cubicBezTo>
                  <a:pt x="264" y="90"/>
                  <a:pt x="249" y="76"/>
                  <a:pt x="232" y="67"/>
                </a:cubicBezTo>
                <a:cubicBezTo>
                  <a:pt x="202" y="49"/>
                  <a:pt x="169" y="45"/>
                  <a:pt x="140" y="56"/>
                </a:cubicBezTo>
                <a:cubicBezTo>
                  <a:pt x="98" y="71"/>
                  <a:pt x="64" y="115"/>
                  <a:pt x="50" y="169"/>
                </a:cubicBezTo>
                <a:cubicBezTo>
                  <a:pt x="48" y="174"/>
                  <a:pt x="47" y="180"/>
                  <a:pt x="46" y="185"/>
                </a:cubicBezTo>
                <a:cubicBezTo>
                  <a:pt x="34" y="247"/>
                  <a:pt x="46" y="320"/>
                  <a:pt x="75" y="377"/>
                </a:cubicBezTo>
                <a:cubicBezTo>
                  <a:pt x="99" y="424"/>
                  <a:pt x="135" y="462"/>
                  <a:pt x="174" y="485"/>
                </a:cubicBezTo>
                <a:cubicBezTo>
                  <a:pt x="183" y="490"/>
                  <a:pt x="192" y="494"/>
                  <a:pt x="201" y="498"/>
                </a:cubicBezTo>
                <a:cubicBezTo>
                  <a:pt x="227" y="508"/>
                  <a:pt x="255" y="512"/>
                  <a:pt x="278" y="502"/>
                </a:cubicBezTo>
                <a:cubicBezTo>
                  <a:pt x="305" y="491"/>
                  <a:pt x="327" y="461"/>
                  <a:pt x="337" y="424"/>
                </a:cubicBezTo>
                <a:cubicBezTo>
                  <a:pt x="339" y="414"/>
                  <a:pt x="341" y="403"/>
                  <a:pt x="342" y="392"/>
                </a:cubicBezTo>
                <a:cubicBezTo>
                  <a:pt x="346" y="341"/>
                  <a:pt x="331" y="286"/>
                  <a:pt x="305" y="242"/>
                </a:cubicBezTo>
                <a:cubicBezTo>
                  <a:pt x="280" y="200"/>
                  <a:pt x="245" y="168"/>
                  <a:pt x="207" y="146"/>
                </a:cubicBezTo>
                <a:cubicBezTo>
                  <a:pt x="205" y="145"/>
                  <a:pt x="203" y="144"/>
                  <a:pt x="201" y="143"/>
                </a:cubicBezTo>
                <a:cubicBezTo>
                  <a:pt x="189" y="136"/>
                  <a:pt x="178" y="132"/>
                  <a:pt x="169" y="132"/>
                </a:cubicBezTo>
                <a:cubicBezTo>
                  <a:pt x="165" y="133"/>
                  <a:pt x="160" y="134"/>
                  <a:pt x="157" y="137"/>
                </a:cubicBezTo>
                <a:cubicBezTo>
                  <a:pt x="154" y="139"/>
                  <a:pt x="152" y="143"/>
                  <a:pt x="151" y="146"/>
                </a:cubicBezTo>
                <a:cubicBezTo>
                  <a:pt x="148" y="157"/>
                  <a:pt x="138" y="161"/>
                  <a:pt x="130" y="156"/>
                </a:cubicBezTo>
                <a:cubicBezTo>
                  <a:pt x="121" y="151"/>
                  <a:pt x="117" y="137"/>
                  <a:pt x="120" y="127"/>
                </a:cubicBezTo>
                <a:cubicBezTo>
                  <a:pt x="124" y="114"/>
                  <a:pt x="131" y="104"/>
                  <a:pt x="138" y="98"/>
                </a:cubicBezTo>
                <a:cubicBezTo>
                  <a:pt x="146" y="92"/>
                  <a:pt x="155" y="89"/>
                  <a:pt x="164" y="89"/>
                </a:cubicBezTo>
                <a:cubicBezTo>
                  <a:pt x="182" y="88"/>
                  <a:pt x="198" y="95"/>
                  <a:pt x="211" y="103"/>
                </a:cubicBezTo>
                <a:cubicBezTo>
                  <a:pt x="213" y="104"/>
                  <a:pt x="216" y="105"/>
                  <a:pt x="218" y="106"/>
                </a:cubicBezTo>
                <a:cubicBezTo>
                  <a:pt x="260" y="131"/>
                  <a:pt x="300" y="167"/>
                  <a:pt x="330" y="217"/>
                </a:cubicBezTo>
                <a:cubicBezTo>
                  <a:pt x="361" y="269"/>
                  <a:pt x="380" y="336"/>
                  <a:pt x="375" y="401"/>
                </a:cubicBezTo>
                <a:cubicBezTo>
                  <a:pt x="374" y="415"/>
                  <a:pt x="371" y="429"/>
                  <a:pt x="368" y="442"/>
                </a:cubicBezTo>
                <a:cubicBezTo>
                  <a:pt x="355" y="489"/>
                  <a:pt x="328" y="529"/>
                  <a:pt x="291" y="544"/>
                </a:cubicBezTo>
                <a:cubicBezTo>
                  <a:pt x="259" y="557"/>
                  <a:pt x="225" y="552"/>
                  <a:pt x="194" y="540"/>
                </a:cubicBezTo>
                <a:cubicBezTo>
                  <a:pt x="184" y="536"/>
                  <a:pt x="174" y="531"/>
                  <a:pt x="164" y="525"/>
                </a:cubicBezTo>
                <a:cubicBezTo>
                  <a:pt x="118" y="499"/>
                  <a:pt x="77" y="455"/>
                  <a:pt x="48" y="399"/>
                </a:cubicBezTo>
                <a:cubicBezTo>
                  <a:pt x="14" y="331"/>
                  <a:pt x="0" y="246"/>
                  <a:pt x="14" y="171"/>
                </a:cubicBezTo>
                <a:cubicBezTo>
                  <a:pt x="15" y="164"/>
                  <a:pt x="17" y="157"/>
                  <a:pt x="19" y="151"/>
                </a:cubicBezTo>
                <a:cubicBezTo>
                  <a:pt x="36" y="85"/>
                  <a:pt x="77" y="32"/>
                  <a:pt x="129" y="13"/>
                </a:cubicBezTo>
                <a:cubicBezTo>
                  <a:pt x="165" y="0"/>
                  <a:pt x="206" y="5"/>
                  <a:pt x="243" y="27"/>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nvGrpSpPr>
          <p:cNvPr id="329" name="Group 328"/>
          <p:cNvGrpSpPr/>
          <p:nvPr/>
        </p:nvGrpSpPr>
        <p:grpSpPr>
          <a:xfrm>
            <a:off x="5669733" y="1680738"/>
            <a:ext cx="269318" cy="370546"/>
            <a:chOff x="7492815" y="2743147"/>
            <a:chExt cx="359090" cy="494061"/>
          </a:xfrm>
        </p:grpSpPr>
        <p:sp>
          <p:nvSpPr>
            <p:cNvPr id="310" name="Freeform 326"/>
            <p:cNvSpPr>
              <a:spLocks/>
            </p:cNvSpPr>
            <p:nvPr/>
          </p:nvSpPr>
          <p:spPr bwMode="auto">
            <a:xfrm>
              <a:off x="7556968" y="2743147"/>
              <a:ext cx="239532" cy="494061"/>
            </a:xfrm>
            <a:custGeom>
              <a:avLst/>
              <a:gdLst>
                <a:gd name="T0" fmla="*/ 36 w 243"/>
                <a:gd name="T1" fmla="*/ 4 h 501"/>
                <a:gd name="T2" fmla="*/ 52 w 243"/>
                <a:gd name="T3" fmla="*/ 27 h 501"/>
                <a:gd name="T4" fmla="*/ 104 w 243"/>
                <a:gd name="T5" fmla="*/ 166 h 501"/>
                <a:gd name="T6" fmla="*/ 172 w 243"/>
                <a:gd name="T7" fmla="*/ 307 h 501"/>
                <a:gd name="T8" fmla="*/ 236 w 243"/>
                <a:gd name="T9" fmla="*/ 452 h 501"/>
                <a:gd name="T10" fmla="*/ 228 w 243"/>
                <a:gd name="T11" fmla="*/ 497 h 501"/>
                <a:gd name="T12" fmla="*/ 206 w 243"/>
                <a:gd name="T13" fmla="*/ 497 h 501"/>
                <a:gd name="T14" fmla="*/ 193 w 243"/>
                <a:gd name="T15" fmla="*/ 482 h 501"/>
                <a:gd name="T16" fmla="*/ 129 w 243"/>
                <a:gd name="T17" fmla="*/ 338 h 501"/>
                <a:gd name="T18" fmla="*/ 62 w 243"/>
                <a:gd name="T19" fmla="*/ 197 h 501"/>
                <a:gd name="T20" fmla="*/ 4 w 243"/>
                <a:gd name="T21" fmla="*/ 42 h 501"/>
                <a:gd name="T22" fmla="*/ 20 w 243"/>
                <a:gd name="T23" fmla="*/ 2 h 501"/>
                <a:gd name="T24" fmla="*/ 36 w 243"/>
                <a:gd name="T25" fmla="*/ 4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501">
                  <a:moveTo>
                    <a:pt x="36" y="4"/>
                  </a:moveTo>
                  <a:cubicBezTo>
                    <a:pt x="43" y="8"/>
                    <a:pt x="49" y="17"/>
                    <a:pt x="52" y="27"/>
                  </a:cubicBezTo>
                  <a:cubicBezTo>
                    <a:pt x="62" y="71"/>
                    <a:pt x="82" y="119"/>
                    <a:pt x="104" y="166"/>
                  </a:cubicBezTo>
                  <a:cubicBezTo>
                    <a:pt x="126" y="214"/>
                    <a:pt x="150" y="261"/>
                    <a:pt x="172" y="307"/>
                  </a:cubicBezTo>
                  <a:cubicBezTo>
                    <a:pt x="194" y="355"/>
                    <a:pt x="215" y="406"/>
                    <a:pt x="236" y="452"/>
                  </a:cubicBezTo>
                  <a:cubicBezTo>
                    <a:pt x="243" y="469"/>
                    <a:pt x="239" y="489"/>
                    <a:pt x="228" y="497"/>
                  </a:cubicBezTo>
                  <a:cubicBezTo>
                    <a:pt x="221" y="501"/>
                    <a:pt x="213" y="501"/>
                    <a:pt x="206" y="497"/>
                  </a:cubicBezTo>
                  <a:cubicBezTo>
                    <a:pt x="201" y="494"/>
                    <a:pt x="196" y="489"/>
                    <a:pt x="193" y="482"/>
                  </a:cubicBezTo>
                  <a:cubicBezTo>
                    <a:pt x="172" y="435"/>
                    <a:pt x="151" y="384"/>
                    <a:pt x="129" y="338"/>
                  </a:cubicBezTo>
                  <a:cubicBezTo>
                    <a:pt x="109" y="294"/>
                    <a:pt x="85" y="247"/>
                    <a:pt x="62" y="197"/>
                  </a:cubicBezTo>
                  <a:cubicBezTo>
                    <a:pt x="39" y="147"/>
                    <a:pt x="17" y="96"/>
                    <a:pt x="4" y="42"/>
                  </a:cubicBezTo>
                  <a:cubicBezTo>
                    <a:pt x="0" y="24"/>
                    <a:pt x="7" y="6"/>
                    <a:pt x="20" y="2"/>
                  </a:cubicBezTo>
                  <a:cubicBezTo>
                    <a:pt x="25" y="0"/>
                    <a:pt x="31" y="1"/>
                    <a:pt x="36" y="4"/>
                  </a:cubicBezTo>
                  <a:close/>
                </a:path>
              </a:pathLst>
            </a:custGeom>
            <a:solidFill>
              <a:srgbClr val="FF38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1" name="Freeform 327"/>
            <p:cNvSpPr>
              <a:spLocks/>
            </p:cNvSpPr>
            <p:nvPr/>
          </p:nvSpPr>
          <p:spPr bwMode="auto">
            <a:xfrm>
              <a:off x="7492815" y="2877285"/>
              <a:ext cx="359090" cy="220786"/>
            </a:xfrm>
            <a:custGeom>
              <a:avLst/>
              <a:gdLst>
                <a:gd name="T0" fmla="*/ 362 w 364"/>
                <a:gd name="T1" fmla="*/ 42 h 224"/>
                <a:gd name="T2" fmla="*/ 339 w 364"/>
                <a:gd name="T3" fmla="*/ 67 h 224"/>
                <a:gd name="T4" fmla="*/ 332 w 364"/>
                <a:gd name="T5" fmla="*/ 71 h 224"/>
                <a:gd name="T6" fmla="*/ 274 w 364"/>
                <a:gd name="T7" fmla="*/ 98 h 224"/>
                <a:gd name="T8" fmla="*/ 117 w 364"/>
                <a:gd name="T9" fmla="*/ 175 h 224"/>
                <a:gd name="T10" fmla="*/ 64 w 364"/>
                <a:gd name="T11" fmla="*/ 205 h 224"/>
                <a:gd name="T12" fmla="*/ 52 w 364"/>
                <a:gd name="T13" fmla="*/ 215 h 224"/>
                <a:gd name="T14" fmla="*/ 31 w 364"/>
                <a:gd name="T15" fmla="*/ 223 h 224"/>
                <a:gd name="T16" fmla="*/ 19 w 364"/>
                <a:gd name="T17" fmla="*/ 220 h 224"/>
                <a:gd name="T18" fmla="*/ 2 w 364"/>
                <a:gd name="T19" fmla="*/ 192 h 224"/>
                <a:gd name="T20" fmla="*/ 23 w 364"/>
                <a:gd name="T21" fmla="*/ 157 h 224"/>
                <a:gd name="T22" fmla="*/ 26 w 364"/>
                <a:gd name="T23" fmla="*/ 155 h 224"/>
                <a:gd name="T24" fmla="*/ 36 w 364"/>
                <a:gd name="T25" fmla="*/ 147 h 224"/>
                <a:gd name="T26" fmla="*/ 97 w 364"/>
                <a:gd name="T27" fmla="*/ 112 h 224"/>
                <a:gd name="T28" fmla="*/ 253 w 364"/>
                <a:gd name="T29" fmla="*/ 35 h 224"/>
                <a:gd name="T30" fmla="*/ 310 w 364"/>
                <a:gd name="T31" fmla="*/ 9 h 224"/>
                <a:gd name="T32" fmla="*/ 314 w 364"/>
                <a:gd name="T33" fmla="*/ 6 h 224"/>
                <a:gd name="T34" fmla="*/ 326 w 364"/>
                <a:gd name="T35" fmla="*/ 1 h 224"/>
                <a:gd name="T36" fmla="*/ 341 w 364"/>
                <a:gd name="T37" fmla="*/ 1 h 224"/>
                <a:gd name="T38" fmla="*/ 345 w 364"/>
                <a:gd name="T39" fmla="*/ 3 h 224"/>
                <a:gd name="T40" fmla="*/ 362 w 364"/>
                <a:gd name="T41" fmla="*/ 4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4" h="224">
                  <a:moveTo>
                    <a:pt x="362" y="42"/>
                  </a:moveTo>
                  <a:cubicBezTo>
                    <a:pt x="360" y="57"/>
                    <a:pt x="350" y="67"/>
                    <a:pt x="339" y="67"/>
                  </a:cubicBezTo>
                  <a:cubicBezTo>
                    <a:pt x="338" y="68"/>
                    <a:pt x="335" y="69"/>
                    <a:pt x="332" y="71"/>
                  </a:cubicBezTo>
                  <a:cubicBezTo>
                    <a:pt x="312" y="82"/>
                    <a:pt x="292" y="90"/>
                    <a:pt x="274" y="98"/>
                  </a:cubicBezTo>
                  <a:cubicBezTo>
                    <a:pt x="222" y="123"/>
                    <a:pt x="171" y="151"/>
                    <a:pt x="117" y="175"/>
                  </a:cubicBezTo>
                  <a:cubicBezTo>
                    <a:pt x="98" y="184"/>
                    <a:pt x="80" y="193"/>
                    <a:pt x="64" y="205"/>
                  </a:cubicBezTo>
                  <a:cubicBezTo>
                    <a:pt x="62" y="208"/>
                    <a:pt x="57" y="211"/>
                    <a:pt x="52" y="215"/>
                  </a:cubicBezTo>
                  <a:cubicBezTo>
                    <a:pt x="47" y="218"/>
                    <a:pt x="40" y="222"/>
                    <a:pt x="31" y="223"/>
                  </a:cubicBezTo>
                  <a:cubicBezTo>
                    <a:pt x="26" y="224"/>
                    <a:pt x="22" y="223"/>
                    <a:pt x="19" y="220"/>
                  </a:cubicBezTo>
                  <a:cubicBezTo>
                    <a:pt x="10" y="215"/>
                    <a:pt x="3" y="205"/>
                    <a:pt x="2" y="192"/>
                  </a:cubicBezTo>
                  <a:cubicBezTo>
                    <a:pt x="0" y="174"/>
                    <a:pt x="9" y="158"/>
                    <a:pt x="23" y="157"/>
                  </a:cubicBezTo>
                  <a:cubicBezTo>
                    <a:pt x="24" y="156"/>
                    <a:pt x="25" y="156"/>
                    <a:pt x="26" y="155"/>
                  </a:cubicBezTo>
                  <a:cubicBezTo>
                    <a:pt x="29" y="153"/>
                    <a:pt x="32" y="150"/>
                    <a:pt x="36" y="147"/>
                  </a:cubicBezTo>
                  <a:cubicBezTo>
                    <a:pt x="56" y="132"/>
                    <a:pt x="77" y="121"/>
                    <a:pt x="97" y="112"/>
                  </a:cubicBezTo>
                  <a:cubicBezTo>
                    <a:pt x="149" y="89"/>
                    <a:pt x="200" y="61"/>
                    <a:pt x="253" y="35"/>
                  </a:cubicBezTo>
                  <a:cubicBezTo>
                    <a:pt x="273" y="26"/>
                    <a:pt x="292" y="18"/>
                    <a:pt x="310" y="9"/>
                  </a:cubicBezTo>
                  <a:cubicBezTo>
                    <a:pt x="310" y="9"/>
                    <a:pt x="312" y="8"/>
                    <a:pt x="314" y="6"/>
                  </a:cubicBezTo>
                  <a:cubicBezTo>
                    <a:pt x="317" y="4"/>
                    <a:pt x="321" y="2"/>
                    <a:pt x="326" y="1"/>
                  </a:cubicBezTo>
                  <a:cubicBezTo>
                    <a:pt x="330" y="0"/>
                    <a:pt x="335" y="0"/>
                    <a:pt x="341" y="1"/>
                  </a:cubicBezTo>
                  <a:cubicBezTo>
                    <a:pt x="342" y="2"/>
                    <a:pt x="344" y="2"/>
                    <a:pt x="345" y="3"/>
                  </a:cubicBezTo>
                  <a:cubicBezTo>
                    <a:pt x="357" y="10"/>
                    <a:pt x="364" y="26"/>
                    <a:pt x="362" y="42"/>
                  </a:cubicBezTo>
                  <a:close/>
                </a:path>
              </a:pathLst>
            </a:custGeom>
            <a:solidFill>
              <a:srgbClr val="FF38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sp>
        <p:nvSpPr>
          <p:cNvPr id="334" name="Text Placeholder 2"/>
          <p:cNvSpPr>
            <a:spLocks noGrp="1"/>
          </p:cNvSpPr>
          <p:nvPr>
            <p:ph type="body" sz="quarter" idx="10"/>
          </p:nvPr>
        </p:nvSpPr>
        <p:spPr>
          <a:xfrm>
            <a:off x="50293" y="3190410"/>
            <a:ext cx="7497054" cy="332456"/>
          </a:xfrm>
        </p:spPr>
        <p:txBody>
          <a:bodyPr/>
          <a:lstStyle/>
          <a:p>
            <a:r>
              <a:rPr lang="en-US" sz="5250" b="1"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PLANEJAMENTO</a:t>
            </a:r>
            <a:endParaRPr lang="ru-RU" sz="5250" b="1"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050" name="Picture 2" descr="1.369.700+ Mistério fotos de stock, imagens e fotos royalty-free - iStock">
            <a:extLst>
              <a:ext uri="{FF2B5EF4-FFF2-40B4-BE49-F238E27FC236}">
                <a16:creationId xmlns:a16="http://schemas.microsoft.com/office/drawing/2014/main" id="{55835683-226A-9067-CA99-7CB7949D6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722" y="607832"/>
            <a:ext cx="2765596" cy="251681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51800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67000">
                                      <p:stCondLst>
                                        <p:cond delay="0"/>
                                      </p:stCondLst>
                                      <p:childTnLst>
                                        <p:set>
                                          <p:cBhvr>
                                            <p:cTn id="6" dur="1" fill="hold">
                                              <p:stCondLst>
                                                <p:cond delay="0"/>
                                              </p:stCondLst>
                                            </p:cTn>
                                            <p:tgtEl>
                                              <p:spTgt spid="278"/>
                                            </p:tgtEl>
                                            <p:attrNameLst>
                                              <p:attrName>style.visibility</p:attrName>
                                            </p:attrNameLst>
                                          </p:cBhvr>
                                          <p:to>
                                            <p:strVal val="visible"/>
                                          </p:to>
                                        </p:set>
                                        <p:anim calcmode="lin" valueType="num" p14:bounceEnd="67000">
                                          <p:cBhvr additive="base">
                                            <p:cTn id="7" dur="1000" fill="hold"/>
                                            <p:tgtEl>
                                              <p:spTgt spid="278"/>
                                            </p:tgtEl>
                                            <p:attrNameLst>
                                              <p:attrName>ppt_x</p:attrName>
                                            </p:attrNameLst>
                                          </p:cBhvr>
                                          <p:tavLst>
                                            <p:tav tm="0">
                                              <p:val>
                                                <p:strVal val="#ppt_x"/>
                                              </p:val>
                                            </p:tav>
                                            <p:tav tm="100000">
                                              <p:val>
                                                <p:strVal val="#ppt_x"/>
                                              </p:val>
                                            </p:tav>
                                          </p:tavLst>
                                        </p:anim>
                                        <p:anim calcmode="lin" valueType="num" p14:bounceEnd="67000">
                                          <p:cBhvr additive="base">
                                            <p:cTn id="8" dur="1000" fill="hold"/>
                                            <p:tgtEl>
                                              <p:spTgt spid="278"/>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14:presetBounceEnd="67000">
                                      <p:stCondLst>
                                        <p:cond delay="100"/>
                                      </p:stCondLst>
                                      <p:childTnLst>
                                        <p:set>
                                          <p:cBhvr>
                                            <p:cTn id="10" dur="1" fill="hold">
                                              <p:stCondLst>
                                                <p:cond delay="0"/>
                                              </p:stCondLst>
                                            </p:cTn>
                                            <p:tgtEl>
                                              <p:spTgt spid="33"/>
                                            </p:tgtEl>
                                            <p:attrNameLst>
                                              <p:attrName>style.visibility</p:attrName>
                                            </p:attrNameLst>
                                          </p:cBhvr>
                                          <p:to>
                                            <p:strVal val="visible"/>
                                          </p:to>
                                        </p:set>
                                        <p:anim calcmode="lin" valueType="num" p14:bounceEnd="67000">
                                          <p:cBhvr additive="base">
                                            <p:cTn id="11" dur="1000" fill="hold"/>
                                            <p:tgtEl>
                                              <p:spTgt spid="33"/>
                                            </p:tgtEl>
                                            <p:attrNameLst>
                                              <p:attrName>ppt_x</p:attrName>
                                            </p:attrNameLst>
                                          </p:cBhvr>
                                          <p:tavLst>
                                            <p:tav tm="0">
                                              <p:val>
                                                <p:strVal val="#ppt_x"/>
                                              </p:val>
                                            </p:tav>
                                            <p:tav tm="100000">
                                              <p:val>
                                                <p:strVal val="#ppt_x"/>
                                              </p:val>
                                            </p:tav>
                                          </p:tavLst>
                                        </p:anim>
                                        <p:anim calcmode="lin" valueType="num" p14:bounceEnd="67000">
                                          <p:cBhvr additive="base">
                                            <p:cTn id="12" dur="10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7000">
                                      <p:stCondLst>
                                        <p:cond delay="200"/>
                                      </p:stCondLst>
                                      <p:childTnLst>
                                        <p:set>
                                          <p:cBhvr>
                                            <p:cTn id="14" dur="1" fill="hold">
                                              <p:stCondLst>
                                                <p:cond delay="0"/>
                                              </p:stCondLst>
                                            </p:cTn>
                                            <p:tgtEl>
                                              <p:spTgt spid="170"/>
                                            </p:tgtEl>
                                            <p:attrNameLst>
                                              <p:attrName>style.visibility</p:attrName>
                                            </p:attrNameLst>
                                          </p:cBhvr>
                                          <p:to>
                                            <p:strVal val="visible"/>
                                          </p:to>
                                        </p:set>
                                        <p:anim calcmode="lin" valueType="num" p14:bounceEnd="67000">
                                          <p:cBhvr additive="base">
                                            <p:cTn id="15" dur="1000" fill="hold"/>
                                            <p:tgtEl>
                                              <p:spTgt spid="170"/>
                                            </p:tgtEl>
                                            <p:attrNameLst>
                                              <p:attrName>ppt_x</p:attrName>
                                            </p:attrNameLst>
                                          </p:cBhvr>
                                          <p:tavLst>
                                            <p:tav tm="0">
                                              <p:val>
                                                <p:strVal val="#ppt_x"/>
                                              </p:val>
                                            </p:tav>
                                            <p:tav tm="100000">
                                              <p:val>
                                                <p:strVal val="#ppt_x"/>
                                              </p:val>
                                            </p:tav>
                                          </p:tavLst>
                                        </p:anim>
                                        <p:anim calcmode="lin" valueType="num" p14:bounceEnd="67000">
                                          <p:cBhvr additive="base">
                                            <p:cTn id="16" dur="1000" fill="hold"/>
                                            <p:tgtEl>
                                              <p:spTgt spid="170"/>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67000">
                                      <p:stCondLst>
                                        <p:cond delay="300"/>
                                      </p:stCondLst>
                                      <p:childTnLst>
                                        <p:set>
                                          <p:cBhvr>
                                            <p:cTn id="18" dur="1" fill="hold">
                                              <p:stCondLst>
                                                <p:cond delay="0"/>
                                              </p:stCondLst>
                                            </p:cTn>
                                            <p:tgtEl>
                                              <p:spTgt spid="189"/>
                                            </p:tgtEl>
                                            <p:attrNameLst>
                                              <p:attrName>style.visibility</p:attrName>
                                            </p:attrNameLst>
                                          </p:cBhvr>
                                          <p:to>
                                            <p:strVal val="visible"/>
                                          </p:to>
                                        </p:set>
                                        <p:anim calcmode="lin" valueType="num" p14:bounceEnd="67000">
                                          <p:cBhvr additive="base">
                                            <p:cTn id="19" dur="1000" fill="hold"/>
                                            <p:tgtEl>
                                              <p:spTgt spid="189"/>
                                            </p:tgtEl>
                                            <p:attrNameLst>
                                              <p:attrName>ppt_x</p:attrName>
                                            </p:attrNameLst>
                                          </p:cBhvr>
                                          <p:tavLst>
                                            <p:tav tm="0">
                                              <p:val>
                                                <p:strVal val="#ppt_x"/>
                                              </p:val>
                                            </p:tav>
                                            <p:tav tm="100000">
                                              <p:val>
                                                <p:strVal val="#ppt_x"/>
                                              </p:val>
                                            </p:tav>
                                          </p:tavLst>
                                        </p:anim>
                                        <p:anim calcmode="lin" valueType="num" p14:bounceEnd="67000">
                                          <p:cBhvr additive="base">
                                            <p:cTn id="20" dur="1000" fill="hold"/>
                                            <p:tgtEl>
                                              <p:spTgt spid="189"/>
                                            </p:tgtEl>
                                            <p:attrNameLst>
                                              <p:attrName>ppt_y</p:attrName>
                                            </p:attrNameLst>
                                          </p:cBhvr>
                                          <p:tavLst>
                                            <p:tav tm="0">
                                              <p:val>
                                                <p:strVal val="0-#ppt_h/2"/>
                                              </p:val>
                                            </p:tav>
                                            <p:tav tm="100000">
                                              <p:val>
                                                <p:strVal val="#ppt_y"/>
                                              </p:val>
                                            </p:tav>
                                          </p:tavLst>
                                        </p:anim>
                                      </p:childTnLst>
                                    </p:cTn>
                                  </p:par>
                                  <p:par>
                                    <p:cTn id="21" presetID="2" presetClass="entr" presetSubtype="12" fill="hold" nodeType="withEffect" p14:presetBounceEnd="67000">
                                      <p:stCondLst>
                                        <p:cond delay="400"/>
                                      </p:stCondLst>
                                      <p:childTnLst>
                                        <p:set>
                                          <p:cBhvr>
                                            <p:cTn id="22" dur="1" fill="hold">
                                              <p:stCondLst>
                                                <p:cond delay="0"/>
                                              </p:stCondLst>
                                            </p:cTn>
                                            <p:tgtEl>
                                              <p:spTgt spid="239"/>
                                            </p:tgtEl>
                                            <p:attrNameLst>
                                              <p:attrName>style.visibility</p:attrName>
                                            </p:attrNameLst>
                                          </p:cBhvr>
                                          <p:to>
                                            <p:strVal val="visible"/>
                                          </p:to>
                                        </p:set>
                                        <p:anim calcmode="lin" valueType="num" p14:bounceEnd="67000">
                                          <p:cBhvr additive="base">
                                            <p:cTn id="23" dur="1000" fill="hold"/>
                                            <p:tgtEl>
                                              <p:spTgt spid="239"/>
                                            </p:tgtEl>
                                            <p:attrNameLst>
                                              <p:attrName>ppt_x</p:attrName>
                                            </p:attrNameLst>
                                          </p:cBhvr>
                                          <p:tavLst>
                                            <p:tav tm="0">
                                              <p:val>
                                                <p:strVal val="0-#ppt_w/2"/>
                                              </p:val>
                                            </p:tav>
                                            <p:tav tm="100000">
                                              <p:val>
                                                <p:strVal val="#ppt_x"/>
                                              </p:val>
                                            </p:tav>
                                          </p:tavLst>
                                        </p:anim>
                                        <p:anim calcmode="lin" valueType="num" p14:bounceEnd="67000">
                                          <p:cBhvr additive="base">
                                            <p:cTn id="24" dur="1000" fill="hold"/>
                                            <p:tgtEl>
                                              <p:spTgt spid="239"/>
                                            </p:tgtEl>
                                            <p:attrNameLst>
                                              <p:attrName>ppt_y</p:attrName>
                                            </p:attrNameLst>
                                          </p:cBhvr>
                                          <p:tavLst>
                                            <p:tav tm="0">
                                              <p:val>
                                                <p:strVal val="1+#ppt_h/2"/>
                                              </p:val>
                                            </p:tav>
                                            <p:tav tm="100000">
                                              <p:val>
                                                <p:strVal val="#ppt_y"/>
                                              </p:val>
                                            </p:tav>
                                          </p:tavLst>
                                        </p:anim>
                                      </p:childTnLst>
                                    </p:cTn>
                                  </p:par>
                                  <p:par>
                                    <p:cTn id="25" presetID="2" presetClass="entr" presetSubtype="1" fill="hold" nodeType="withEffect" p14:presetBounceEnd="67000">
                                      <p:stCondLst>
                                        <p:cond delay="500"/>
                                      </p:stCondLst>
                                      <p:childTnLst>
                                        <p:set>
                                          <p:cBhvr>
                                            <p:cTn id="26" dur="1" fill="hold">
                                              <p:stCondLst>
                                                <p:cond delay="0"/>
                                              </p:stCondLst>
                                            </p:cTn>
                                            <p:tgtEl>
                                              <p:spTgt spid="261"/>
                                            </p:tgtEl>
                                            <p:attrNameLst>
                                              <p:attrName>style.visibility</p:attrName>
                                            </p:attrNameLst>
                                          </p:cBhvr>
                                          <p:to>
                                            <p:strVal val="visible"/>
                                          </p:to>
                                        </p:set>
                                        <p:anim calcmode="lin" valueType="num" p14:bounceEnd="67000">
                                          <p:cBhvr additive="base">
                                            <p:cTn id="27" dur="1000" fill="hold"/>
                                            <p:tgtEl>
                                              <p:spTgt spid="261"/>
                                            </p:tgtEl>
                                            <p:attrNameLst>
                                              <p:attrName>ppt_x</p:attrName>
                                            </p:attrNameLst>
                                          </p:cBhvr>
                                          <p:tavLst>
                                            <p:tav tm="0">
                                              <p:val>
                                                <p:strVal val="#ppt_x"/>
                                              </p:val>
                                            </p:tav>
                                            <p:tav tm="100000">
                                              <p:val>
                                                <p:strVal val="#ppt_x"/>
                                              </p:val>
                                            </p:tav>
                                          </p:tavLst>
                                        </p:anim>
                                        <p:anim calcmode="lin" valueType="num" p14:bounceEnd="67000">
                                          <p:cBhvr additive="base">
                                            <p:cTn id="28" dur="1000" fill="hold"/>
                                            <p:tgtEl>
                                              <p:spTgt spid="261"/>
                                            </p:tgtEl>
                                            <p:attrNameLst>
                                              <p:attrName>ppt_y</p:attrName>
                                            </p:attrNameLst>
                                          </p:cBhvr>
                                          <p:tavLst>
                                            <p:tav tm="0">
                                              <p:val>
                                                <p:strVal val="0-#ppt_h/2"/>
                                              </p:val>
                                            </p:tav>
                                            <p:tav tm="100000">
                                              <p:val>
                                                <p:strVal val="#ppt_y"/>
                                              </p:val>
                                            </p:tav>
                                          </p:tavLst>
                                        </p:anim>
                                      </p:childTnLst>
                                    </p:cTn>
                                  </p:par>
                                  <p:par>
                                    <p:cTn id="29" presetID="2" presetClass="entr" presetSubtype="12" fill="hold" grpId="0" nodeType="withEffect" p14:presetBounceEnd="67000">
                                      <p:stCondLst>
                                        <p:cond delay="600"/>
                                      </p:stCondLst>
                                      <p:childTnLst>
                                        <p:set>
                                          <p:cBhvr>
                                            <p:cTn id="30" dur="1" fill="hold">
                                              <p:stCondLst>
                                                <p:cond delay="0"/>
                                              </p:stCondLst>
                                            </p:cTn>
                                            <p:tgtEl>
                                              <p:spTgt spid="153"/>
                                            </p:tgtEl>
                                            <p:attrNameLst>
                                              <p:attrName>style.visibility</p:attrName>
                                            </p:attrNameLst>
                                          </p:cBhvr>
                                          <p:to>
                                            <p:strVal val="visible"/>
                                          </p:to>
                                        </p:set>
                                        <p:anim calcmode="lin" valueType="num" p14:bounceEnd="67000">
                                          <p:cBhvr additive="base">
                                            <p:cTn id="31" dur="1000" fill="hold"/>
                                            <p:tgtEl>
                                              <p:spTgt spid="153"/>
                                            </p:tgtEl>
                                            <p:attrNameLst>
                                              <p:attrName>ppt_x</p:attrName>
                                            </p:attrNameLst>
                                          </p:cBhvr>
                                          <p:tavLst>
                                            <p:tav tm="0">
                                              <p:val>
                                                <p:strVal val="0-#ppt_w/2"/>
                                              </p:val>
                                            </p:tav>
                                            <p:tav tm="100000">
                                              <p:val>
                                                <p:strVal val="#ppt_x"/>
                                              </p:val>
                                            </p:tav>
                                          </p:tavLst>
                                        </p:anim>
                                        <p:anim calcmode="lin" valueType="num" p14:bounceEnd="67000">
                                          <p:cBhvr additive="base">
                                            <p:cTn id="32" dur="1000" fill="hold"/>
                                            <p:tgtEl>
                                              <p:spTgt spid="153"/>
                                            </p:tgtEl>
                                            <p:attrNameLst>
                                              <p:attrName>ppt_y</p:attrName>
                                            </p:attrNameLst>
                                          </p:cBhvr>
                                          <p:tavLst>
                                            <p:tav tm="0">
                                              <p:val>
                                                <p:strVal val="1+#ppt_h/2"/>
                                              </p:val>
                                            </p:tav>
                                            <p:tav tm="100000">
                                              <p:val>
                                                <p:strVal val="#ppt_y"/>
                                              </p:val>
                                            </p:tav>
                                          </p:tavLst>
                                        </p:anim>
                                      </p:childTnLst>
                                    </p:cTn>
                                  </p:par>
                                  <p:par>
                                    <p:cTn id="33" presetID="2" presetClass="entr" presetSubtype="1" fill="hold" nodeType="withEffect" p14:presetBounceEnd="67000">
                                      <p:stCondLst>
                                        <p:cond delay="700"/>
                                      </p:stCondLst>
                                      <p:childTnLst>
                                        <p:set>
                                          <p:cBhvr>
                                            <p:cTn id="34" dur="1" fill="hold">
                                              <p:stCondLst>
                                                <p:cond delay="0"/>
                                              </p:stCondLst>
                                            </p:cTn>
                                            <p:tgtEl>
                                              <p:spTgt spid="154"/>
                                            </p:tgtEl>
                                            <p:attrNameLst>
                                              <p:attrName>style.visibility</p:attrName>
                                            </p:attrNameLst>
                                          </p:cBhvr>
                                          <p:to>
                                            <p:strVal val="visible"/>
                                          </p:to>
                                        </p:set>
                                        <p:anim calcmode="lin" valueType="num" p14:bounceEnd="67000">
                                          <p:cBhvr additive="base">
                                            <p:cTn id="35" dur="1000" fill="hold"/>
                                            <p:tgtEl>
                                              <p:spTgt spid="154"/>
                                            </p:tgtEl>
                                            <p:attrNameLst>
                                              <p:attrName>ppt_x</p:attrName>
                                            </p:attrNameLst>
                                          </p:cBhvr>
                                          <p:tavLst>
                                            <p:tav tm="0">
                                              <p:val>
                                                <p:strVal val="#ppt_x"/>
                                              </p:val>
                                            </p:tav>
                                            <p:tav tm="100000">
                                              <p:val>
                                                <p:strVal val="#ppt_x"/>
                                              </p:val>
                                            </p:tav>
                                          </p:tavLst>
                                        </p:anim>
                                        <p:anim calcmode="lin" valueType="num" p14:bounceEnd="67000">
                                          <p:cBhvr additive="base">
                                            <p:cTn id="36" dur="1000" fill="hold"/>
                                            <p:tgtEl>
                                              <p:spTgt spid="154"/>
                                            </p:tgtEl>
                                            <p:attrNameLst>
                                              <p:attrName>ppt_y</p:attrName>
                                            </p:attrNameLst>
                                          </p:cBhvr>
                                          <p:tavLst>
                                            <p:tav tm="0">
                                              <p:val>
                                                <p:strVal val="0-#ppt_h/2"/>
                                              </p:val>
                                            </p:tav>
                                            <p:tav tm="100000">
                                              <p:val>
                                                <p:strVal val="#ppt_y"/>
                                              </p:val>
                                            </p:tav>
                                          </p:tavLst>
                                        </p:anim>
                                      </p:childTnLst>
                                    </p:cTn>
                                  </p:par>
                                  <p:par>
                                    <p:cTn id="37" presetID="2" presetClass="entr" presetSubtype="6" fill="hold" nodeType="withEffect" p14:presetBounceEnd="67000">
                                      <p:stCondLst>
                                        <p:cond delay="800"/>
                                      </p:stCondLst>
                                      <p:childTnLst>
                                        <p:set>
                                          <p:cBhvr>
                                            <p:cTn id="38" dur="1" fill="hold">
                                              <p:stCondLst>
                                                <p:cond delay="0"/>
                                              </p:stCondLst>
                                            </p:cTn>
                                            <p:tgtEl>
                                              <p:spTgt spid="263"/>
                                            </p:tgtEl>
                                            <p:attrNameLst>
                                              <p:attrName>style.visibility</p:attrName>
                                            </p:attrNameLst>
                                          </p:cBhvr>
                                          <p:to>
                                            <p:strVal val="visible"/>
                                          </p:to>
                                        </p:set>
                                        <p:anim calcmode="lin" valueType="num" p14:bounceEnd="67000">
                                          <p:cBhvr additive="base">
                                            <p:cTn id="39" dur="1000" fill="hold"/>
                                            <p:tgtEl>
                                              <p:spTgt spid="263"/>
                                            </p:tgtEl>
                                            <p:attrNameLst>
                                              <p:attrName>ppt_x</p:attrName>
                                            </p:attrNameLst>
                                          </p:cBhvr>
                                          <p:tavLst>
                                            <p:tav tm="0">
                                              <p:val>
                                                <p:strVal val="1+#ppt_w/2"/>
                                              </p:val>
                                            </p:tav>
                                            <p:tav tm="100000">
                                              <p:val>
                                                <p:strVal val="#ppt_x"/>
                                              </p:val>
                                            </p:tav>
                                          </p:tavLst>
                                        </p:anim>
                                        <p:anim calcmode="lin" valueType="num" p14:bounceEnd="67000">
                                          <p:cBhvr additive="base">
                                            <p:cTn id="40" dur="1000" fill="hold"/>
                                            <p:tgtEl>
                                              <p:spTgt spid="263"/>
                                            </p:tgtEl>
                                            <p:attrNameLst>
                                              <p:attrName>ppt_y</p:attrName>
                                            </p:attrNameLst>
                                          </p:cBhvr>
                                          <p:tavLst>
                                            <p:tav tm="0">
                                              <p:val>
                                                <p:strVal val="1+#ppt_h/2"/>
                                              </p:val>
                                            </p:tav>
                                            <p:tav tm="100000">
                                              <p:val>
                                                <p:strVal val="#ppt_y"/>
                                              </p:val>
                                            </p:tav>
                                          </p:tavLst>
                                        </p:anim>
                                      </p:childTnLst>
                                    </p:cTn>
                                  </p:par>
                                  <p:par>
                                    <p:cTn id="41" presetID="2" presetClass="entr" presetSubtype="1" fill="hold" nodeType="withEffect" p14:presetBounceEnd="67000">
                                      <p:stCondLst>
                                        <p:cond delay="900"/>
                                      </p:stCondLst>
                                      <p:childTnLst>
                                        <p:set>
                                          <p:cBhvr>
                                            <p:cTn id="42" dur="1" fill="hold">
                                              <p:stCondLst>
                                                <p:cond delay="0"/>
                                              </p:stCondLst>
                                            </p:cTn>
                                            <p:tgtEl>
                                              <p:spTgt spid="274"/>
                                            </p:tgtEl>
                                            <p:attrNameLst>
                                              <p:attrName>style.visibility</p:attrName>
                                            </p:attrNameLst>
                                          </p:cBhvr>
                                          <p:to>
                                            <p:strVal val="visible"/>
                                          </p:to>
                                        </p:set>
                                        <p:anim calcmode="lin" valueType="num" p14:bounceEnd="67000">
                                          <p:cBhvr additive="base">
                                            <p:cTn id="43" dur="1000" fill="hold"/>
                                            <p:tgtEl>
                                              <p:spTgt spid="274"/>
                                            </p:tgtEl>
                                            <p:attrNameLst>
                                              <p:attrName>ppt_x</p:attrName>
                                            </p:attrNameLst>
                                          </p:cBhvr>
                                          <p:tavLst>
                                            <p:tav tm="0">
                                              <p:val>
                                                <p:strVal val="#ppt_x"/>
                                              </p:val>
                                            </p:tav>
                                            <p:tav tm="100000">
                                              <p:val>
                                                <p:strVal val="#ppt_x"/>
                                              </p:val>
                                            </p:tav>
                                          </p:tavLst>
                                        </p:anim>
                                        <p:anim calcmode="lin" valueType="num" p14:bounceEnd="67000">
                                          <p:cBhvr additive="base">
                                            <p:cTn id="44" dur="1000" fill="hold"/>
                                            <p:tgtEl>
                                              <p:spTgt spid="274"/>
                                            </p:tgtEl>
                                            <p:attrNameLst>
                                              <p:attrName>ppt_y</p:attrName>
                                            </p:attrNameLst>
                                          </p:cBhvr>
                                          <p:tavLst>
                                            <p:tav tm="0">
                                              <p:val>
                                                <p:strVal val="0-#ppt_h/2"/>
                                              </p:val>
                                            </p:tav>
                                            <p:tav tm="100000">
                                              <p:val>
                                                <p:strVal val="#ppt_y"/>
                                              </p:val>
                                            </p:tav>
                                          </p:tavLst>
                                        </p:anim>
                                      </p:childTnLst>
                                    </p:cTn>
                                  </p:par>
                                  <p:par>
                                    <p:cTn id="45" presetID="21" presetClass="entr" presetSubtype="1" fill="hold" grpId="0" nodeType="withEffect">
                                      <p:stCondLst>
                                        <p:cond delay="1000"/>
                                      </p:stCondLst>
                                      <p:childTnLst>
                                        <p:set>
                                          <p:cBhvr>
                                            <p:cTn id="46" dur="1" fill="hold">
                                              <p:stCondLst>
                                                <p:cond delay="0"/>
                                              </p:stCondLst>
                                            </p:cTn>
                                            <p:tgtEl>
                                              <p:spTgt spid="308"/>
                                            </p:tgtEl>
                                            <p:attrNameLst>
                                              <p:attrName>style.visibility</p:attrName>
                                            </p:attrNameLst>
                                          </p:cBhvr>
                                          <p:to>
                                            <p:strVal val="visible"/>
                                          </p:to>
                                        </p:set>
                                        <p:animEffect transition="in" filter="wheel(1)">
                                          <p:cBhvr>
                                            <p:cTn id="47" dur="1000"/>
                                            <p:tgtEl>
                                              <p:spTgt spid="308"/>
                                            </p:tgtEl>
                                          </p:cBhvr>
                                        </p:animEffect>
                                      </p:childTnLst>
                                    </p:cTn>
                                  </p:par>
                                  <p:par>
                                    <p:cTn id="48" presetID="22" presetClass="entr" presetSubtype="4" fill="hold" grpId="0" nodeType="withEffect">
                                      <p:stCondLst>
                                        <p:cond delay="1100"/>
                                      </p:stCondLst>
                                      <p:childTnLst>
                                        <p:set>
                                          <p:cBhvr>
                                            <p:cTn id="49" dur="1" fill="hold">
                                              <p:stCondLst>
                                                <p:cond delay="0"/>
                                              </p:stCondLst>
                                            </p:cTn>
                                            <p:tgtEl>
                                              <p:spTgt spid="307"/>
                                            </p:tgtEl>
                                            <p:attrNameLst>
                                              <p:attrName>style.visibility</p:attrName>
                                            </p:attrNameLst>
                                          </p:cBhvr>
                                          <p:to>
                                            <p:strVal val="visible"/>
                                          </p:to>
                                        </p:set>
                                        <p:animEffect transition="in" filter="wipe(down)">
                                          <p:cBhvr>
                                            <p:cTn id="50" dur="1000"/>
                                            <p:tgtEl>
                                              <p:spTgt spid="307"/>
                                            </p:tgtEl>
                                          </p:cBhvr>
                                        </p:animEffect>
                                      </p:childTnLst>
                                    </p:cTn>
                                  </p:par>
                                  <p:par>
                                    <p:cTn id="51" presetID="6" presetClass="entr" presetSubtype="32" fill="hold" nodeType="withEffect">
                                      <p:stCondLst>
                                        <p:cond delay="1200"/>
                                      </p:stCondLst>
                                      <p:childTnLst>
                                        <p:set>
                                          <p:cBhvr>
                                            <p:cTn id="52" dur="1" fill="hold">
                                              <p:stCondLst>
                                                <p:cond delay="0"/>
                                              </p:stCondLst>
                                            </p:cTn>
                                            <p:tgtEl>
                                              <p:spTgt spid="329"/>
                                            </p:tgtEl>
                                            <p:attrNameLst>
                                              <p:attrName>style.visibility</p:attrName>
                                            </p:attrNameLst>
                                          </p:cBhvr>
                                          <p:to>
                                            <p:strVal val="visible"/>
                                          </p:to>
                                        </p:set>
                                        <p:animEffect transition="in" filter="circle(out)">
                                          <p:cBhvr>
                                            <p:cTn id="53" dur="1000"/>
                                            <p:tgtEl>
                                              <p:spTgt spid="329"/>
                                            </p:tgtEl>
                                          </p:cBhvr>
                                        </p:animEffect>
                                      </p:childTnLst>
                                    </p:cTn>
                                  </p:par>
                                </p:childTnLst>
                              </p:cTn>
                            </p:par>
                            <p:par>
                              <p:cTn id="54" fill="hold">
                                <p:stCondLst>
                                  <p:cond delay="2200"/>
                                </p:stCondLst>
                                <p:childTnLst>
                                  <p:par>
                                    <p:cTn id="55" presetID="2" presetClass="entr" presetSubtype="8" fill="hold" grpId="0" nodeType="afterEffect">
                                      <p:stCondLst>
                                        <p:cond delay="0"/>
                                      </p:stCondLst>
                                      <p:childTnLst>
                                        <p:set>
                                          <p:cBhvr>
                                            <p:cTn id="56" dur="1" fill="hold">
                                              <p:stCondLst>
                                                <p:cond delay="0"/>
                                              </p:stCondLst>
                                            </p:cTn>
                                            <p:tgtEl>
                                              <p:spTgt spid="334">
                                                <p:txEl>
                                                  <p:pRg st="0" end="0"/>
                                                </p:txEl>
                                              </p:spTgt>
                                            </p:tgtEl>
                                            <p:attrNameLst>
                                              <p:attrName>style.visibility</p:attrName>
                                            </p:attrNameLst>
                                          </p:cBhvr>
                                          <p:to>
                                            <p:strVal val="visible"/>
                                          </p:to>
                                        </p:set>
                                        <p:anim calcmode="lin" valueType="num">
                                          <p:cBhvr additive="base">
                                            <p:cTn id="57" dur="500" fill="hold"/>
                                            <p:tgtEl>
                                              <p:spTgt spid="334">
                                                <p:txEl>
                                                  <p:pRg st="0" end="0"/>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33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nodeType="clickEffect">
                                      <p:stCondLst>
                                        <p:cond delay="0"/>
                                      </p:stCondLst>
                                      <p:childTnLst>
                                        <p:set>
                                          <p:cBhvr>
                                            <p:cTn id="62" dur="1" fill="hold">
                                              <p:stCondLst>
                                                <p:cond delay="0"/>
                                              </p:stCondLst>
                                            </p:cTn>
                                            <p:tgtEl>
                                              <p:spTgt spid="2050"/>
                                            </p:tgtEl>
                                            <p:attrNameLst>
                                              <p:attrName>style.visibility</p:attrName>
                                            </p:attrNameLst>
                                          </p:cBhvr>
                                          <p:to>
                                            <p:strVal val="visible"/>
                                          </p:to>
                                        </p:set>
                                        <p:animEffect transition="in" filter="wheel(1)">
                                          <p:cBhvr>
                                            <p:cTn id="63"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p:bldP spid="307" grpId="0" animBg="1"/>
          <p:bldP spid="308" grpId="0" animBg="1"/>
          <p:bldP spid="334" grpId="0" bui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78"/>
                                            </p:tgtEl>
                                            <p:attrNameLst>
                                              <p:attrName>style.visibility</p:attrName>
                                            </p:attrNameLst>
                                          </p:cBhvr>
                                          <p:to>
                                            <p:strVal val="visible"/>
                                          </p:to>
                                        </p:set>
                                        <p:anim calcmode="lin" valueType="num">
                                          <p:cBhvr additive="base">
                                            <p:cTn id="7" dur="1000" fill="hold"/>
                                            <p:tgtEl>
                                              <p:spTgt spid="278"/>
                                            </p:tgtEl>
                                            <p:attrNameLst>
                                              <p:attrName>ppt_x</p:attrName>
                                            </p:attrNameLst>
                                          </p:cBhvr>
                                          <p:tavLst>
                                            <p:tav tm="0">
                                              <p:val>
                                                <p:strVal val="#ppt_x"/>
                                              </p:val>
                                            </p:tav>
                                            <p:tav tm="100000">
                                              <p:val>
                                                <p:strVal val="#ppt_x"/>
                                              </p:val>
                                            </p:tav>
                                          </p:tavLst>
                                        </p:anim>
                                        <p:anim calcmode="lin" valueType="num">
                                          <p:cBhvr additive="base">
                                            <p:cTn id="8" dur="1000" fill="hold"/>
                                            <p:tgtEl>
                                              <p:spTgt spid="278"/>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10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1000" fill="hold"/>
                                            <p:tgtEl>
                                              <p:spTgt spid="33"/>
                                            </p:tgtEl>
                                            <p:attrNameLst>
                                              <p:attrName>ppt_x</p:attrName>
                                            </p:attrNameLst>
                                          </p:cBhvr>
                                          <p:tavLst>
                                            <p:tav tm="0">
                                              <p:val>
                                                <p:strVal val="#ppt_x"/>
                                              </p:val>
                                            </p:tav>
                                            <p:tav tm="100000">
                                              <p:val>
                                                <p:strVal val="#ppt_x"/>
                                              </p:val>
                                            </p:tav>
                                          </p:tavLst>
                                        </p:anim>
                                        <p:anim calcmode="lin" valueType="num">
                                          <p:cBhvr additive="base">
                                            <p:cTn id="12" dur="10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
                                      </p:stCondLst>
                                      <p:childTnLst>
                                        <p:set>
                                          <p:cBhvr>
                                            <p:cTn id="14" dur="1" fill="hold">
                                              <p:stCondLst>
                                                <p:cond delay="0"/>
                                              </p:stCondLst>
                                            </p:cTn>
                                            <p:tgtEl>
                                              <p:spTgt spid="170"/>
                                            </p:tgtEl>
                                            <p:attrNameLst>
                                              <p:attrName>style.visibility</p:attrName>
                                            </p:attrNameLst>
                                          </p:cBhvr>
                                          <p:to>
                                            <p:strVal val="visible"/>
                                          </p:to>
                                        </p:set>
                                        <p:anim calcmode="lin" valueType="num">
                                          <p:cBhvr additive="base">
                                            <p:cTn id="15" dur="1000" fill="hold"/>
                                            <p:tgtEl>
                                              <p:spTgt spid="170"/>
                                            </p:tgtEl>
                                            <p:attrNameLst>
                                              <p:attrName>ppt_x</p:attrName>
                                            </p:attrNameLst>
                                          </p:cBhvr>
                                          <p:tavLst>
                                            <p:tav tm="0">
                                              <p:val>
                                                <p:strVal val="#ppt_x"/>
                                              </p:val>
                                            </p:tav>
                                            <p:tav tm="100000">
                                              <p:val>
                                                <p:strVal val="#ppt_x"/>
                                              </p:val>
                                            </p:tav>
                                          </p:tavLst>
                                        </p:anim>
                                        <p:anim calcmode="lin" valueType="num">
                                          <p:cBhvr additive="base">
                                            <p:cTn id="16" dur="1000" fill="hold"/>
                                            <p:tgtEl>
                                              <p:spTgt spid="170"/>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300"/>
                                      </p:stCondLst>
                                      <p:childTnLst>
                                        <p:set>
                                          <p:cBhvr>
                                            <p:cTn id="18" dur="1" fill="hold">
                                              <p:stCondLst>
                                                <p:cond delay="0"/>
                                              </p:stCondLst>
                                            </p:cTn>
                                            <p:tgtEl>
                                              <p:spTgt spid="189"/>
                                            </p:tgtEl>
                                            <p:attrNameLst>
                                              <p:attrName>style.visibility</p:attrName>
                                            </p:attrNameLst>
                                          </p:cBhvr>
                                          <p:to>
                                            <p:strVal val="visible"/>
                                          </p:to>
                                        </p:set>
                                        <p:anim calcmode="lin" valueType="num">
                                          <p:cBhvr additive="base">
                                            <p:cTn id="19" dur="1000" fill="hold"/>
                                            <p:tgtEl>
                                              <p:spTgt spid="189"/>
                                            </p:tgtEl>
                                            <p:attrNameLst>
                                              <p:attrName>ppt_x</p:attrName>
                                            </p:attrNameLst>
                                          </p:cBhvr>
                                          <p:tavLst>
                                            <p:tav tm="0">
                                              <p:val>
                                                <p:strVal val="#ppt_x"/>
                                              </p:val>
                                            </p:tav>
                                            <p:tav tm="100000">
                                              <p:val>
                                                <p:strVal val="#ppt_x"/>
                                              </p:val>
                                            </p:tav>
                                          </p:tavLst>
                                        </p:anim>
                                        <p:anim calcmode="lin" valueType="num">
                                          <p:cBhvr additive="base">
                                            <p:cTn id="20" dur="1000" fill="hold"/>
                                            <p:tgtEl>
                                              <p:spTgt spid="189"/>
                                            </p:tgtEl>
                                            <p:attrNameLst>
                                              <p:attrName>ppt_y</p:attrName>
                                            </p:attrNameLst>
                                          </p:cBhvr>
                                          <p:tavLst>
                                            <p:tav tm="0">
                                              <p:val>
                                                <p:strVal val="0-#ppt_h/2"/>
                                              </p:val>
                                            </p:tav>
                                            <p:tav tm="100000">
                                              <p:val>
                                                <p:strVal val="#ppt_y"/>
                                              </p:val>
                                            </p:tav>
                                          </p:tavLst>
                                        </p:anim>
                                      </p:childTnLst>
                                    </p:cTn>
                                  </p:par>
                                  <p:par>
                                    <p:cTn id="21" presetID="2" presetClass="entr" presetSubtype="12" fill="hold" nodeType="withEffect">
                                      <p:stCondLst>
                                        <p:cond delay="400"/>
                                      </p:stCondLst>
                                      <p:childTnLst>
                                        <p:set>
                                          <p:cBhvr>
                                            <p:cTn id="22" dur="1" fill="hold">
                                              <p:stCondLst>
                                                <p:cond delay="0"/>
                                              </p:stCondLst>
                                            </p:cTn>
                                            <p:tgtEl>
                                              <p:spTgt spid="239"/>
                                            </p:tgtEl>
                                            <p:attrNameLst>
                                              <p:attrName>style.visibility</p:attrName>
                                            </p:attrNameLst>
                                          </p:cBhvr>
                                          <p:to>
                                            <p:strVal val="visible"/>
                                          </p:to>
                                        </p:set>
                                        <p:anim calcmode="lin" valueType="num">
                                          <p:cBhvr additive="base">
                                            <p:cTn id="23" dur="1000" fill="hold"/>
                                            <p:tgtEl>
                                              <p:spTgt spid="239"/>
                                            </p:tgtEl>
                                            <p:attrNameLst>
                                              <p:attrName>ppt_x</p:attrName>
                                            </p:attrNameLst>
                                          </p:cBhvr>
                                          <p:tavLst>
                                            <p:tav tm="0">
                                              <p:val>
                                                <p:strVal val="0-#ppt_w/2"/>
                                              </p:val>
                                            </p:tav>
                                            <p:tav tm="100000">
                                              <p:val>
                                                <p:strVal val="#ppt_x"/>
                                              </p:val>
                                            </p:tav>
                                          </p:tavLst>
                                        </p:anim>
                                        <p:anim calcmode="lin" valueType="num">
                                          <p:cBhvr additive="base">
                                            <p:cTn id="24" dur="1000" fill="hold"/>
                                            <p:tgtEl>
                                              <p:spTgt spid="239"/>
                                            </p:tgtEl>
                                            <p:attrNameLst>
                                              <p:attrName>ppt_y</p:attrName>
                                            </p:attrNameLst>
                                          </p:cBhvr>
                                          <p:tavLst>
                                            <p:tav tm="0">
                                              <p:val>
                                                <p:strVal val="1+#ppt_h/2"/>
                                              </p:val>
                                            </p:tav>
                                            <p:tav tm="100000">
                                              <p:val>
                                                <p:strVal val="#ppt_y"/>
                                              </p:val>
                                            </p:tav>
                                          </p:tavLst>
                                        </p:anim>
                                      </p:childTnLst>
                                    </p:cTn>
                                  </p:par>
                                  <p:par>
                                    <p:cTn id="25" presetID="2" presetClass="entr" presetSubtype="1" fill="hold" nodeType="withEffect">
                                      <p:stCondLst>
                                        <p:cond delay="500"/>
                                      </p:stCondLst>
                                      <p:childTnLst>
                                        <p:set>
                                          <p:cBhvr>
                                            <p:cTn id="26" dur="1" fill="hold">
                                              <p:stCondLst>
                                                <p:cond delay="0"/>
                                              </p:stCondLst>
                                            </p:cTn>
                                            <p:tgtEl>
                                              <p:spTgt spid="261"/>
                                            </p:tgtEl>
                                            <p:attrNameLst>
                                              <p:attrName>style.visibility</p:attrName>
                                            </p:attrNameLst>
                                          </p:cBhvr>
                                          <p:to>
                                            <p:strVal val="visible"/>
                                          </p:to>
                                        </p:set>
                                        <p:anim calcmode="lin" valueType="num">
                                          <p:cBhvr additive="base">
                                            <p:cTn id="27" dur="1000" fill="hold"/>
                                            <p:tgtEl>
                                              <p:spTgt spid="261"/>
                                            </p:tgtEl>
                                            <p:attrNameLst>
                                              <p:attrName>ppt_x</p:attrName>
                                            </p:attrNameLst>
                                          </p:cBhvr>
                                          <p:tavLst>
                                            <p:tav tm="0">
                                              <p:val>
                                                <p:strVal val="#ppt_x"/>
                                              </p:val>
                                            </p:tav>
                                            <p:tav tm="100000">
                                              <p:val>
                                                <p:strVal val="#ppt_x"/>
                                              </p:val>
                                            </p:tav>
                                          </p:tavLst>
                                        </p:anim>
                                        <p:anim calcmode="lin" valueType="num">
                                          <p:cBhvr additive="base">
                                            <p:cTn id="28" dur="1000" fill="hold"/>
                                            <p:tgtEl>
                                              <p:spTgt spid="261"/>
                                            </p:tgtEl>
                                            <p:attrNameLst>
                                              <p:attrName>ppt_y</p:attrName>
                                            </p:attrNameLst>
                                          </p:cBhvr>
                                          <p:tavLst>
                                            <p:tav tm="0">
                                              <p:val>
                                                <p:strVal val="0-#ppt_h/2"/>
                                              </p:val>
                                            </p:tav>
                                            <p:tav tm="100000">
                                              <p:val>
                                                <p:strVal val="#ppt_y"/>
                                              </p:val>
                                            </p:tav>
                                          </p:tavLst>
                                        </p:anim>
                                      </p:childTnLst>
                                    </p:cTn>
                                  </p:par>
                                  <p:par>
                                    <p:cTn id="29" presetID="2" presetClass="entr" presetSubtype="12" fill="hold" grpId="0" nodeType="withEffect">
                                      <p:stCondLst>
                                        <p:cond delay="600"/>
                                      </p:stCondLst>
                                      <p:childTnLst>
                                        <p:set>
                                          <p:cBhvr>
                                            <p:cTn id="30" dur="1" fill="hold">
                                              <p:stCondLst>
                                                <p:cond delay="0"/>
                                              </p:stCondLst>
                                            </p:cTn>
                                            <p:tgtEl>
                                              <p:spTgt spid="153"/>
                                            </p:tgtEl>
                                            <p:attrNameLst>
                                              <p:attrName>style.visibility</p:attrName>
                                            </p:attrNameLst>
                                          </p:cBhvr>
                                          <p:to>
                                            <p:strVal val="visible"/>
                                          </p:to>
                                        </p:set>
                                        <p:anim calcmode="lin" valueType="num">
                                          <p:cBhvr additive="base">
                                            <p:cTn id="31" dur="1000" fill="hold"/>
                                            <p:tgtEl>
                                              <p:spTgt spid="153"/>
                                            </p:tgtEl>
                                            <p:attrNameLst>
                                              <p:attrName>ppt_x</p:attrName>
                                            </p:attrNameLst>
                                          </p:cBhvr>
                                          <p:tavLst>
                                            <p:tav tm="0">
                                              <p:val>
                                                <p:strVal val="0-#ppt_w/2"/>
                                              </p:val>
                                            </p:tav>
                                            <p:tav tm="100000">
                                              <p:val>
                                                <p:strVal val="#ppt_x"/>
                                              </p:val>
                                            </p:tav>
                                          </p:tavLst>
                                        </p:anim>
                                        <p:anim calcmode="lin" valueType="num">
                                          <p:cBhvr additive="base">
                                            <p:cTn id="32" dur="1000" fill="hold"/>
                                            <p:tgtEl>
                                              <p:spTgt spid="153"/>
                                            </p:tgtEl>
                                            <p:attrNameLst>
                                              <p:attrName>ppt_y</p:attrName>
                                            </p:attrNameLst>
                                          </p:cBhvr>
                                          <p:tavLst>
                                            <p:tav tm="0">
                                              <p:val>
                                                <p:strVal val="1+#ppt_h/2"/>
                                              </p:val>
                                            </p:tav>
                                            <p:tav tm="100000">
                                              <p:val>
                                                <p:strVal val="#ppt_y"/>
                                              </p:val>
                                            </p:tav>
                                          </p:tavLst>
                                        </p:anim>
                                      </p:childTnLst>
                                    </p:cTn>
                                  </p:par>
                                  <p:par>
                                    <p:cTn id="33" presetID="2" presetClass="entr" presetSubtype="1" fill="hold" nodeType="withEffect">
                                      <p:stCondLst>
                                        <p:cond delay="700"/>
                                      </p:stCondLst>
                                      <p:childTnLst>
                                        <p:set>
                                          <p:cBhvr>
                                            <p:cTn id="34" dur="1" fill="hold">
                                              <p:stCondLst>
                                                <p:cond delay="0"/>
                                              </p:stCondLst>
                                            </p:cTn>
                                            <p:tgtEl>
                                              <p:spTgt spid="154"/>
                                            </p:tgtEl>
                                            <p:attrNameLst>
                                              <p:attrName>style.visibility</p:attrName>
                                            </p:attrNameLst>
                                          </p:cBhvr>
                                          <p:to>
                                            <p:strVal val="visible"/>
                                          </p:to>
                                        </p:set>
                                        <p:anim calcmode="lin" valueType="num">
                                          <p:cBhvr additive="base">
                                            <p:cTn id="35" dur="1000" fill="hold"/>
                                            <p:tgtEl>
                                              <p:spTgt spid="154"/>
                                            </p:tgtEl>
                                            <p:attrNameLst>
                                              <p:attrName>ppt_x</p:attrName>
                                            </p:attrNameLst>
                                          </p:cBhvr>
                                          <p:tavLst>
                                            <p:tav tm="0">
                                              <p:val>
                                                <p:strVal val="#ppt_x"/>
                                              </p:val>
                                            </p:tav>
                                            <p:tav tm="100000">
                                              <p:val>
                                                <p:strVal val="#ppt_x"/>
                                              </p:val>
                                            </p:tav>
                                          </p:tavLst>
                                        </p:anim>
                                        <p:anim calcmode="lin" valueType="num">
                                          <p:cBhvr additive="base">
                                            <p:cTn id="36" dur="1000" fill="hold"/>
                                            <p:tgtEl>
                                              <p:spTgt spid="154"/>
                                            </p:tgtEl>
                                            <p:attrNameLst>
                                              <p:attrName>ppt_y</p:attrName>
                                            </p:attrNameLst>
                                          </p:cBhvr>
                                          <p:tavLst>
                                            <p:tav tm="0">
                                              <p:val>
                                                <p:strVal val="0-#ppt_h/2"/>
                                              </p:val>
                                            </p:tav>
                                            <p:tav tm="100000">
                                              <p:val>
                                                <p:strVal val="#ppt_y"/>
                                              </p:val>
                                            </p:tav>
                                          </p:tavLst>
                                        </p:anim>
                                      </p:childTnLst>
                                    </p:cTn>
                                  </p:par>
                                  <p:par>
                                    <p:cTn id="37" presetID="2" presetClass="entr" presetSubtype="6" fill="hold" nodeType="withEffect">
                                      <p:stCondLst>
                                        <p:cond delay="800"/>
                                      </p:stCondLst>
                                      <p:childTnLst>
                                        <p:set>
                                          <p:cBhvr>
                                            <p:cTn id="38" dur="1" fill="hold">
                                              <p:stCondLst>
                                                <p:cond delay="0"/>
                                              </p:stCondLst>
                                            </p:cTn>
                                            <p:tgtEl>
                                              <p:spTgt spid="263"/>
                                            </p:tgtEl>
                                            <p:attrNameLst>
                                              <p:attrName>style.visibility</p:attrName>
                                            </p:attrNameLst>
                                          </p:cBhvr>
                                          <p:to>
                                            <p:strVal val="visible"/>
                                          </p:to>
                                        </p:set>
                                        <p:anim calcmode="lin" valueType="num">
                                          <p:cBhvr additive="base">
                                            <p:cTn id="39" dur="1000" fill="hold"/>
                                            <p:tgtEl>
                                              <p:spTgt spid="263"/>
                                            </p:tgtEl>
                                            <p:attrNameLst>
                                              <p:attrName>ppt_x</p:attrName>
                                            </p:attrNameLst>
                                          </p:cBhvr>
                                          <p:tavLst>
                                            <p:tav tm="0">
                                              <p:val>
                                                <p:strVal val="1+#ppt_w/2"/>
                                              </p:val>
                                            </p:tav>
                                            <p:tav tm="100000">
                                              <p:val>
                                                <p:strVal val="#ppt_x"/>
                                              </p:val>
                                            </p:tav>
                                          </p:tavLst>
                                        </p:anim>
                                        <p:anim calcmode="lin" valueType="num">
                                          <p:cBhvr additive="base">
                                            <p:cTn id="40" dur="1000" fill="hold"/>
                                            <p:tgtEl>
                                              <p:spTgt spid="263"/>
                                            </p:tgtEl>
                                            <p:attrNameLst>
                                              <p:attrName>ppt_y</p:attrName>
                                            </p:attrNameLst>
                                          </p:cBhvr>
                                          <p:tavLst>
                                            <p:tav tm="0">
                                              <p:val>
                                                <p:strVal val="1+#ppt_h/2"/>
                                              </p:val>
                                            </p:tav>
                                            <p:tav tm="100000">
                                              <p:val>
                                                <p:strVal val="#ppt_y"/>
                                              </p:val>
                                            </p:tav>
                                          </p:tavLst>
                                        </p:anim>
                                      </p:childTnLst>
                                    </p:cTn>
                                  </p:par>
                                  <p:par>
                                    <p:cTn id="41" presetID="2" presetClass="entr" presetSubtype="1" fill="hold" nodeType="withEffect">
                                      <p:stCondLst>
                                        <p:cond delay="900"/>
                                      </p:stCondLst>
                                      <p:childTnLst>
                                        <p:set>
                                          <p:cBhvr>
                                            <p:cTn id="42" dur="1" fill="hold">
                                              <p:stCondLst>
                                                <p:cond delay="0"/>
                                              </p:stCondLst>
                                            </p:cTn>
                                            <p:tgtEl>
                                              <p:spTgt spid="274"/>
                                            </p:tgtEl>
                                            <p:attrNameLst>
                                              <p:attrName>style.visibility</p:attrName>
                                            </p:attrNameLst>
                                          </p:cBhvr>
                                          <p:to>
                                            <p:strVal val="visible"/>
                                          </p:to>
                                        </p:set>
                                        <p:anim calcmode="lin" valueType="num">
                                          <p:cBhvr additive="base">
                                            <p:cTn id="43" dur="1000" fill="hold"/>
                                            <p:tgtEl>
                                              <p:spTgt spid="274"/>
                                            </p:tgtEl>
                                            <p:attrNameLst>
                                              <p:attrName>ppt_x</p:attrName>
                                            </p:attrNameLst>
                                          </p:cBhvr>
                                          <p:tavLst>
                                            <p:tav tm="0">
                                              <p:val>
                                                <p:strVal val="#ppt_x"/>
                                              </p:val>
                                            </p:tav>
                                            <p:tav tm="100000">
                                              <p:val>
                                                <p:strVal val="#ppt_x"/>
                                              </p:val>
                                            </p:tav>
                                          </p:tavLst>
                                        </p:anim>
                                        <p:anim calcmode="lin" valueType="num">
                                          <p:cBhvr additive="base">
                                            <p:cTn id="44" dur="1000" fill="hold"/>
                                            <p:tgtEl>
                                              <p:spTgt spid="274"/>
                                            </p:tgtEl>
                                            <p:attrNameLst>
                                              <p:attrName>ppt_y</p:attrName>
                                            </p:attrNameLst>
                                          </p:cBhvr>
                                          <p:tavLst>
                                            <p:tav tm="0">
                                              <p:val>
                                                <p:strVal val="0-#ppt_h/2"/>
                                              </p:val>
                                            </p:tav>
                                            <p:tav tm="100000">
                                              <p:val>
                                                <p:strVal val="#ppt_y"/>
                                              </p:val>
                                            </p:tav>
                                          </p:tavLst>
                                        </p:anim>
                                      </p:childTnLst>
                                    </p:cTn>
                                  </p:par>
                                  <p:par>
                                    <p:cTn id="45" presetID="21" presetClass="entr" presetSubtype="1" fill="hold" grpId="0" nodeType="withEffect">
                                      <p:stCondLst>
                                        <p:cond delay="1000"/>
                                      </p:stCondLst>
                                      <p:childTnLst>
                                        <p:set>
                                          <p:cBhvr>
                                            <p:cTn id="46" dur="1" fill="hold">
                                              <p:stCondLst>
                                                <p:cond delay="0"/>
                                              </p:stCondLst>
                                            </p:cTn>
                                            <p:tgtEl>
                                              <p:spTgt spid="308"/>
                                            </p:tgtEl>
                                            <p:attrNameLst>
                                              <p:attrName>style.visibility</p:attrName>
                                            </p:attrNameLst>
                                          </p:cBhvr>
                                          <p:to>
                                            <p:strVal val="visible"/>
                                          </p:to>
                                        </p:set>
                                        <p:animEffect transition="in" filter="wheel(1)">
                                          <p:cBhvr>
                                            <p:cTn id="47" dur="1000"/>
                                            <p:tgtEl>
                                              <p:spTgt spid="308"/>
                                            </p:tgtEl>
                                          </p:cBhvr>
                                        </p:animEffect>
                                      </p:childTnLst>
                                    </p:cTn>
                                  </p:par>
                                  <p:par>
                                    <p:cTn id="48" presetID="22" presetClass="entr" presetSubtype="4" fill="hold" grpId="0" nodeType="withEffect">
                                      <p:stCondLst>
                                        <p:cond delay="1100"/>
                                      </p:stCondLst>
                                      <p:childTnLst>
                                        <p:set>
                                          <p:cBhvr>
                                            <p:cTn id="49" dur="1" fill="hold">
                                              <p:stCondLst>
                                                <p:cond delay="0"/>
                                              </p:stCondLst>
                                            </p:cTn>
                                            <p:tgtEl>
                                              <p:spTgt spid="307"/>
                                            </p:tgtEl>
                                            <p:attrNameLst>
                                              <p:attrName>style.visibility</p:attrName>
                                            </p:attrNameLst>
                                          </p:cBhvr>
                                          <p:to>
                                            <p:strVal val="visible"/>
                                          </p:to>
                                        </p:set>
                                        <p:animEffect transition="in" filter="wipe(down)">
                                          <p:cBhvr>
                                            <p:cTn id="50" dur="1000"/>
                                            <p:tgtEl>
                                              <p:spTgt spid="307"/>
                                            </p:tgtEl>
                                          </p:cBhvr>
                                        </p:animEffect>
                                      </p:childTnLst>
                                    </p:cTn>
                                  </p:par>
                                  <p:par>
                                    <p:cTn id="51" presetID="6" presetClass="entr" presetSubtype="32" fill="hold" nodeType="withEffect">
                                      <p:stCondLst>
                                        <p:cond delay="1200"/>
                                      </p:stCondLst>
                                      <p:childTnLst>
                                        <p:set>
                                          <p:cBhvr>
                                            <p:cTn id="52" dur="1" fill="hold">
                                              <p:stCondLst>
                                                <p:cond delay="0"/>
                                              </p:stCondLst>
                                            </p:cTn>
                                            <p:tgtEl>
                                              <p:spTgt spid="329"/>
                                            </p:tgtEl>
                                            <p:attrNameLst>
                                              <p:attrName>style.visibility</p:attrName>
                                            </p:attrNameLst>
                                          </p:cBhvr>
                                          <p:to>
                                            <p:strVal val="visible"/>
                                          </p:to>
                                        </p:set>
                                        <p:animEffect transition="in" filter="circle(out)">
                                          <p:cBhvr>
                                            <p:cTn id="53" dur="1000"/>
                                            <p:tgtEl>
                                              <p:spTgt spid="329"/>
                                            </p:tgtEl>
                                          </p:cBhvr>
                                        </p:animEffect>
                                      </p:childTnLst>
                                    </p:cTn>
                                  </p:par>
                                </p:childTnLst>
                              </p:cTn>
                            </p:par>
                            <p:par>
                              <p:cTn id="54" fill="hold">
                                <p:stCondLst>
                                  <p:cond delay="2200"/>
                                </p:stCondLst>
                                <p:childTnLst>
                                  <p:par>
                                    <p:cTn id="55" presetID="2" presetClass="entr" presetSubtype="8" fill="hold" grpId="0" nodeType="afterEffect">
                                      <p:stCondLst>
                                        <p:cond delay="0"/>
                                      </p:stCondLst>
                                      <p:childTnLst>
                                        <p:set>
                                          <p:cBhvr>
                                            <p:cTn id="56" dur="1" fill="hold">
                                              <p:stCondLst>
                                                <p:cond delay="0"/>
                                              </p:stCondLst>
                                            </p:cTn>
                                            <p:tgtEl>
                                              <p:spTgt spid="334">
                                                <p:txEl>
                                                  <p:pRg st="0" end="0"/>
                                                </p:txEl>
                                              </p:spTgt>
                                            </p:tgtEl>
                                            <p:attrNameLst>
                                              <p:attrName>style.visibility</p:attrName>
                                            </p:attrNameLst>
                                          </p:cBhvr>
                                          <p:to>
                                            <p:strVal val="visible"/>
                                          </p:to>
                                        </p:set>
                                        <p:anim calcmode="lin" valueType="num">
                                          <p:cBhvr additive="base">
                                            <p:cTn id="57" dur="500" fill="hold"/>
                                            <p:tgtEl>
                                              <p:spTgt spid="334">
                                                <p:txEl>
                                                  <p:pRg st="0" end="0"/>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33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nodeType="clickEffect">
                                      <p:stCondLst>
                                        <p:cond delay="0"/>
                                      </p:stCondLst>
                                      <p:childTnLst>
                                        <p:set>
                                          <p:cBhvr>
                                            <p:cTn id="62" dur="1" fill="hold">
                                              <p:stCondLst>
                                                <p:cond delay="0"/>
                                              </p:stCondLst>
                                            </p:cTn>
                                            <p:tgtEl>
                                              <p:spTgt spid="2050"/>
                                            </p:tgtEl>
                                            <p:attrNameLst>
                                              <p:attrName>style.visibility</p:attrName>
                                            </p:attrNameLst>
                                          </p:cBhvr>
                                          <p:to>
                                            <p:strVal val="visible"/>
                                          </p:to>
                                        </p:set>
                                        <p:animEffect transition="in" filter="wheel(1)">
                                          <p:cBhvr>
                                            <p:cTn id="63"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p:bldP spid="307" grpId="0" animBg="1"/>
          <p:bldP spid="308" grpId="0" animBg="1"/>
          <p:bldP spid="334" grpId="0" build="p"/>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 name="Group 151"/>
          <p:cNvGrpSpPr/>
          <p:nvPr/>
        </p:nvGrpSpPr>
        <p:grpSpPr>
          <a:xfrm>
            <a:off x="4297458" y="1068349"/>
            <a:ext cx="1530829" cy="1970354"/>
            <a:chOff x="804863" y="1539875"/>
            <a:chExt cx="3721100" cy="4789488"/>
          </a:xfrm>
        </p:grpSpPr>
        <p:sp>
          <p:nvSpPr>
            <p:cNvPr id="153" name="Freeform 236"/>
            <p:cNvSpPr>
              <a:spLocks/>
            </p:cNvSpPr>
            <p:nvPr/>
          </p:nvSpPr>
          <p:spPr bwMode="auto">
            <a:xfrm>
              <a:off x="1539876" y="3987800"/>
              <a:ext cx="2192338" cy="2341563"/>
            </a:xfrm>
            <a:custGeom>
              <a:avLst/>
              <a:gdLst>
                <a:gd name="T0" fmla="*/ 748 w 748"/>
                <a:gd name="T1" fmla="*/ 0 h 800"/>
                <a:gd name="T2" fmla="*/ 374 w 748"/>
                <a:gd name="T3" fmla="*/ 43 h 800"/>
                <a:gd name="T4" fmla="*/ 0 w 748"/>
                <a:gd name="T5" fmla="*/ 0 h 800"/>
                <a:gd name="T6" fmla="*/ 77 w 748"/>
                <a:gd name="T7" fmla="*/ 616 h 800"/>
                <a:gd name="T8" fmla="*/ 78 w 748"/>
                <a:gd name="T9" fmla="*/ 616 h 800"/>
                <a:gd name="T10" fmla="*/ 165 w 748"/>
                <a:gd name="T11" fmla="*/ 733 h 800"/>
                <a:gd name="T12" fmla="*/ 583 w 748"/>
                <a:gd name="T13" fmla="*/ 733 h 800"/>
                <a:gd name="T14" fmla="*/ 669 w 748"/>
                <a:gd name="T15" fmla="*/ 616 h 800"/>
                <a:gd name="T16" fmla="*/ 670 w 748"/>
                <a:gd name="T17" fmla="*/ 616 h 800"/>
                <a:gd name="T18" fmla="*/ 748 w 748"/>
                <a:gd name="T19" fmla="*/ 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8" h="800">
                  <a:moveTo>
                    <a:pt x="748" y="0"/>
                  </a:moveTo>
                  <a:cubicBezTo>
                    <a:pt x="374" y="43"/>
                    <a:pt x="374" y="43"/>
                    <a:pt x="374" y="43"/>
                  </a:cubicBezTo>
                  <a:cubicBezTo>
                    <a:pt x="0" y="0"/>
                    <a:pt x="0" y="0"/>
                    <a:pt x="0" y="0"/>
                  </a:cubicBezTo>
                  <a:cubicBezTo>
                    <a:pt x="35" y="242"/>
                    <a:pt x="77" y="414"/>
                    <a:pt x="77" y="616"/>
                  </a:cubicBezTo>
                  <a:cubicBezTo>
                    <a:pt x="78" y="616"/>
                    <a:pt x="78" y="616"/>
                    <a:pt x="78" y="616"/>
                  </a:cubicBezTo>
                  <a:cubicBezTo>
                    <a:pt x="80" y="659"/>
                    <a:pt x="109" y="701"/>
                    <a:pt x="165" y="733"/>
                  </a:cubicBezTo>
                  <a:cubicBezTo>
                    <a:pt x="281" y="800"/>
                    <a:pt x="468" y="800"/>
                    <a:pt x="583" y="733"/>
                  </a:cubicBezTo>
                  <a:cubicBezTo>
                    <a:pt x="639" y="701"/>
                    <a:pt x="668" y="659"/>
                    <a:pt x="669" y="616"/>
                  </a:cubicBezTo>
                  <a:cubicBezTo>
                    <a:pt x="670" y="616"/>
                    <a:pt x="670" y="616"/>
                    <a:pt x="670" y="616"/>
                  </a:cubicBezTo>
                  <a:cubicBezTo>
                    <a:pt x="670" y="414"/>
                    <a:pt x="712" y="242"/>
                    <a:pt x="748" y="0"/>
                  </a:cubicBezTo>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4" name="Freeform 237"/>
            <p:cNvSpPr>
              <a:spLocks/>
            </p:cNvSpPr>
            <p:nvPr/>
          </p:nvSpPr>
          <p:spPr bwMode="auto">
            <a:xfrm>
              <a:off x="1431926" y="3281363"/>
              <a:ext cx="2408238" cy="1393825"/>
            </a:xfrm>
            <a:custGeom>
              <a:avLst/>
              <a:gdLst>
                <a:gd name="T0" fmla="*/ 674 w 822"/>
                <a:gd name="T1" fmla="*/ 85 h 476"/>
                <a:gd name="T2" fmla="*/ 676 w 822"/>
                <a:gd name="T3" fmla="*/ 391 h 476"/>
                <a:gd name="T4" fmla="*/ 147 w 822"/>
                <a:gd name="T5" fmla="*/ 391 h 476"/>
                <a:gd name="T6" fmla="*/ 145 w 822"/>
                <a:gd name="T7" fmla="*/ 85 h 476"/>
                <a:gd name="T8" fmla="*/ 674 w 822"/>
                <a:gd name="T9" fmla="*/ 85 h 476"/>
              </a:gdLst>
              <a:ahLst/>
              <a:cxnLst>
                <a:cxn ang="0">
                  <a:pos x="T0" y="T1"/>
                </a:cxn>
                <a:cxn ang="0">
                  <a:pos x="T2" y="T3"/>
                </a:cxn>
                <a:cxn ang="0">
                  <a:pos x="T4" y="T5"/>
                </a:cxn>
                <a:cxn ang="0">
                  <a:pos x="T6" y="T7"/>
                </a:cxn>
                <a:cxn ang="0">
                  <a:pos x="T8" y="T9"/>
                </a:cxn>
              </a:cxnLst>
              <a:rect l="0" t="0" r="r" b="b"/>
              <a:pathLst>
                <a:path w="822" h="476">
                  <a:moveTo>
                    <a:pt x="674" y="85"/>
                  </a:moveTo>
                  <a:cubicBezTo>
                    <a:pt x="821" y="169"/>
                    <a:pt x="822" y="306"/>
                    <a:pt x="676" y="391"/>
                  </a:cubicBezTo>
                  <a:cubicBezTo>
                    <a:pt x="530" y="476"/>
                    <a:pt x="294" y="476"/>
                    <a:pt x="147" y="391"/>
                  </a:cubicBezTo>
                  <a:cubicBezTo>
                    <a:pt x="1" y="306"/>
                    <a:pt x="0" y="169"/>
                    <a:pt x="145" y="85"/>
                  </a:cubicBezTo>
                  <a:cubicBezTo>
                    <a:pt x="291" y="0"/>
                    <a:pt x="528" y="0"/>
                    <a:pt x="674" y="85"/>
                  </a:cubicBezTo>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5" name="Freeform 238"/>
            <p:cNvSpPr>
              <a:spLocks noEditPoints="1"/>
            </p:cNvSpPr>
            <p:nvPr/>
          </p:nvSpPr>
          <p:spPr bwMode="auto">
            <a:xfrm>
              <a:off x="1431926" y="3281363"/>
              <a:ext cx="2408238" cy="1393825"/>
            </a:xfrm>
            <a:custGeom>
              <a:avLst/>
              <a:gdLst>
                <a:gd name="T0" fmla="*/ 674 w 822"/>
                <a:gd name="T1" fmla="*/ 85 h 476"/>
                <a:gd name="T2" fmla="*/ 145 w 822"/>
                <a:gd name="T3" fmla="*/ 85 h 476"/>
                <a:gd name="T4" fmla="*/ 147 w 822"/>
                <a:gd name="T5" fmla="*/ 391 h 476"/>
                <a:gd name="T6" fmla="*/ 676 w 822"/>
                <a:gd name="T7" fmla="*/ 391 h 476"/>
                <a:gd name="T8" fmla="*/ 674 w 822"/>
                <a:gd name="T9" fmla="*/ 85 h 476"/>
                <a:gd name="T10" fmla="*/ 665 w 822"/>
                <a:gd name="T11" fmla="*/ 371 h 476"/>
                <a:gd name="T12" fmla="*/ 412 w 822"/>
                <a:gd name="T13" fmla="*/ 432 h 476"/>
                <a:gd name="T14" fmla="*/ 159 w 822"/>
                <a:gd name="T15" fmla="*/ 371 h 476"/>
                <a:gd name="T16" fmla="*/ 60 w 822"/>
                <a:gd name="T17" fmla="*/ 237 h 476"/>
                <a:gd name="T18" fmla="*/ 157 w 822"/>
                <a:gd name="T19" fmla="*/ 104 h 476"/>
                <a:gd name="T20" fmla="*/ 410 w 822"/>
                <a:gd name="T21" fmla="*/ 44 h 476"/>
                <a:gd name="T22" fmla="*/ 663 w 822"/>
                <a:gd name="T23" fmla="*/ 104 h 476"/>
                <a:gd name="T24" fmla="*/ 762 w 822"/>
                <a:gd name="T25" fmla="*/ 238 h 476"/>
                <a:gd name="T26" fmla="*/ 665 w 822"/>
                <a:gd name="T27"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2" h="476">
                  <a:moveTo>
                    <a:pt x="674" y="85"/>
                  </a:moveTo>
                  <a:cubicBezTo>
                    <a:pt x="528" y="0"/>
                    <a:pt x="291" y="0"/>
                    <a:pt x="145" y="85"/>
                  </a:cubicBezTo>
                  <a:cubicBezTo>
                    <a:pt x="0" y="169"/>
                    <a:pt x="1" y="306"/>
                    <a:pt x="147" y="391"/>
                  </a:cubicBezTo>
                  <a:cubicBezTo>
                    <a:pt x="294" y="476"/>
                    <a:pt x="530" y="476"/>
                    <a:pt x="676" y="391"/>
                  </a:cubicBezTo>
                  <a:cubicBezTo>
                    <a:pt x="822" y="306"/>
                    <a:pt x="821" y="169"/>
                    <a:pt x="674" y="85"/>
                  </a:cubicBezTo>
                  <a:moveTo>
                    <a:pt x="665" y="371"/>
                  </a:moveTo>
                  <a:cubicBezTo>
                    <a:pt x="598" y="410"/>
                    <a:pt x="508" y="432"/>
                    <a:pt x="412" y="432"/>
                  </a:cubicBezTo>
                  <a:cubicBezTo>
                    <a:pt x="316" y="432"/>
                    <a:pt x="226" y="410"/>
                    <a:pt x="159" y="371"/>
                  </a:cubicBezTo>
                  <a:cubicBezTo>
                    <a:pt x="95" y="334"/>
                    <a:pt x="60" y="287"/>
                    <a:pt x="60" y="237"/>
                  </a:cubicBezTo>
                  <a:cubicBezTo>
                    <a:pt x="59" y="188"/>
                    <a:pt x="94" y="141"/>
                    <a:pt x="157" y="104"/>
                  </a:cubicBezTo>
                  <a:cubicBezTo>
                    <a:pt x="224" y="65"/>
                    <a:pt x="314" y="44"/>
                    <a:pt x="410" y="44"/>
                  </a:cubicBezTo>
                  <a:cubicBezTo>
                    <a:pt x="505" y="44"/>
                    <a:pt x="595" y="65"/>
                    <a:pt x="663" y="104"/>
                  </a:cubicBezTo>
                  <a:cubicBezTo>
                    <a:pt x="727" y="141"/>
                    <a:pt x="762" y="189"/>
                    <a:pt x="762" y="238"/>
                  </a:cubicBezTo>
                  <a:cubicBezTo>
                    <a:pt x="762" y="288"/>
                    <a:pt x="727" y="335"/>
                    <a:pt x="665" y="371"/>
                  </a:cubicBezTo>
                </a:path>
              </a:pathLst>
            </a:custGeom>
            <a:solidFill>
              <a:srgbClr val="096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6" name="Freeform 239"/>
            <p:cNvSpPr>
              <a:spLocks/>
            </p:cNvSpPr>
            <p:nvPr/>
          </p:nvSpPr>
          <p:spPr bwMode="auto">
            <a:xfrm>
              <a:off x="1549401" y="2163763"/>
              <a:ext cx="804863" cy="1460500"/>
            </a:xfrm>
            <a:custGeom>
              <a:avLst/>
              <a:gdLst>
                <a:gd name="T0" fmla="*/ 249 w 275"/>
                <a:gd name="T1" fmla="*/ 244 h 499"/>
                <a:gd name="T2" fmla="*/ 206 w 275"/>
                <a:gd name="T3" fmla="*/ 499 h 499"/>
                <a:gd name="T4" fmla="*/ 59 w 275"/>
                <a:gd name="T5" fmla="*/ 253 h 499"/>
                <a:gd name="T6" fmla="*/ 0 w 275"/>
                <a:gd name="T7" fmla="*/ 0 h 499"/>
                <a:gd name="T8" fmla="*/ 249 w 275"/>
                <a:gd name="T9" fmla="*/ 244 h 499"/>
              </a:gdLst>
              <a:ahLst/>
              <a:cxnLst>
                <a:cxn ang="0">
                  <a:pos x="T0" y="T1"/>
                </a:cxn>
                <a:cxn ang="0">
                  <a:pos x="T2" y="T3"/>
                </a:cxn>
                <a:cxn ang="0">
                  <a:pos x="T4" y="T5"/>
                </a:cxn>
                <a:cxn ang="0">
                  <a:pos x="T6" y="T7"/>
                </a:cxn>
                <a:cxn ang="0">
                  <a:pos x="T8" y="T9"/>
                </a:cxn>
              </a:cxnLst>
              <a:rect l="0" t="0" r="r" b="b"/>
              <a:pathLst>
                <a:path w="275" h="499">
                  <a:moveTo>
                    <a:pt x="249" y="244"/>
                  </a:moveTo>
                  <a:cubicBezTo>
                    <a:pt x="275" y="390"/>
                    <a:pt x="206" y="499"/>
                    <a:pt x="206" y="499"/>
                  </a:cubicBezTo>
                  <a:cubicBezTo>
                    <a:pt x="206" y="499"/>
                    <a:pt x="101" y="481"/>
                    <a:pt x="59" y="253"/>
                  </a:cubicBezTo>
                  <a:cubicBezTo>
                    <a:pt x="39" y="141"/>
                    <a:pt x="0" y="0"/>
                    <a:pt x="0" y="0"/>
                  </a:cubicBezTo>
                  <a:cubicBezTo>
                    <a:pt x="0" y="0"/>
                    <a:pt x="222" y="98"/>
                    <a:pt x="249" y="244"/>
                  </a:cubicBezTo>
                </a:path>
              </a:pathLst>
            </a:custGeom>
            <a:solidFill>
              <a:srgbClr val="01A5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7" name="Freeform 240"/>
            <p:cNvSpPr>
              <a:spLocks/>
            </p:cNvSpPr>
            <p:nvPr/>
          </p:nvSpPr>
          <p:spPr bwMode="auto">
            <a:xfrm>
              <a:off x="1549401" y="216376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BEC6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8" name="Freeform 241"/>
            <p:cNvSpPr>
              <a:spLocks/>
            </p:cNvSpPr>
            <p:nvPr/>
          </p:nvSpPr>
          <p:spPr bwMode="auto">
            <a:xfrm>
              <a:off x="1549401" y="2163763"/>
              <a:ext cx="401638" cy="573088"/>
            </a:xfrm>
            <a:custGeom>
              <a:avLst/>
              <a:gdLst>
                <a:gd name="T0" fmla="*/ 0 w 137"/>
                <a:gd name="T1" fmla="*/ 0 h 196"/>
                <a:gd name="T2" fmla="*/ 0 w 137"/>
                <a:gd name="T3" fmla="*/ 0 h 196"/>
                <a:gd name="T4" fmla="*/ 15 w 137"/>
                <a:gd name="T5" fmla="*/ 19 h 196"/>
                <a:gd name="T6" fmla="*/ 33 w 137"/>
                <a:gd name="T7" fmla="*/ 40 h 196"/>
                <a:gd name="T8" fmla="*/ 54 w 137"/>
                <a:gd name="T9" fmla="*/ 68 h 196"/>
                <a:gd name="T10" fmla="*/ 78 w 137"/>
                <a:gd name="T11" fmla="*/ 102 h 196"/>
                <a:gd name="T12" fmla="*/ 90 w 137"/>
                <a:gd name="T13" fmla="*/ 121 h 196"/>
                <a:gd name="T14" fmla="*/ 102 w 137"/>
                <a:gd name="T15" fmla="*/ 141 h 196"/>
                <a:gd name="T16" fmla="*/ 125 w 137"/>
                <a:gd name="T17" fmla="*/ 185 h 196"/>
                <a:gd name="T18" fmla="*/ 126 w 137"/>
                <a:gd name="T19" fmla="*/ 188 h 196"/>
                <a:gd name="T20" fmla="*/ 137 w 137"/>
                <a:gd name="T21" fmla="*/ 196 h 196"/>
                <a:gd name="T22" fmla="*/ 136 w 137"/>
                <a:gd name="T23" fmla="*/ 179 h 196"/>
                <a:gd name="T24" fmla="*/ 112 w 137"/>
                <a:gd name="T25" fmla="*/ 135 h 196"/>
                <a:gd name="T26" fmla="*/ 99 w 137"/>
                <a:gd name="T27" fmla="*/ 115 h 196"/>
                <a:gd name="T28" fmla="*/ 86 w 137"/>
                <a:gd name="T29" fmla="*/ 96 h 196"/>
                <a:gd name="T30" fmla="*/ 60 w 137"/>
                <a:gd name="T31" fmla="*/ 63 h 196"/>
                <a:gd name="T32" fmla="*/ 36 w 137"/>
                <a:gd name="T33" fmla="*/ 36 h 196"/>
                <a:gd name="T34" fmla="*/ 17 w 137"/>
                <a:gd name="T35" fmla="*/ 17 h 196"/>
                <a:gd name="T36" fmla="*/ 0 w 137"/>
                <a:gd name="T37"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7" h="196">
                  <a:moveTo>
                    <a:pt x="0" y="0"/>
                  </a:moveTo>
                  <a:cubicBezTo>
                    <a:pt x="0" y="0"/>
                    <a:pt x="0" y="0"/>
                    <a:pt x="0" y="0"/>
                  </a:cubicBezTo>
                  <a:cubicBezTo>
                    <a:pt x="0" y="0"/>
                    <a:pt x="6" y="7"/>
                    <a:pt x="15" y="19"/>
                  </a:cubicBezTo>
                  <a:cubicBezTo>
                    <a:pt x="20" y="24"/>
                    <a:pt x="26" y="31"/>
                    <a:pt x="33" y="40"/>
                  </a:cubicBezTo>
                  <a:cubicBezTo>
                    <a:pt x="39" y="48"/>
                    <a:pt x="46" y="57"/>
                    <a:pt x="54" y="68"/>
                  </a:cubicBezTo>
                  <a:cubicBezTo>
                    <a:pt x="61" y="78"/>
                    <a:pt x="70" y="89"/>
                    <a:pt x="78" y="102"/>
                  </a:cubicBezTo>
                  <a:cubicBezTo>
                    <a:pt x="82" y="108"/>
                    <a:pt x="86" y="114"/>
                    <a:pt x="90" y="121"/>
                  </a:cubicBezTo>
                  <a:cubicBezTo>
                    <a:pt x="94" y="128"/>
                    <a:pt x="98" y="134"/>
                    <a:pt x="102" y="141"/>
                  </a:cubicBezTo>
                  <a:cubicBezTo>
                    <a:pt x="110" y="155"/>
                    <a:pt x="117" y="170"/>
                    <a:pt x="125" y="185"/>
                  </a:cubicBezTo>
                  <a:cubicBezTo>
                    <a:pt x="125" y="186"/>
                    <a:pt x="126" y="187"/>
                    <a:pt x="126" y="188"/>
                  </a:cubicBezTo>
                  <a:cubicBezTo>
                    <a:pt x="130" y="191"/>
                    <a:pt x="133" y="194"/>
                    <a:pt x="137" y="196"/>
                  </a:cubicBezTo>
                  <a:cubicBezTo>
                    <a:pt x="136" y="191"/>
                    <a:pt x="136" y="185"/>
                    <a:pt x="136" y="179"/>
                  </a:cubicBezTo>
                  <a:cubicBezTo>
                    <a:pt x="128" y="164"/>
                    <a:pt x="120" y="149"/>
                    <a:pt x="112" y="135"/>
                  </a:cubicBezTo>
                  <a:cubicBezTo>
                    <a:pt x="107" y="129"/>
                    <a:pt x="103" y="122"/>
                    <a:pt x="99" y="115"/>
                  </a:cubicBezTo>
                  <a:cubicBezTo>
                    <a:pt x="94" y="109"/>
                    <a:pt x="90" y="102"/>
                    <a:pt x="86" y="96"/>
                  </a:cubicBezTo>
                  <a:cubicBezTo>
                    <a:pt x="77" y="84"/>
                    <a:pt x="68" y="73"/>
                    <a:pt x="60" y="63"/>
                  </a:cubicBezTo>
                  <a:cubicBezTo>
                    <a:pt x="52" y="53"/>
                    <a:pt x="43" y="44"/>
                    <a:pt x="36" y="36"/>
                  </a:cubicBezTo>
                  <a:cubicBezTo>
                    <a:pt x="29" y="29"/>
                    <a:pt x="23" y="22"/>
                    <a:pt x="17" y="17"/>
                  </a:cubicBezTo>
                  <a:cubicBezTo>
                    <a:pt x="7" y="6"/>
                    <a:pt x="0" y="0"/>
                    <a:pt x="0" y="0"/>
                  </a:cubicBezTo>
                </a:path>
              </a:pathLst>
            </a:custGeom>
            <a:solidFill>
              <a:srgbClr val="018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9" name="Freeform 242"/>
            <p:cNvSpPr>
              <a:spLocks/>
            </p:cNvSpPr>
            <p:nvPr/>
          </p:nvSpPr>
          <p:spPr bwMode="auto">
            <a:xfrm>
              <a:off x="1103313" y="2295525"/>
              <a:ext cx="1477963" cy="1976438"/>
            </a:xfrm>
            <a:custGeom>
              <a:avLst/>
              <a:gdLst>
                <a:gd name="T0" fmla="*/ 395 w 504"/>
                <a:gd name="T1" fmla="*/ 273 h 675"/>
                <a:gd name="T2" fmla="*/ 462 w 504"/>
                <a:gd name="T3" fmla="*/ 649 h 675"/>
                <a:gd name="T4" fmla="*/ 136 w 504"/>
                <a:gd name="T5" fmla="*/ 379 h 675"/>
                <a:gd name="T6" fmla="*/ 0 w 504"/>
                <a:gd name="T7" fmla="*/ 0 h 675"/>
                <a:gd name="T8" fmla="*/ 395 w 504"/>
                <a:gd name="T9" fmla="*/ 273 h 675"/>
              </a:gdLst>
              <a:ahLst/>
              <a:cxnLst>
                <a:cxn ang="0">
                  <a:pos x="T0" y="T1"/>
                </a:cxn>
                <a:cxn ang="0">
                  <a:pos x="T2" y="T3"/>
                </a:cxn>
                <a:cxn ang="0">
                  <a:pos x="T4" y="T5"/>
                </a:cxn>
                <a:cxn ang="0">
                  <a:pos x="T6" y="T7"/>
                </a:cxn>
                <a:cxn ang="0">
                  <a:pos x="T8" y="T9"/>
                </a:cxn>
              </a:cxnLst>
              <a:rect l="0" t="0" r="r" b="b"/>
              <a:pathLst>
                <a:path w="504" h="675">
                  <a:moveTo>
                    <a:pt x="395" y="273"/>
                  </a:moveTo>
                  <a:cubicBezTo>
                    <a:pt x="504" y="462"/>
                    <a:pt x="462" y="649"/>
                    <a:pt x="462" y="649"/>
                  </a:cubicBezTo>
                  <a:cubicBezTo>
                    <a:pt x="462" y="649"/>
                    <a:pt x="307" y="675"/>
                    <a:pt x="136" y="379"/>
                  </a:cubicBezTo>
                  <a:cubicBezTo>
                    <a:pt x="53" y="234"/>
                    <a:pt x="0" y="0"/>
                    <a:pt x="0" y="0"/>
                  </a:cubicBezTo>
                  <a:cubicBezTo>
                    <a:pt x="0" y="0"/>
                    <a:pt x="286" y="83"/>
                    <a:pt x="395" y="273"/>
                  </a:cubicBezTo>
                </a:path>
              </a:pathLst>
            </a:custGeom>
            <a:solidFill>
              <a:srgbClr val="85D1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0" name="Freeform 243"/>
            <p:cNvSpPr>
              <a:spLocks/>
            </p:cNvSpPr>
            <p:nvPr/>
          </p:nvSpPr>
          <p:spPr bwMode="auto">
            <a:xfrm>
              <a:off x="1103313" y="2295525"/>
              <a:ext cx="938213" cy="1074738"/>
            </a:xfrm>
            <a:custGeom>
              <a:avLst/>
              <a:gdLst>
                <a:gd name="T0" fmla="*/ 0 w 320"/>
                <a:gd name="T1" fmla="*/ 0 h 367"/>
                <a:gd name="T2" fmla="*/ 25 w 320"/>
                <a:gd name="T3" fmla="*/ 24 h 367"/>
                <a:gd name="T4" fmla="*/ 53 w 320"/>
                <a:gd name="T5" fmla="*/ 52 h 367"/>
                <a:gd name="T6" fmla="*/ 89 w 320"/>
                <a:gd name="T7" fmla="*/ 88 h 367"/>
                <a:gd name="T8" fmla="*/ 130 w 320"/>
                <a:gd name="T9" fmla="*/ 133 h 367"/>
                <a:gd name="T10" fmla="*/ 173 w 320"/>
                <a:gd name="T11" fmla="*/ 185 h 367"/>
                <a:gd name="T12" fmla="*/ 217 w 320"/>
                <a:gd name="T13" fmla="*/ 242 h 367"/>
                <a:gd name="T14" fmla="*/ 261 w 320"/>
                <a:gd name="T15" fmla="*/ 302 h 367"/>
                <a:gd name="T16" fmla="*/ 296 w 320"/>
                <a:gd name="T17" fmla="*/ 354 h 367"/>
                <a:gd name="T18" fmla="*/ 320 w 320"/>
                <a:gd name="T19" fmla="*/ 367 h 367"/>
                <a:gd name="T20" fmla="*/ 317 w 320"/>
                <a:gd name="T21" fmla="*/ 352 h 367"/>
                <a:gd name="T22" fmla="*/ 277 w 320"/>
                <a:gd name="T23" fmla="*/ 291 h 367"/>
                <a:gd name="T24" fmla="*/ 233 w 320"/>
                <a:gd name="T25" fmla="*/ 230 h 367"/>
                <a:gd name="T26" fmla="*/ 186 w 320"/>
                <a:gd name="T27" fmla="*/ 174 h 367"/>
                <a:gd name="T28" fmla="*/ 140 w 320"/>
                <a:gd name="T29" fmla="*/ 123 h 367"/>
                <a:gd name="T30" fmla="*/ 97 w 320"/>
                <a:gd name="T31" fmla="*/ 81 h 367"/>
                <a:gd name="T32" fmla="*/ 77 w 320"/>
                <a:gd name="T33" fmla="*/ 62 h 367"/>
                <a:gd name="T34" fmla="*/ 58 w 320"/>
                <a:gd name="T35" fmla="*/ 46 h 367"/>
                <a:gd name="T36" fmla="*/ 28 w 320"/>
                <a:gd name="T37" fmla="*/ 21 h 367"/>
                <a:gd name="T38" fmla="*/ 0 w 320"/>
                <a:gd name="T39"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0" h="367">
                  <a:moveTo>
                    <a:pt x="0" y="0"/>
                  </a:moveTo>
                  <a:cubicBezTo>
                    <a:pt x="0" y="0"/>
                    <a:pt x="9" y="9"/>
                    <a:pt x="25" y="24"/>
                  </a:cubicBezTo>
                  <a:cubicBezTo>
                    <a:pt x="33" y="31"/>
                    <a:pt x="43" y="41"/>
                    <a:pt x="53" y="52"/>
                  </a:cubicBezTo>
                  <a:cubicBezTo>
                    <a:pt x="64" y="62"/>
                    <a:pt x="76" y="75"/>
                    <a:pt x="89" y="88"/>
                  </a:cubicBezTo>
                  <a:cubicBezTo>
                    <a:pt x="102" y="102"/>
                    <a:pt x="116" y="117"/>
                    <a:pt x="130" y="133"/>
                  </a:cubicBezTo>
                  <a:cubicBezTo>
                    <a:pt x="144" y="149"/>
                    <a:pt x="158" y="167"/>
                    <a:pt x="173" y="185"/>
                  </a:cubicBezTo>
                  <a:cubicBezTo>
                    <a:pt x="188" y="203"/>
                    <a:pt x="203" y="222"/>
                    <a:pt x="217" y="242"/>
                  </a:cubicBezTo>
                  <a:cubicBezTo>
                    <a:pt x="232" y="261"/>
                    <a:pt x="246" y="282"/>
                    <a:pt x="261" y="302"/>
                  </a:cubicBezTo>
                  <a:cubicBezTo>
                    <a:pt x="273" y="320"/>
                    <a:pt x="285" y="337"/>
                    <a:pt x="296" y="354"/>
                  </a:cubicBezTo>
                  <a:cubicBezTo>
                    <a:pt x="304" y="358"/>
                    <a:pt x="312" y="362"/>
                    <a:pt x="320" y="367"/>
                  </a:cubicBezTo>
                  <a:cubicBezTo>
                    <a:pt x="319" y="362"/>
                    <a:pt x="318" y="357"/>
                    <a:pt x="317" y="352"/>
                  </a:cubicBezTo>
                  <a:cubicBezTo>
                    <a:pt x="304" y="331"/>
                    <a:pt x="291" y="311"/>
                    <a:pt x="277" y="291"/>
                  </a:cubicBezTo>
                  <a:cubicBezTo>
                    <a:pt x="262" y="271"/>
                    <a:pt x="248" y="250"/>
                    <a:pt x="233" y="230"/>
                  </a:cubicBezTo>
                  <a:cubicBezTo>
                    <a:pt x="218" y="210"/>
                    <a:pt x="202" y="192"/>
                    <a:pt x="186" y="174"/>
                  </a:cubicBezTo>
                  <a:cubicBezTo>
                    <a:pt x="171" y="156"/>
                    <a:pt x="156" y="139"/>
                    <a:pt x="140" y="123"/>
                  </a:cubicBezTo>
                  <a:cubicBezTo>
                    <a:pt x="125" y="108"/>
                    <a:pt x="111" y="93"/>
                    <a:pt x="97" y="81"/>
                  </a:cubicBezTo>
                  <a:cubicBezTo>
                    <a:pt x="90" y="74"/>
                    <a:pt x="83" y="68"/>
                    <a:pt x="77" y="62"/>
                  </a:cubicBezTo>
                  <a:cubicBezTo>
                    <a:pt x="70" y="56"/>
                    <a:pt x="64" y="51"/>
                    <a:pt x="58" y="46"/>
                  </a:cubicBezTo>
                  <a:cubicBezTo>
                    <a:pt x="47" y="36"/>
                    <a:pt x="36" y="28"/>
                    <a:pt x="28" y="21"/>
                  </a:cubicBezTo>
                  <a:cubicBezTo>
                    <a:pt x="10" y="8"/>
                    <a:pt x="0" y="0"/>
                    <a:pt x="0" y="0"/>
                  </a:cubicBezTo>
                </a:path>
              </a:pathLst>
            </a:custGeom>
            <a:solidFill>
              <a:srgbClr val="63A2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1" name="Freeform 244"/>
            <p:cNvSpPr>
              <a:spLocks/>
            </p:cNvSpPr>
            <p:nvPr/>
          </p:nvSpPr>
          <p:spPr bwMode="auto">
            <a:xfrm>
              <a:off x="1895476" y="1539875"/>
              <a:ext cx="1139825" cy="2717800"/>
            </a:xfrm>
            <a:custGeom>
              <a:avLst/>
              <a:gdLst>
                <a:gd name="T0" fmla="*/ 358 w 389"/>
                <a:gd name="T1" fmla="*/ 484 h 928"/>
                <a:gd name="T2" fmla="*/ 255 w 389"/>
                <a:gd name="T3" fmla="*/ 928 h 928"/>
                <a:gd name="T4" fmla="*/ 24 w 389"/>
                <a:gd name="T5" fmla="*/ 479 h 928"/>
                <a:gd name="T6" fmla="*/ 52 w 389"/>
                <a:gd name="T7" fmla="*/ 0 h 928"/>
                <a:gd name="T8" fmla="*/ 358 w 389"/>
                <a:gd name="T9" fmla="*/ 484 h 928"/>
              </a:gdLst>
              <a:ahLst/>
              <a:cxnLst>
                <a:cxn ang="0">
                  <a:pos x="T0" y="T1"/>
                </a:cxn>
                <a:cxn ang="0">
                  <a:pos x="T2" y="T3"/>
                </a:cxn>
                <a:cxn ang="0">
                  <a:pos x="T4" y="T5"/>
                </a:cxn>
                <a:cxn ang="0">
                  <a:pos x="T6" y="T7"/>
                </a:cxn>
                <a:cxn ang="0">
                  <a:pos x="T8" y="T9"/>
                </a:cxn>
              </a:cxnLst>
              <a:rect l="0" t="0" r="r" b="b"/>
              <a:pathLst>
                <a:path w="389" h="928">
                  <a:moveTo>
                    <a:pt x="358" y="484"/>
                  </a:moveTo>
                  <a:cubicBezTo>
                    <a:pt x="389" y="743"/>
                    <a:pt x="255" y="928"/>
                    <a:pt x="255" y="928"/>
                  </a:cubicBezTo>
                  <a:cubicBezTo>
                    <a:pt x="255" y="928"/>
                    <a:pt x="72" y="884"/>
                    <a:pt x="24" y="479"/>
                  </a:cubicBezTo>
                  <a:cubicBezTo>
                    <a:pt x="0" y="281"/>
                    <a:pt x="52" y="0"/>
                    <a:pt x="52" y="0"/>
                  </a:cubicBezTo>
                  <a:cubicBezTo>
                    <a:pt x="52" y="0"/>
                    <a:pt x="327" y="225"/>
                    <a:pt x="358" y="484"/>
                  </a:cubicBezTo>
                </a:path>
              </a:pathLst>
            </a:custGeom>
            <a:solidFill>
              <a:srgbClr val="01BB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2" name="Freeform 245"/>
            <p:cNvSpPr>
              <a:spLocks/>
            </p:cNvSpPr>
            <p:nvPr/>
          </p:nvSpPr>
          <p:spPr bwMode="auto">
            <a:xfrm>
              <a:off x="2047876" y="15398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BEC6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3" name="Freeform 246"/>
            <p:cNvSpPr>
              <a:spLocks noEditPoints="1"/>
            </p:cNvSpPr>
            <p:nvPr/>
          </p:nvSpPr>
          <p:spPr bwMode="auto">
            <a:xfrm>
              <a:off x="2047876" y="1539875"/>
              <a:ext cx="593725" cy="2717800"/>
            </a:xfrm>
            <a:custGeom>
              <a:avLst/>
              <a:gdLst>
                <a:gd name="T0" fmla="*/ 203 w 203"/>
                <a:gd name="T1" fmla="*/ 924 h 928"/>
                <a:gd name="T2" fmla="*/ 203 w 203"/>
                <a:gd name="T3" fmla="*/ 928 h 928"/>
                <a:gd name="T4" fmla="*/ 203 w 203"/>
                <a:gd name="T5" fmla="*/ 924 h 928"/>
                <a:gd name="T6" fmla="*/ 203 w 203"/>
                <a:gd name="T7" fmla="*/ 924 h 928"/>
                <a:gd name="T8" fmla="*/ 0 w 203"/>
                <a:gd name="T9" fmla="*/ 0 h 928"/>
                <a:gd name="T10" fmla="*/ 16 w 203"/>
                <a:gd name="T11" fmla="*/ 38 h 928"/>
                <a:gd name="T12" fmla="*/ 34 w 203"/>
                <a:gd name="T13" fmla="*/ 81 h 928"/>
                <a:gd name="T14" fmla="*/ 56 w 203"/>
                <a:gd name="T15" fmla="*/ 139 h 928"/>
                <a:gd name="T16" fmla="*/ 80 w 203"/>
                <a:gd name="T17" fmla="*/ 207 h 928"/>
                <a:gd name="T18" fmla="*/ 103 w 203"/>
                <a:gd name="T19" fmla="*/ 284 h 928"/>
                <a:gd name="T20" fmla="*/ 115 w 203"/>
                <a:gd name="T21" fmla="*/ 325 h 928"/>
                <a:gd name="T22" fmla="*/ 125 w 203"/>
                <a:gd name="T23" fmla="*/ 367 h 928"/>
                <a:gd name="T24" fmla="*/ 140 w 203"/>
                <a:gd name="T25" fmla="*/ 432 h 928"/>
                <a:gd name="T26" fmla="*/ 154 w 203"/>
                <a:gd name="T27" fmla="*/ 390 h 928"/>
                <a:gd name="T28" fmla="*/ 147 w 203"/>
                <a:gd name="T29" fmla="*/ 361 h 928"/>
                <a:gd name="T30" fmla="*/ 123 w 203"/>
                <a:gd name="T31" fmla="*/ 278 h 928"/>
                <a:gd name="T32" fmla="*/ 96 w 203"/>
                <a:gd name="T33" fmla="*/ 201 h 928"/>
                <a:gd name="T34" fmla="*/ 69 w 203"/>
                <a:gd name="T35" fmla="*/ 133 h 928"/>
                <a:gd name="T36" fmla="*/ 55 w 203"/>
                <a:gd name="T37" fmla="*/ 104 h 928"/>
                <a:gd name="T38" fmla="*/ 42 w 203"/>
                <a:gd name="T39" fmla="*/ 78 h 928"/>
                <a:gd name="T40" fmla="*/ 20 w 203"/>
                <a:gd name="T41" fmla="*/ 36 h 928"/>
                <a:gd name="T42" fmla="*/ 0 w 203"/>
                <a:gd name="T43" fmla="*/ 0 h 928"/>
                <a:gd name="T44" fmla="*/ 0 w 203"/>
                <a:gd name="T45"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3" h="928">
                  <a:moveTo>
                    <a:pt x="203" y="924"/>
                  </a:moveTo>
                  <a:cubicBezTo>
                    <a:pt x="203" y="926"/>
                    <a:pt x="203" y="928"/>
                    <a:pt x="203" y="928"/>
                  </a:cubicBezTo>
                  <a:cubicBezTo>
                    <a:pt x="203" y="928"/>
                    <a:pt x="203" y="926"/>
                    <a:pt x="203" y="924"/>
                  </a:cubicBezTo>
                  <a:cubicBezTo>
                    <a:pt x="203" y="924"/>
                    <a:pt x="203" y="924"/>
                    <a:pt x="203" y="924"/>
                  </a:cubicBezTo>
                  <a:moveTo>
                    <a:pt x="0" y="0"/>
                  </a:moveTo>
                  <a:cubicBezTo>
                    <a:pt x="0" y="0"/>
                    <a:pt x="6" y="14"/>
                    <a:pt x="16" y="38"/>
                  </a:cubicBezTo>
                  <a:cubicBezTo>
                    <a:pt x="22" y="50"/>
                    <a:pt x="27" y="65"/>
                    <a:pt x="34" y="81"/>
                  </a:cubicBezTo>
                  <a:cubicBezTo>
                    <a:pt x="41" y="98"/>
                    <a:pt x="48" y="118"/>
                    <a:pt x="56" y="139"/>
                  </a:cubicBezTo>
                  <a:cubicBezTo>
                    <a:pt x="64" y="159"/>
                    <a:pt x="71" y="183"/>
                    <a:pt x="80" y="207"/>
                  </a:cubicBezTo>
                  <a:cubicBezTo>
                    <a:pt x="88" y="231"/>
                    <a:pt x="95" y="257"/>
                    <a:pt x="103" y="284"/>
                  </a:cubicBezTo>
                  <a:cubicBezTo>
                    <a:pt x="107" y="297"/>
                    <a:pt x="111" y="311"/>
                    <a:pt x="115" y="325"/>
                  </a:cubicBezTo>
                  <a:cubicBezTo>
                    <a:pt x="118" y="339"/>
                    <a:pt x="122" y="353"/>
                    <a:pt x="125" y="367"/>
                  </a:cubicBezTo>
                  <a:cubicBezTo>
                    <a:pt x="131" y="388"/>
                    <a:pt x="135" y="410"/>
                    <a:pt x="140" y="432"/>
                  </a:cubicBezTo>
                  <a:cubicBezTo>
                    <a:pt x="144" y="418"/>
                    <a:pt x="149" y="404"/>
                    <a:pt x="154" y="390"/>
                  </a:cubicBezTo>
                  <a:cubicBezTo>
                    <a:pt x="152" y="380"/>
                    <a:pt x="150" y="371"/>
                    <a:pt x="147" y="361"/>
                  </a:cubicBezTo>
                  <a:cubicBezTo>
                    <a:pt x="140" y="333"/>
                    <a:pt x="131" y="305"/>
                    <a:pt x="123" y="278"/>
                  </a:cubicBezTo>
                  <a:cubicBezTo>
                    <a:pt x="115" y="251"/>
                    <a:pt x="106" y="225"/>
                    <a:pt x="96" y="201"/>
                  </a:cubicBezTo>
                  <a:cubicBezTo>
                    <a:pt x="87" y="177"/>
                    <a:pt x="78" y="154"/>
                    <a:pt x="69" y="133"/>
                  </a:cubicBezTo>
                  <a:cubicBezTo>
                    <a:pt x="64" y="123"/>
                    <a:pt x="60" y="113"/>
                    <a:pt x="55" y="104"/>
                  </a:cubicBezTo>
                  <a:cubicBezTo>
                    <a:pt x="51" y="95"/>
                    <a:pt x="46" y="86"/>
                    <a:pt x="42" y="78"/>
                  </a:cubicBezTo>
                  <a:cubicBezTo>
                    <a:pt x="34" y="61"/>
                    <a:pt x="27" y="47"/>
                    <a:pt x="20" y="36"/>
                  </a:cubicBezTo>
                  <a:cubicBezTo>
                    <a:pt x="7" y="13"/>
                    <a:pt x="0" y="0"/>
                    <a:pt x="0" y="0"/>
                  </a:cubicBezTo>
                  <a:cubicBezTo>
                    <a:pt x="0" y="0"/>
                    <a:pt x="0" y="0"/>
                    <a:pt x="0" y="0"/>
                  </a:cubicBezTo>
                </a:path>
              </a:pathLst>
            </a:custGeom>
            <a:solidFill>
              <a:srgbClr val="0191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4" name="Freeform 163"/>
            <p:cNvSpPr>
              <a:spLocks/>
            </p:cNvSpPr>
            <p:nvPr/>
          </p:nvSpPr>
          <p:spPr bwMode="auto">
            <a:xfrm>
              <a:off x="804863" y="3076575"/>
              <a:ext cx="1836738" cy="1373188"/>
            </a:xfrm>
            <a:custGeom>
              <a:avLst/>
              <a:gdLst>
                <a:gd name="T0" fmla="*/ 447 w 627"/>
                <a:gd name="T1" fmla="*/ 116 h 469"/>
                <a:gd name="T2" fmla="*/ 627 w 627"/>
                <a:gd name="T3" fmla="*/ 396 h 469"/>
                <a:gd name="T4" fmla="*/ 274 w 627"/>
                <a:gd name="T5" fmla="*/ 288 h 469"/>
                <a:gd name="T6" fmla="*/ 0 w 627"/>
                <a:gd name="T7" fmla="*/ 99 h 469"/>
                <a:gd name="T8" fmla="*/ 447 w 627"/>
                <a:gd name="T9" fmla="*/ 116 h 469"/>
              </a:gdLst>
              <a:ahLst/>
              <a:cxnLst>
                <a:cxn ang="0">
                  <a:pos x="T0" y="T1"/>
                </a:cxn>
                <a:cxn ang="0">
                  <a:pos x="T2" y="T3"/>
                </a:cxn>
                <a:cxn ang="0">
                  <a:pos x="T4" y="T5"/>
                </a:cxn>
                <a:cxn ang="0">
                  <a:pos x="T6" y="T7"/>
                </a:cxn>
                <a:cxn ang="0">
                  <a:pos x="T8" y="T9"/>
                </a:cxn>
              </a:cxnLst>
              <a:rect l="0" t="0" r="r" b="b"/>
              <a:pathLst>
                <a:path w="627" h="469">
                  <a:moveTo>
                    <a:pt x="447" y="116"/>
                  </a:moveTo>
                  <a:cubicBezTo>
                    <a:pt x="598" y="232"/>
                    <a:pt x="627" y="396"/>
                    <a:pt x="627" y="396"/>
                  </a:cubicBezTo>
                  <a:cubicBezTo>
                    <a:pt x="627" y="396"/>
                    <a:pt x="511" y="469"/>
                    <a:pt x="274" y="288"/>
                  </a:cubicBezTo>
                  <a:cubicBezTo>
                    <a:pt x="159" y="200"/>
                    <a:pt x="0" y="99"/>
                    <a:pt x="0" y="99"/>
                  </a:cubicBezTo>
                  <a:cubicBezTo>
                    <a:pt x="0" y="99"/>
                    <a:pt x="296" y="0"/>
                    <a:pt x="447" y="116"/>
                  </a:cubicBezTo>
                </a:path>
              </a:pathLst>
            </a:custGeom>
            <a:solidFill>
              <a:srgbClr val="00B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5" name="Freeform 164"/>
            <p:cNvSpPr>
              <a:spLocks/>
            </p:cNvSpPr>
            <p:nvPr/>
          </p:nvSpPr>
          <p:spPr bwMode="auto">
            <a:xfrm>
              <a:off x="804863" y="3367088"/>
              <a:ext cx="1825625" cy="860425"/>
            </a:xfrm>
            <a:custGeom>
              <a:avLst/>
              <a:gdLst>
                <a:gd name="T0" fmla="*/ 0 w 623"/>
                <a:gd name="T1" fmla="*/ 0 h 294"/>
                <a:gd name="T2" fmla="*/ 30 w 623"/>
                <a:gd name="T3" fmla="*/ 4 h 294"/>
                <a:gd name="T4" fmla="*/ 65 w 623"/>
                <a:gd name="T5" fmla="*/ 9 h 294"/>
                <a:gd name="T6" fmla="*/ 109 w 623"/>
                <a:gd name="T7" fmla="*/ 18 h 294"/>
                <a:gd name="T8" fmla="*/ 161 w 623"/>
                <a:gd name="T9" fmla="*/ 30 h 294"/>
                <a:gd name="T10" fmla="*/ 190 w 623"/>
                <a:gd name="T11" fmla="*/ 37 h 294"/>
                <a:gd name="T12" fmla="*/ 219 w 623"/>
                <a:gd name="T13" fmla="*/ 46 h 294"/>
                <a:gd name="T14" fmla="*/ 248 w 623"/>
                <a:gd name="T15" fmla="*/ 57 h 294"/>
                <a:gd name="T16" fmla="*/ 278 w 623"/>
                <a:gd name="T17" fmla="*/ 68 h 294"/>
                <a:gd name="T18" fmla="*/ 308 w 623"/>
                <a:gd name="T19" fmla="*/ 81 h 294"/>
                <a:gd name="T20" fmla="*/ 338 w 623"/>
                <a:gd name="T21" fmla="*/ 95 h 294"/>
                <a:gd name="T22" fmla="*/ 367 w 623"/>
                <a:gd name="T23" fmla="*/ 110 h 294"/>
                <a:gd name="T24" fmla="*/ 396 w 623"/>
                <a:gd name="T25" fmla="*/ 126 h 294"/>
                <a:gd name="T26" fmla="*/ 424 w 623"/>
                <a:gd name="T27" fmla="*/ 142 h 294"/>
                <a:gd name="T28" fmla="*/ 450 w 623"/>
                <a:gd name="T29" fmla="*/ 159 h 294"/>
                <a:gd name="T30" fmla="*/ 499 w 623"/>
                <a:gd name="T31" fmla="*/ 194 h 294"/>
                <a:gd name="T32" fmla="*/ 541 w 623"/>
                <a:gd name="T33" fmla="*/ 226 h 294"/>
                <a:gd name="T34" fmla="*/ 603 w 623"/>
                <a:gd name="T35" fmla="*/ 277 h 294"/>
                <a:gd name="T36" fmla="*/ 623 w 623"/>
                <a:gd name="T37" fmla="*/ 294 h 294"/>
                <a:gd name="T38" fmla="*/ 622 w 623"/>
                <a:gd name="T39" fmla="*/ 292 h 294"/>
                <a:gd name="T40" fmla="*/ 606 w 623"/>
                <a:gd name="T41" fmla="*/ 275 h 294"/>
                <a:gd name="T42" fmla="*/ 581 w 623"/>
                <a:gd name="T43" fmla="*/ 250 h 294"/>
                <a:gd name="T44" fmla="*/ 547 w 623"/>
                <a:gd name="T45" fmla="*/ 219 h 294"/>
                <a:gd name="T46" fmla="*/ 506 w 623"/>
                <a:gd name="T47" fmla="*/ 184 h 294"/>
                <a:gd name="T48" fmla="*/ 458 w 623"/>
                <a:gd name="T49" fmla="*/ 147 h 294"/>
                <a:gd name="T50" fmla="*/ 432 w 623"/>
                <a:gd name="T51" fmla="*/ 129 h 294"/>
                <a:gd name="T52" fmla="*/ 404 w 623"/>
                <a:gd name="T53" fmla="*/ 112 h 294"/>
                <a:gd name="T54" fmla="*/ 375 w 623"/>
                <a:gd name="T55" fmla="*/ 95 h 294"/>
                <a:gd name="T56" fmla="*/ 346 w 623"/>
                <a:gd name="T57" fmla="*/ 80 h 294"/>
                <a:gd name="T58" fmla="*/ 315 w 623"/>
                <a:gd name="T59" fmla="*/ 65 h 294"/>
                <a:gd name="T60" fmla="*/ 284 w 623"/>
                <a:gd name="T61" fmla="*/ 53 h 294"/>
                <a:gd name="T62" fmla="*/ 254 w 623"/>
                <a:gd name="T63" fmla="*/ 42 h 294"/>
                <a:gd name="T64" fmla="*/ 223 w 623"/>
                <a:gd name="T65" fmla="*/ 32 h 294"/>
                <a:gd name="T66" fmla="*/ 193 w 623"/>
                <a:gd name="T67" fmla="*/ 24 h 294"/>
                <a:gd name="T68" fmla="*/ 164 w 623"/>
                <a:gd name="T69" fmla="*/ 17 h 294"/>
                <a:gd name="T70" fmla="*/ 111 w 623"/>
                <a:gd name="T71" fmla="*/ 8 h 294"/>
                <a:gd name="T72" fmla="*/ 66 w 623"/>
                <a:gd name="T73" fmla="*/ 3 h 294"/>
                <a:gd name="T74" fmla="*/ 31 w 623"/>
                <a:gd name="T75" fmla="*/ 1 h 294"/>
                <a:gd name="T76" fmla="*/ 0 w 623"/>
                <a:gd name="T77"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23" h="294">
                  <a:moveTo>
                    <a:pt x="0" y="0"/>
                  </a:moveTo>
                  <a:cubicBezTo>
                    <a:pt x="0" y="0"/>
                    <a:pt x="11" y="1"/>
                    <a:pt x="30" y="4"/>
                  </a:cubicBezTo>
                  <a:cubicBezTo>
                    <a:pt x="40" y="5"/>
                    <a:pt x="52" y="7"/>
                    <a:pt x="65" y="9"/>
                  </a:cubicBezTo>
                  <a:cubicBezTo>
                    <a:pt x="78" y="12"/>
                    <a:pt x="93" y="14"/>
                    <a:pt x="109" y="18"/>
                  </a:cubicBezTo>
                  <a:cubicBezTo>
                    <a:pt x="126" y="21"/>
                    <a:pt x="143" y="24"/>
                    <a:pt x="161" y="30"/>
                  </a:cubicBezTo>
                  <a:cubicBezTo>
                    <a:pt x="171" y="32"/>
                    <a:pt x="180" y="35"/>
                    <a:pt x="190" y="37"/>
                  </a:cubicBezTo>
                  <a:cubicBezTo>
                    <a:pt x="199" y="40"/>
                    <a:pt x="209" y="43"/>
                    <a:pt x="219" y="46"/>
                  </a:cubicBezTo>
                  <a:cubicBezTo>
                    <a:pt x="228" y="49"/>
                    <a:pt x="238" y="53"/>
                    <a:pt x="248" y="57"/>
                  </a:cubicBezTo>
                  <a:cubicBezTo>
                    <a:pt x="258" y="60"/>
                    <a:pt x="268" y="64"/>
                    <a:pt x="278" y="68"/>
                  </a:cubicBezTo>
                  <a:cubicBezTo>
                    <a:pt x="288" y="72"/>
                    <a:pt x="298" y="76"/>
                    <a:pt x="308" y="81"/>
                  </a:cubicBezTo>
                  <a:cubicBezTo>
                    <a:pt x="318" y="85"/>
                    <a:pt x="328" y="90"/>
                    <a:pt x="338" y="95"/>
                  </a:cubicBezTo>
                  <a:cubicBezTo>
                    <a:pt x="348" y="99"/>
                    <a:pt x="358" y="105"/>
                    <a:pt x="367" y="110"/>
                  </a:cubicBezTo>
                  <a:cubicBezTo>
                    <a:pt x="377" y="115"/>
                    <a:pt x="387" y="120"/>
                    <a:pt x="396" y="126"/>
                  </a:cubicBezTo>
                  <a:cubicBezTo>
                    <a:pt x="405" y="131"/>
                    <a:pt x="414" y="137"/>
                    <a:pt x="424" y="142"/>
                  </a:cubicBezTo>
                  <a:cubicBezTo>
                    <a:pt x="432" y="148"/>
                    <a:pt x="441" y="154"/>
                    <a:pt x="450" y="159"/>
                  </a:cubicBezTo>
                  <a:cubicBezTo>
                    <a:pt x="467" y="171"/>
                    <a:pt x="483" y="182"/>
                    <a:pt x="499" y="194"/>
                  </a:cubicBezTo>
                  <a:cubicBezTo>
                    <a:pt x="514" y="205"/>
                    <a:pt x="528" y="216"/>
                    <a:pt x="541" y="226"/>
                  </a:cubicBezTo>
                  <a:cubicBezTo>
                    <a:pt x="567" y="247"/>
                    <a:pt x="589" y="264"/>
                    <a:pt x="603" y="277"/>
                  </a:cubicBezTo>
                  <a:cubicBezTo>
                    <a:pt x="613" y="285"/>
                    <a:pt x="619" y="291"/>
                    <a:pt x="623" y="294"/>
                  </a:cubicBezTo>
                  <a:cubicBezTo>
                    <a:pt x="623" y="293"/>
                    <a:pt x="623" y="293"/>
                    <a:pt x="622" y="292"/>
                  </a:cubicBezTo>
                  <a:cubicBezTo>
                    <a:pt x="619" y="288"/>
                    <a:pt x="613" y="282"/>
                    <a:pt x="606" y="275"/>
                  </a:cubicBezTo>
                  <a:cubicBezTo>
                    <a:pt x="599" y="268"/>
                    <a:pt x="591" y="259"/>
                    <a:pt x="581" y="250"/>
                  </a:cubicBezTo>
                  <a:cubicBezTo>
                    <a:pt x="571" y="240"/>
                    <a:pt x="560" y="230"/>
                    <a:pt x="547" y="219"/>
                  </a:cubicBezTo>
                  <a:cubicBezTo>
                    <a:pt x="535" y="207"/>
                    <a:pt x="521" y="196"/>
                    <a:pt x="506" y="184"/>
                  </a:cubicBezTo>
                  <a:cubicBezTo>
                    <a:pt x="492" y="172"/>
                    <a:pt x="476" y="159"/>
                    <a:pt x="458" y="147"/>
                  </a:cubicBezTo>
                  <a:cubicBezTo>
                    <a:pt x="450" y="141"/>
                    <a:pt x="441" y="135"/>
                    <a:pt x="432" y="129"/>
                  </a:cubicBezTo>
                  <a:cubicBezTo>
                    <a:pt x="423" y="123"/>
                    <a:pt x="414" y="117"/>
                    <a:pt x="404" y="112"/>
                  </a:cubicBezTo>
                  <a:cubicBezTo>
                    <a:pt x="395" y="106"/>
                    <a:pt x="385" y="101"/>
                    <a:pt x="375" y="95"/>
                  </a:cubicBezTo>
                  <a:cubicBezTo>
                    <a:pt x="366" y="90"/>
                    <a:pt x="356" y="84"/>
                    <a:pt x="346" y="80"/>
                  </a:cubicBezTo>
                  <a:cubicBezTo>
                    <a:pt x="335" y="75"/>
                    <a:pt x="325" y="70"/>
                    <a:pt x="315" y="65"/>
                  </a:cubicBezTo>
                  <a:cubicBezTo>
                    <a:pt x="305" y="61"/>
                    <a:pt x="295" y="57"/>
                    <a:pt x="284" y="53"/>
                  </a:cubicBezTo>
                  <a:cubicBezTo>
                    <a:pt x="274" y="48"/>
                    <a:pt x="264" y="45"/>
                    <a:pt x="254" y="42"/>
                  </a:cubicBezTo>
                  <a:cubicBezTo>
                    <a:pt x="243" y="38"/>
                    <a:pt x="233" y="35"/>
                    <a:pt x="223" y="32"/>
                  </a:cubicBezTo>
                  <a:cubicBezTo>
                    <a:pt x="213" y="29"/>
                    <a:pt x="203" y="26"/>
                    <a:pt x="193" y="24"/>
                  </a:cubicBezTo>
                  <a:cubicBezTo>
                    <a:pt x="183" y="22"/>
                    <a:pt x="174" y="19"/>
                    <a:pt x="164" y="17"/>
                  </a:cubicBezTo>
                  <a:cubicBezTo>
                    <a:pt x="146" y="13"/>
                    <a:pt x="128" y="11"/>
                    <a:pt x="111" y="8"/>
                  </a:cubicBezTo>
                  <a:cubicBezTo>
                    <a:pt x="95" y="5"/>
                    <a:pt x="79" y="4"/>
                    <a:pt x="66" y="3"/>
                  </a:cubicBezTo>
                  <a:cubicBezTo>
                    <a:pt x="52" y="2"/>
                    <a:pt x="40" y="1"/>
                    <a:pt x="31" y="1"/>
                  </a:cubicBezTo>
                  <a:cubicBezTo>
                    <a:pt x="11" y="0"/>
                    <a:pt x="0" y="0"/>
                    <a:pt x="0" y="0"/>
                  </a:cubicBezTo>
                </a:path>
              </a:pathLst>
            </a:custGeom>
            <a:solidFill>
              <a:srgbClr val="0093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6" name="Freeform 165"/>
            <p:cNvSpPr>
              <a:spLocks/>
            </p:cNvSpPr>
            <p:nvPr/>
          </p:nvSpPr>
          <p:spPr bwMode="auto">
            <a:xfrm>
              <a:off x="3049588" y="2166938"/>
              <a:ext cx="884238" cy="1412875"/>
            </a:xfrm>
            <a:custGeom>
              <a:avLst/>
              <a:gdLst>
                <a:gd name="T0" fmla="*/ 37 w 302"/>
                <a:gd name="T1" fmla="*/ 225 h 483"/>
                <a:gd name="T2" fmla="*/ 61 w 302"/>
                <a:gd name="T3" fmla="*/ 483 h 483"/>
                <a:gd name="T4" fmla="*/ 225 w 302"/>
                <a:gd name="T5" fmla="*/ 248 h 483"/>
                <a:gd name="T6" fmla="*/ 302 w 302"/>
                <a:gd name="T7" fmla="*/ 0 h 483"/>
                <a:gd name="T8" fmla="*/ 37 w 302"/>
                <a:gd name="T9" fmla="*/ 225 h 483"/>
              </a:gdLst>
              <a:ahLst/>
              <a:cxnLst>
                <a:cxn ang="0">
                  <a:pos x="T0" y="T1"/>
                </a:cxn>
                <a:cxn ang="0">
                  <a:pos x="T2" y="T3"/>
                </a:cxn>
                <a:cxn ang="0">
                  <a:pos x="T4" y="T5"/>
                </a:cxn>
                <a:cxn ang="0">
                  <a:pos x="T6" y="T7"/>
                </a:cxn>
                <a:cxn ang="0">
                  <a:pos x="T8" y="T9"/>
                </a:cxn>
              </a:cxnLst>
              <a:rect l="0" t="0" r="r" b="b"/>
              <a:pathLst>
                <a:path w="302" h="483">
                  <a:moveTo>
                    <a:pt x="37" y="225"/>
                  </a:moveTo>
                  <a:cubicBezTo>
                    <a:pt x="0" y="369"/>
                    <a:pt x="61" y="483"/>
                    <a:pt x="61" y="483"/>
                  </a:cubicBezTo>
                  <a:cubicBezTo>
                    <a:pt x="61" y="483"/>
                    <a:pt x="167" y="472"/>
                    <a:pt x="225" y="248"/>
                  </a:cubicBezTo>
                  <a:cubicBezTo>
                    <a:pt x="254" y="138"/>
                    <a:pt x="302" y="0"/>
                    <a:pt x="302" y="0"/>
                  </a:cubicBezTo>
                  <a:cubicBezTo>
                    <a:pt x="302" y="0"/>
                    <a:pt x="74" y="82"/>
                    <a:pt x="37" y="225"/>
                  </a:cubicBezTo>
                </a:path>
              </a:pathLst>
            </a:custGeom>
            <a:solidFill>
              <a:srgbClr val="0185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7" name="Rectangle 166"/>
            <p:cNvSpPr>
              <a:spLocks noChangeArrowheads="1"/>
            </p:cNvSpPr>
            <p:nvPr/>
          </p:nvSpPr>
          <p:spPr bwMode="auto">
            <a:xfrm>
              <a:off x="3933826" y="2166938"/>
              <a:ext cx="1588" cy="1588"/>
            </a:xfrm>
            <a:prstGeom prst="rect">
              <a:avLst/>
            </a:prstGeom>
            <a:solidFill>
              <a:srgbClr val="BEC6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8" name="Freeform 167"/>
            <p:cNvSpPr>
              <a:spLocks/>
            </p:cNvSpPr>
            <p:nvPr/>
          </p:nvSpPr>
          <p:spPr bwMode="auto">
            <a:xfrm>
              <a:off x="3933826" y="2166938"/>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9" name="Freeform 168"/>
            <p:cNvSpPr>
              <a:spLocks/>
            </p:cNvSpPr>
            <p:nvPr/>
          </p:nvSpPr>
          <p:spPr bwMode="auto">
            <a:xfrm>
              <a:off x="3455988" y="2166938"/>
              <a:ext cx="477838" cy="569913"/>
            </a:xfrm>
            <a:custGeom>
              <a:avLst/>
              <a:gdLst>
                <a:gd name="T0" fmla="*/ 163 w 163"/>
                <a:gd name="T1" fmla="*/ 0 h 195"/>
                <a:gd name="T2" fmla="*/ 163 w 163"/>
                <a:gd name="T3" fmla="*/ 0 h 195"/>
                <a:gd name="T4" fmla="*/ 145 w 163"/>
                <a:gd name="T5" fmla="*/ 15 h 195"/>
                <a:gd name="T6" fmla="*/ 125 w 163"/>
                <a:gd name="T7" fmla="*/ 33 h 195"/>
                <a:gd name="T8" fmla="*/ 99 w 163"/>
                <a:gd name="T9" fmla="*/ 58 h 195"/>
                <a:gd name="T10" fmla="*/ 71 w 163"/>
                <a:gd name="T11" fmla="*/ 90 h 195"/>
                <a:gd name="T12" fmla="*/ 56 w 163"/>
                <a:gd name="T13" fmla="*/ 107 h 195"/>
                <a:gd name="T14" fmla="*/ 42 w 163"/>
                <a:gd name="T15" fmla="*/ 127 h 195"/>
                <a:gd name="T16" fmla="*/ 15 w 163"/>
                <a:gd name="T17" fmla="*/ 169 h 195"/>
                <a:gd name="T18" fmla="*/ 0 w 163"/>
                <a:gd name="T19" fmla="*/ 195 h 195"/>
                <a:gd name="T20" fmla="*/ 24 w 163"/>
                <a:gd name="T21" fmla="*/ 178 h 195"/>
                <a:gd name="T22" fmla="*/ 26 w 163"/>
                <a:gd name="T23" fmla="*/ 175 h 195"/>
                <a:gd name="T24" fmla="*/ 52 w 163"/>
                <a:gd name="T25" fmla="*/ 133 h 195"/>
                <a:gd name="T26" fmla="*/ 65 w 163"/>
                <a:gd name="T27" fmla="*/ 114 h 195"/>
                <a:gd name="T28" fmla="*/ 79 w 163"/>
                <a:gd name="T29" fmla="*/ 96 h 195"/>
                <a:gd name="T30" fmla="*/ 105 w 163"/>
                <a:gd name="T31" fmla="*/ 63 h 195"/>
                <a:gd name="T32" fmla="*/ 128 w 163"/>
                <a:gd name="T33" fmla="*/ 37 h 195"/>
                <a:gd name="T34" fmla="*/ 147 w 163"/>
                <a:gd name="T35" fmla="*/ 17 h 195"/>
                <a:gd name="T36" fmla="*/ 163 w 163"/>
                <a:gd name="T37"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3" h="195">
                  <a:moveTo>
                    <a:pt x="163" y="0"/>
                  </a:moveTo>
                  <a:cubicBezTo>
                    <a:pt x="163" y="0"/>
                    <a:pt x="163" y="0"/>
                    <a:pt x="163" y="0"/>
                  </a:cubicBezTo>
                  <a:cubicBezTo>
                    <a:pt x="163" y="0"/>
                    <a:pt x="156" y="5"/>
                    <a:pt x="145" y="15"/>
                  </a:cubicBezTo>
                  <a:cubicBezTo>
                    <a:pt x="139" y="20"/>
                    <a:pt x="132" y="26"/>
                    <a:pt x="125" y="33"/>
                  </a:cubicBezTo>
                  <a:cubicBezTo>
                    <a:pt x="117" y="41"/>
                    <a:pt x="108" y="49"/>
                    <a:pt x="99" y="58"/>
                  </a:cubicBezTo>
                  <a:cubicBezTo>
                    <a:pt x="91" y="68"/>
                    <a:pt x="80" y="78"/>
                    <a:pt x="71" y="90"/>
                  </a:cubicBezTo>
                  <a:cubicBezTo>
                    <a:pt x="66" y="95"/>
                    <a:pt x="61" y="101"/>
                    <a:pt x="56" y="107"/>
                  </a:cubicBezTo>
                  <a:cubicBezTo>
                    <a:pt x="52" y="113"/>
                    <a:pt x="47" y="120"/>
                    <a:pt x="42" y="127"/>
                  </a:cubicBezTo>
                  <a:cubicBezTo>
                    <a:pt x="33" y="140"/>
                    <a:pt x="24" y="154"/>
                    <a:pt x="15" y="169"/>
                  </a:cubicBezTo>
                  <a:cubicBezTo>
                    <a:pt x="10" y="177"/>
                    <a:pt x="5" y="186"/>
                    <a:pt x="0" y="195"/>
                  </a:cubicBezTo>
                  <a:cubicBezTo>
                    <a:pt x="8" y="189"/>
                    <a:pt x="16" y="184"/>
                    <a:pt x="24" y="178"/>
                  </a:cubicBezTo>
                  <a:cubicBezTo>
                    <a:pt x="24" y="177"/>
                    <a:pt x="25" y="176"/>
                    <a:pt x="26" y="175"/>
                  </a:cubicBezTo>
                  <a:cubicBezTo>
                    <a:pt x="34" y="161"/>
                    <a:pt x="42" y="146"/>
                    <a:pt x="52" y="133"/>
                  </a:cubicBezTo>
                  <a:cubicBezTo>
                    <a:pt x="56" y="127"/>
                    <a:pt x="61" y="120"/>
                    <a:pt x="65" y="114"/>
                  </a:cubicBezTo>
                  <a:cubicBezTo>
                    <a:pt x="70" y="108"/>
                    <a:pt x="74" y="102"/>
                    <a:pt x="79" y="96"/>
                  </a:cubicBezTo>
                  <a:cubicBezTo>
                    <a:pt x="87" y="84"/>
                    <a:pt x="97" y="73"/>
                    <a:pt x="105" y="63"/>
                  </a:cubicBezTo>
                  <a:cubicBezTo>
                    <a:pt x="113" y="53"/>
                    <a:pt x="121" y="45"/>
                    <a:pt x="128" y="37"/>
                  </a:cubicBezTo>
                  <a:cubicBezTo>
                    <a:pt x="135" y="29"/>
                    <a:pt x="141" y="22"/>
                    <a:pt x="147" y="17"/>
                  </a:cubicBezTo>
                  <a:cubicBezTo>
                    <a:pt x="157" y="6"/>
                    <a:pt x="163" y="0"/>
                    <a:pt x="163" y="0"/>
                  </a:cubicBezTo>
                </a:path>
              </a:pathLst>
            </a:custGeom>
            <a:solidFill>
              <a:srgbClr val="0167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0" name="Freeform 169"/>
            <p:cNvSpPr>
              <a:spLocks/>
            </p:cNvSpPr>
            <p:nvPr/>
          </p:nvSpPr>
          <p:spPr bwMode="auto">
            <a:xfrm>
              <a:off x="2800351" y="2330450"/>
              <a:ext cx="1570038" cy="1906588"/>
            </a:xfrm>
            <a:custGeom>
              <a:avLst/>
              <a:gdLst>
                <a:gd name="T0" fmla="*/ 122 w 536"/>
                <a:gd name="T1" fmla="*/ 243 h 651"/>
                <a:gd name="T2" fmla="*/ 29 w 536"/>
                <a:gd name="T3" fmla="*/ 613 h 651"/>
                <a:gd name="T4" fmla="*/ 373 w 536"/>
                <a:gd name="T5" fmla="*/ 367 h 651"/>
                <a:gd name="T6" fmla="*/ 536 w 536"/>
                <a:gd name="T7" fmla="*/ 0 h 651"/>
                <a:gd name="T8" fmla="*/ 122 w 536"/>
                <a:gd name="T9" fmla="*/ 243 h 651"/>
              </a:gdLst>
              <a:ahLst/>
              <a:cxnLst>
                <a:cxn ang="0">
                  <a:pos x="T0" y="T1"/>
                </a:cxn>
                <a:cxn ang="0">
                  <a:pos x="T2" y="T3"/>
                </a:cxn>
                <a:cxn ang="0">
                  <a:pos x="T4" y="T5"/>
                </a:cxn>
                <a:cxn ang="0">
                  <a:pos x="T6" y="T7"/>
                </a:cxn>
                <a:cxn ang="0">
                  <a:pos x="T8" y="T9"/>
                </a:cxn>
              </a:cxnLst>
              <a:rect l="0" t="0" r="r" b="b"/>
              <a:pathLst>
                <a:path w="536" h="651">
                  <a:moveTo>
                    <a:pt x="122" y="243"/>
                  </a:moveTo>
                  <a:cubicBezTo>
                    <a:pt x="0" y="424"/>
                    <a:pt x="29" y="613"/>
                    <a:pt x="29" y="613"/>
                  </a:cubicBezTo>
                  <a:cubicBezTo>
                    <a:pt x="29" y="613"/>
                    <a:pt x="181" y="651"/>
                    <a:pt x="373" y="367"/>
                  </a:cubicBezTo>
                  <a:cubicBezTo>
                    <a:pt x="466" y="229"/>
                    <a:pt x="536" y="0"/>
                    <a:pt x="536" y="0"/>
                  </a:cubicBezTo>
                  <a:cubicBezTo>
                    <a:pt x="536" y="0"/>
                    <a:pt x="245" y="62"/>
                    <a:pt x="122" y="243"/>
                  </a:cubicBezTo>
                </a:path>
              </a:pathLst>
            </a:custGeom>
            <a:solidFill>
              <a:srgbClr val="01BB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1" name="Freeform 170"/>
            <p:cNvSpPr>
              <a:spLocks/>
            </p:cNvSpPr>
            <p:nvPr/>
          </p:nvSpPr>
          <p:spPr bwMode="auto">
            <a:xfrm>
              <a:off x="4370388" y="23304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BEC6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2" name="Freeform 255"/>
            <p:cNvSpPr>
              <a:spLocks/>
            </p:cNvSpPr>
            <p:nvPr/>
          </p:nvSpPr>
          <p:spPr bwMode="auto">
            <a:xfrm>
              <a:off x="3289301" y="2330450"/>
              <a:ext cx="1081088" cy="1085850"/>
            </a:xfrm>
            <a:custGeom>
              <a:avLst/>
              <a:gdLst>
                <a:gd name="T0" fmla="*/ 369 w 369"/>
                <a:gd name="T1" fmla="*/ 0 h 371"/>
                <a:gd name="T2" fmla="*/ 340 w 369"/>
                <a:gd name="T3" fmla="*/ 18 h 371"/>
                <a:gd name="T4" fmla="*/ 307 w 369"/>
                <a:gd name="T5" fmla="*/ 41 h 371"/>
                <a:gd name="T6" fmla="*/ 288 w 369"/>
                <a:gd name="T7" fmla="*/ 56 h 371"/>
                <a:gd name="T8" fmla="*/ 266 w 369"/>
                <a:gd name="T9" fmla="*/ 73 h 371"/>
                <a:gd name="T10" fmla="*/ 220 w 369"/>
                <a:gd name="T11" fmla="*/ 112 h 371"/>
                <a:gd name="T12" fmla="*/ 170 w 369"/>
                <a:gd name="T13" fmla="*/ 159 h 371"/>
                <a:gd name="T14" fmla="*/ 120 w 369"/>
                <a:gd name="T15" fmla="*/ 212 h 371"/>
                <a:gd name="T16" fmla="*/ 72 w 369"/>
                <a:gd name="T17" fmla="*/ 270 h 371"/>
                <a:gd name="T18" fmla="*/ 26 w 369"/>
                <a:gd name="T19" fmla="*/ 330 h 371"/>
                <a:gd name="T20" fmla="*/ 4 w 369"/>
                <a:gd name="T21" fmla="*/ 361 h 371"/>
                <a:gd name="T22" fmla="*/ 0 w 369"/>
                <a:gd name="T23" fmla="*/ 371 h 371"/>
                <a:gd name="T24" fmla="*/ 27 w 369"/>
                <a:gd name="T25" fmla="*/ 361 h 371"/>
                <a:gd name="T26" fmla="*/ 41 w 369"/>
                <a:gd name="T27" fmla="*/ 341 h 371"/>
                <a:gd name="T28" fmla="*/ 87 w 369"/>
                <a:gd name="T29" fmla="*/ 282 h 371"/>
                <a:gd name="T30" fmla="*/ 135 w 369"/>
                <a:gd name="T31" fmla="*/ 225 h 371"/>
                <a:gd name="T32" fmla="*/ 183 w 369"/>
                <a:gd name="T33" fmla="*/ 171 h 371"/>
                <a:gd name="T34" fmla="*/ 230 w 369"/>
                <a:gd name="T35" fmla="*/ 123 h 371"/>
                <a:gd name="T36" fmla="*/ 274 w 369"/>
                <a:gd name="T37" fmla="*/ 81 h 371"/>
                <a:gd name="T38" fmla="*/ 312 w 369"/>
                <a:gd name="T39" fmla="*/ 47 h 371"/>
                <a:gd name="T40" fmla="*/ 342 w 369"/>
                <a:gd name="T41" fmla="*/ 22 h 371"/>
                <a:gd name="T42" fmla="*/ 369 w 369"/>
                <a:gd name="T43" fmla="*/ 0 h 371"/>
                <a:gd name="T44" fmla="*/ 369 w 369"/>
                <a:gd name="T45"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71">
                  <a:moveTo>
                    <a:pt x="369" y="0"/>
                  </a:moveTo>
                  <a:cubicBezTo>
                    <a:pt x="369" y="0"/>
                    <a:pt x="358" y="6"/>
                    <a:pt x="340" y="18"/>
                  </a:cubicBezTo>
                  <a:cubicBezTo>
                    <a:pt x="331" y="24"/>
                    <a:pt x="320" y="32"/>
                    <a:pt x="307" y="41"/>
                  </a:cubicBezTo>
                  <a:cubicBezTo>
                    <a:pt x="301" y="46"/>
                    <a:pt x="294" y="51"/>
                    <a:pt x="288" y="56"/>
                  </a:cubicBezTo>
                  <a:cubicBezTo>
                    <a:pt x="281" y="61"/>
                    <a:pt x="274" y="67"/>
                    <a:pt x="266" y="73"/>
                  </a:cubicBezTo>
                  <a:cubicBezTo>
                    <a:pt x="252" y="84"/>
                    <a:pt x="236" y="98"/>
                    <a:pt x="220" y="112"/>
                  </a:cubicBezTo>
                  <a:cubicBezTo>
                    <a:pt x="204" y="127"/>
                    <a:pt x="187" y="142"/>
                    <a:pt x="170" y="159"/>
                  </a:cubicBezTo>
                  <a:cubicBezTo>
                    <a:pt x="154" y="176"/>
                    <a:pt x="137" y="194"/>
                    <a:pt x="120" y="212"/>
                  </a:cubicBezTo>
                  <a:cubicBezTo>
                    <a:pt x="104" y="231"/>
                    <a:pt x="88" y="250"/>
                    <a:pt x="72" y="270"/>
                  </a:cubicBezTo>
                  <a:cubicBezTo>
                    <a:pt x="56" y="290"/>
                    <a:pt x="40" y="310"/>
                    <a:pt x="26" y="330"/>
                  </a:cubicBezTo>
                  <a:cubicBezTo>
                    <a:pt x="18" y="340"/>
                    <a:pt x="11" y="351"/>
                    <a:pt x="4" y="361"/>
                  </a:cubicBezTo>
                  <a:cubicBezTo>
                    <a:pt x="3" y="365"/>
                    <a:pt x="2" y="368"/>
                    <a:pt x="0" y="371"/>
                  </a:cubicBezTo>
                  <a:cubicBezTo>
                    <a:pt x="9" y="367"/>
                    <a:pt x="18" y="364"/>
                    <a:pt x="27" y="361"/>
                  </a:cubicBezTo>
                  <a:cubicBezTo>
                    <a:pt x="32" y="354"/>
                    <a:pt x="36" y="348"/>
                    <a:pt x="41" y="341"/>
                  </a:cubicBezTo>
                  <a:cubicBezTo>
                    <a:pt x="56" y="321"/>
                    <a:pt x="71" y="302"/>
                    <a:pt x="87" y="282"/>
                  </a:cubicBezTo>
                  <a:cubicBezTo>
                    <a:pt x="103" y="263"/>
                    <a:pt x="118" y="243"/>
                    <a:pt x="135" y="225"/>
                  </a:cubicBezTo>
                  <a:cubicBezTo>
                    <a:pt x="151" y="206"/>
                    <a:pt x="167" y="188"/>
                    <a:pt x="183" y="171"/>
                  </a:cubicBezTo>
                  <a:cubicBezTo>
                    <a:pt x="199" y="154"/>
                    <a:pt x="215" y="138"/>
                    <a:pt x="230" y="123"/>
                  </a:cubicBezTo>
                  <a:cubicBezTo>
                    <a:pt x="245" y="108"/>
                    <a:pt x="260" y="94"/>
                    <a:pt x="274" y="81"/>
                  </a:cubicBezTo>
                  <a:cubicBezTo>
                    <a:pt x="287" y="68"/>
                    <a:pt x="300" y="57"/>
                    <a:pt x="312" y="47"/>
                  </a:cubicBezTo>
                  <a:cubicBezTo>
                    <a:pt x="323" y="37"/>
                    <a:pt x="333" y="28"/>
                    <a:pt x="342" y="22"/>
                  </a:cubicBezTo>
                  <a:cubicBezTo>
                    <a:pt x="359" y="8"/>
                    <a:pt x="369" y="0"/>
                    <a:pt x="369" y="0"/>
                  </a:cubicBezTo>
                  <a:cubicBezTo>
                    <a:pt x="369" y="0"/>
                    <a:pt x="369" y="0"/>
                    <a:pt x="369" y="0"/>
                  </a:cubicBezTo>
                </a:path>
              </a:pathLst>
            </a:custGeom>
            <a:solidFill>
              <a:srgbClr val="0191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3" name="Freeform 256"/>
            <p:cNvSpPr>
              <a:spLocks/>
            </p:cNvSpPr>
            <p:nvPr/>
          </p:nvSpPr>
          <p:spPr bwMode="auto">
            <a:xfrm>
              <a:off x="2284413" y="1568450"/>
              <a:ext cx="1233488" cy="2668588"/>
            </a:xfrm>
            <a:custGeom>
              <a:avLst/>
              <a:gdLst>
                <a:gd name="T0" fmla="*/ 50 w 421"/>
                <a:gd name="T1" fmla="*/ 461 h 911"/>
                <a:gd name="T2" fmla="*/ 120 w 421"/>
                <a:gd name="T3" fmla="*/ 911 h 911"/>
                <a:gd name="T4" fmla="*/ 383 w 421"/>
                <a:gd name="T5" fmla="*/ 480 h 911"/>
                <a:gd name="T6" fmla="*/ 390 w 421"/>
                <a:gd name="T7" fmla="*/ 0 h 911"/>
                <a:gd name="T8" fmla="*/ 50 w 421"/>
                <a:gd name="T9" fmla="*/ 461 h 911"/>
              </a:gdLst>
              <a:ahLst/>
              <a:cxnLst>
                <a:cxn ang="0">
                  <a:pos x="T0" y="T1"/>
                </a:cxn>
                <a:cxn ang="0">
                  <a:pos x="T2" y="T3"/>
                </a:cxn>
                <a:cxn ang="0">
                  <a:pos x="T4" y="T5"/>
                </a:cxn>
                <a:cxn ang="0">
                  <a:pos x="T6" y="T7"/>
                </a:cxn>
                <a:cxn ang="0">
                  <a:pos x="T8" y="T9"/>
                </a:cxn>
              </a:cxnLst>
              <a:rect l="0" t="0" r="r" b="b"/>
              <a:pathLst>
                <a:path w="421" h="911">
                  <a:moveTo>
                    <a:pt x="50" y="461"/>
                  </a:moveTo>
                  <a:cubicBezTo>
                    <a:pt x="0" y="718"/>
                    <a:pt x="120" y="911"/>
                    <a:pt x="120" y="911"/>
                  </a:cubicBezTo>
                  <a:cubicBezTo>
                    <a:pt x="120" y="911"/>
                    <a:pt x="305" y="881"/>
                    <a:pt x="383" y="480"/>
                  </a:cubicBezTo>
                  <a:cubicBezTo>
                    <a:pt x="421" y="284"/>
                    <a:pt x="390" y="0"/>
                    <a:pt x="390" y="0"/>
                  </a:cubicBezTo>
                  <a:cubicBezTo>
                    <a:pt x="390" y="0"/>
                    <a:pt x="99" y="205"/>
                    <a:pt x="50" y="461"/>
                  </a:cubicBezTo>
                </a:path>
              </a:pathLst>
            </a:custGeom>
            <a:solidFill>
              <a:srgbClr val="85D1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4" name="Freeform 257"/>
            <p:cNvSpPr>
              <a:spLocks/>
            </p:cNvSpPr>
            <p:nvPr/>
          </p:nvSpPr>
          <p:spPr bwMode="auto">
            <a:xfrm>
              <a:off x="3427413" y="15684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BEC6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5" name="Freeform 258"/>
            <p:cNvSpPr>
              <a:spLocks/>
            </p:cNvSpPr>
            <p:nvPr/>
          </p:nvSpPr>
          <p:spPr bwMode="auto">
            <a:xfrm>
              <a:off x="2636838" y="1568450"/>
              <a:ext cx="790575" cy="2652713"/>
            </a:xfrm>
            <a:custGeom>
              <a:avLst/>
              <a:gdLst>
                <a:gd name="T0" fmla="*/ 270 w 270"/>
                <a:gd name="T1" fmla="*/ 0 h 906"/>
                <a:gd name="T2" fmla="*/ 247 w 270"/>
                <a:gd name="T3" fmla="*/ 35 h 906"/>
                <a:gd name="T4" fmla="*/ 222 w 270"/>
                <a:gd name="T5" fmla="*/ 75 h 906"/>
                <a:gd name="T6" fmla="*/ 207 w 270"/>
                <a:gd name="T7" fmla="*/ 100 h 906"/>
                <a:gd name="T8" fmla="*/ 191 w 270"/>
                <a:gd name="T9" fmla="*/ 129 h 906"/>
                <a:gd name="T10" fmla="*/ 159 w 270"/>
                <a:gd name="T11" fmla="*/ 194 h 906"/>
                <a:gd name="T12" fmla="*/ 126 w 270"/>
                <a:gd name="T13" fmla="*/ 269 h 906"/>
                <a:gd name="T14" fmla="*/ 96 w 270"/>
                <a:gd name="T15" fmla="*/ 350 h 906"/>
                <a:gd name="T16" fmla="*/ 70 w 270"/>
                <a:gd name="T17" fmla="*/ 436 h 906"/>
                <a:gd name="T18" fmla="*/ 48 w 270"/>
                <a:gd name="T19" fmla="*/ 523 h 906"/>
                <a:gd name="T20" fmla="*/ 30 w 270"/>
                <a:gd name="T21" fmla="*/ 609 h 906"/>
                <a:gd name="T22" fmla="*/ 18 w 270"/>
                <a:gd name="T23" fmla="*/ 689 h 906"/>
                <a:gd name="T24" fmla="*/ 13 w 270"/>
                <a:gd name="T25" fmla="*/ 726 h 906"/>
                <a:gd name="T26" fmla="*/ 9 w 270"/>
                <a:gd name="T27" fmla="*/ 761 h 906"/>
                <a:gd name="T28" fmla="*/ 4 w 270"/>
                <a:gd name="T29" fmla="*/ 822 h 906"/>
                <a:gd name="T30" fmla="*/ 2 w 270"/>
                <a:gd name="T31" fmla="*/ 870 h 906"/>
                <a:gd name="T32" fmla="*/ 0 w 270"/>
                <a:gd name="T33" fmla="*/ 906 h 906"/>
                <a:gd name="T34" fmla="*/ 1 w 270"/>
                <a:gd name="T35" fmla="*/ 902 h 906"/>
                <a:gd name="T36" fmla="*/ 6 w 270"/>
                <a:gd name="T37" fmla="*/ 870 h 906"/>
                <a:gd name="T38" fmla="*/ 23 w 270"/>
                <a:gd name="T39" fmla="*/ 763 h 906"/>
                <a:gd name="T40" fmla="*/ 35 w 270"/>
                <a:gd name="T41" fmla="*/ 692 h 906"/>
                <a:gd name="T42" fmla="*/ 51 w 270"/>
                <a:gd name="T43" fmla="*/ 612 h 906"/>
                <a:gd name="T44" fmla="*/ 70 w 270"/>
                <a:gd name="T45" fmla="*/ 528 h 906"/>
                <a:gd name="T46" fmla="*/ 92 w 270"/>
                <a:gd name="T47" fmla="*/ 442 h 906"/>
                <a:gd name="T48" fmla="*/ 118 w 270"/>
                <a:gd name="T49" fmla="*/ 357 h 906"/>
                <a:gd name="T50" fmla="*/ 132 w 270"/>
                <a:gd name="T51" fmla="*/ 316 h 906"/>
                <a:gd name="T52" fmla="*/ 146 w 270"/>
                <a:gd name="T53" fmla="*/ 276 h 906"/>
                <a:gd name="T54" fmla="*/ 175 w 270"/>
                <a:gd name="T55" fmla="*/ 201 h 906"/>
                <a:gd name="T56" fmla="*/ 203 w 270"/>
                <a:gd name="T57" fmla="*/ 134 h 906"/>
                <a:gd name="T58" fmla="*/ 229 w 270"/>
                <a:gd name="T59" fmla="*/ 79 h 906"/>
                <a:gd name="T60" fmla="*/ 250 w 270"/>
                <a:gd name="T61" fmla="*/ 37 h 906"/>
                <a:gd name="T62" fmla="*/ 270 w 270"/>
                <a:gd name="T63" fmla="*/ 0 h 906"/>
                <a:gd name="T64" fmla="*/ 270 w 270"/>
                <a:gd name="T65" fmla="*/ 0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0" h="906">
                  <a:moveTo>
                    <a:pt x="270" y="0"/>
                  </a:moveTo>
                  <a:cubicBezTo>
                    <a:pt x="269" y="0"/>
                    <a:pt x="261" y="13"/>
                    <a:pt x="247" y="35"/>
                  </a:cubicBezTo>
                  <a:cubicBezTo>
                    <a:pt x="239" y="46"/>
                    <a:pt x="231" y="59"/>
                    <a:pt x="222" y="75"/>
                  </a:cubicBezTo>
                  <a:cubicBezTo>
                    <a:pt x="217" y="83"/>
                    <a:pt x="212" y="91"/>
                    <a:pt x="207" y="100"/>
                  </a:cubicBezTo>
                  <a:cubicBezTo>
                    <a:pt x="202" y="109"/>
                    <a:pt x="197" y="119"/>
                    <a:pt x="191" y="129"/>
                  </a:cubicBezTo>
                  <a:cubicBezTo>
                    <a:pt x="180" y="148"/>
                    <a:pt x="170" y="170"/>
                    <a:pt x="159" y="194"/>
                  </a:cubicBezTo>
                  <a:cubicBezTo>
                    <a:pt x="148" y="217"/>
                    <a:pt x="137" y="242"/>
                    <a:pt x="126" y="269"/>
                  </a:cubicBezTo>
                  <a:cubicBezTo>
                    <a:pt x="116" y="295"/>
                    <a:pt x="106" y="322"/>
                    <a:pt x="96" y="350"/>
                  </a:cubicBezTo>
                  <a:cubicBezTo>
                    <a:pt x="87" y="378"/>
                    <a:pt x="78" y="407"/>
                    <a:pt x="70" y="436"/>
                  </a:cubicBezTo>
                  <a:cubicBezTo>
                    <a:pt x="62" y="465"/>
                    <a:pt x="54" y="494"/>
                    <a:pt x="48" y="523"/>
                  </a:cubicBezTo>
                  <a:cubicBezTo>
                    <a:pt x="41" y="552"/>
                    <a:pt x="36" y="581"/>
                    <a:pt x="30" y="609"/>
                  </a:cubicBezTo>
                  <a:cubicBezTo>
                    <a:pt x="26" y="636"/>
                    <a:pt x="21" y="663"/>
                    <a:pt x="18" y="689"/>
                  </a:cubicBezTo>
                  <a:cubicBezTo>
                    <a:pt x="16" y="702"/>
                    <a:pt x="15" y="714"/>
                    <a:pt x="13" y="726"/>
                  </a:cubicBezTo>
                  <a:cubicBezTo>
                    <a:pt x="12" y="738"/>
                    <a:pt x="10" y="750"/>
                    <a:pt x="9" y="761"/>
                  </a:cubicBezTo>
                  <a:cubicBezTo>
                    <a:pt x="7" y="783"/>
                    <a:pt x="5" y="804"/>
                    <a:pt x="4" y="822"/>
                  </a:cubicBezTo>
                  <a:cubicBezTo>
                    <a:pt x="3" y="841"/>
                    <a:pt x="2" y="857"/>
                    <a:pt x="2" y="870"/>
                  </a:cubicBezTo>
                  <a:cubicBezTo>
                    <a:pt x="1" y="887"/>
                    <a:pt x="0" y="900"/>
                    <a:pt x="0" y="906"/>
                  </a:cubicBezTo>
                  <a:cubicBezTo>
                    <a:pt x="1" y="905"/>
                    <a:pt x="1" y="904"/>
                    <a:pt x="1" y="902"/>
                  </a:cubicBezTo>
                  <a:cubicBezTo>
                    <a:pt x="2" y="895"/>
                    <a:pt x="4" y="884"/>
                    <a:pt x="6" y="870"/>
                  </a:cubicBezTo>
                  <a:cubicBezTo>
                    <a:pt x="9" y="844"/>
                    <a:pt x="15" y="807"/>
                    <a:pt x="23" y="763"/>
                  </a:cubicBezTo>
                  <a:cubicBezTo>
                    <a:pt x="26" y="741"/>
                    <a:pt x="30" y="717"/>
                    <a:pt x="35" y="692"/>
                  </a:cubicBezTo>
                  <a:cubicBezTo>
                    <a:pt x="39" y="666"/>
                    <a:pt x="46" y="640"/>
                    <a:pt x="51" y="612"/>
                  </a:cubicBezTo>
                  <a:cubicBezTo>
                    <a:pt x="57" y="585"/>
                    <a:pt x="63" y="557"/>
                    <a:pt x="70" y="528"/>
                  </a:cubicBezTo>
                  <a:cubicBezTo>
                    <a:pt x="77" y="500"/>
                    <a:pt x="85" y="471"/>
                    <a:pt x="92" y="442"/>
                  </a:cubicBezTo>
                  <a:cubicBezTo>
                    <a:pt x="101" y="414"/>
                    <a:pt x="109" y="385"/>
                    <a:pt x="118" y="357"/>
                  </a:cubicBezTo>
                  <a:cubicBezTo>
                    <a:pt x="123" y="343"/>
                    <a:pt x="127" y="330"/>
                    <a:pt x="132" y="316"/>
                  </a:cubicBezTo>
                  <a:cubicBezTo>
                    <a:pt x="136" y="302"/>
                    <a:pt x="141" y="289"/>
                    <a:pt x="146" y="276"/>
                  </a:cubicBezTo>
                  <a:cubicBezTo>
                    <a:pt x="156" y="250"/>
                    <a:pt x="165" y="224"/>
                    <a:pt x="175" y="201"/>
                  </a:cubicBezTo>
                  <a:cubicBezTo>
                    <a:pt x="185" y="177"/>
                    <a:pt x="194" y="155"/>
                    <a:pt x="203" y="134"/>
                  </a:cubicBezTo>
                  <a:cubicBezTo>
                    <a:pt x="213" y="114"/>
                    <a:pt x="221" y="95"/>
                    <a:pt x="229" y="79"/>
                  </a:cubicBezTo>
                  <a:cubicBezTo>
                    <a:pt x="237" y="63"/>
                    <a:pt x="244" y="48"/>
                    <a:pt x="250" y="37"/>
                  </a:cubicBezTo>
                  <a:cubicBezTo>
                    <a:pt x="263" y="14"/>
                    <a:pt x="269" y="0"/>
                    <a:pt x="270" y="0"/>
                  </a:cubicBezTo>
                  <a:cubicBezTo>
                    <a:pt x="270" y="0"/>
                    <a:pt x="270" y="0"/>
                    <a:pt x="270" y="0"/>
                  </a:cubicBezTo>
                </a:path>
              </a:pathLst>
            </a:custGeom>
            <a:solidFill>
              <a:srgbClr val="63A2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6" name="Freeform 259"/>
            <p:cNvSpPr>
              <a:spLocks/>
            </p:cNvSpPr>
            <p:nvPr/>
          </p:nvSpPr>
          <p:spPr bwMode="auto">
            <a:xfrm>
              <a:off x="2633663" y="3152775"/>
              <a:ext cx="1892300" cy="1327150"/>
            </a:xfrm>
            <a:custGeom>
              <a:avLst/>
              <a:gdLst>
                <a:gd name="T0" fmla="*/ 199 w 646"/>
                <a:gd name="T1" fmla="*/ 105 h 453"/>
                <a:gd name="T2" fmla="*/ 0 w 646"/>
                <a:gd name="T3" fmla="*/ 371 h 453"/>
                <a:gd name="T4" fmla="*/ 359 w 646"/>
                <a:gd name="T5" fmla="*/ 289 h 453"/>
                <a:gd name="T6" fmla="*/ 646 w 646"/>
                <a:gd name="T7" fmla="*/ 120 h 453"/>
                <a:gd name="T8" fmla="*/ 199 w 646"/>
                <a:gd name="T9" fmla="*/ 105 h 453"/>
              </a:gdLst>
              <a:ahLst/>
              <a:cxnLst>
                <a:cxn ang="0">
                  <a:pos x="T0" y="T1"/>
                </a:cxn>
                <a:cxn ang="0">
                  <a:pos x="T2" y="T3"/>
                </a:cxn>
                <a:cxn ang="0">
                  <a:pos x="T4" y="T5"/>
                </a:cxn>
                <a:cxn ang="0">
                  <a:pos x="T6" y="T7"/>
                </a:cxn>
                <a:cxn ang="0">
                  <a:pos x="T8" y="T9"/>
                </a:cxn>
              </a:cxnLst>
              <a:rect l="0" t="0" r="r" b="b"/>
              <a:pathLst>
                <a:path w="646" h="453">
                  <a:moveTo>
                    <a:pt x="199" y="105"/>
                  </a:moveTo>
                  <a:cubicBezTo>
                    <a:pt x="40" y="209"/>
                    <a:pt x="0" y="371"/>
                    <a:pt x="0" y="371"/>
                  </a:cubicBezTo>
                  <a:cubicBezTo>
                    <a:pt x="0" y="371"/>
                    <a:pt x="110" y="453"/>
                    <a:pt x="359" y="289"/>
                  </a:cubicBezTo>
                  <a:cubicBezTo>
                    <a:pt x="481" y="209"/>
                    <a:pt x="646" y="120"/>
                    <a:pt x="646" y="120"/>
                  </a:cubicBezTo>
                  <a:cubicBezTo>
                    <a:pt x="646" y="120"/>
                    <a:pt x="358" y="0"/>
                    <a:pt x="199" y="105"/>
                  </a:cubicBezTo>
                </a:path>
              </a:pathLst>
            </a:custGeom>
            <a:solidFill>
              <a:srgbClr val="00B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7" name="Freeform 260"/>
            <p:cNvSpPr>
              <a:spLocks/>
            </p:cNvSpPr>
            <p:nvPr/>
          </p:nvSpPr>
          <p:spPr bwMode="auto">
            <a:xfrm>
              <a:off x="2633663" y="423862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0093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8" name="Freeform 261"/>
            <p:cNvSpPr>
              <a:spLocks/>
            </p:cNvSpPr>
            <p:nvPr/>
          </p:nvSpPr>
          <p:spPr bwMode="auto">
            <a:xfrm>
              <a:off x="2633663" y="3498850"/>
              <a:ext cx="1892300" cy="739775"/>
            </a:xfrm>
            <a:custGeom>
              <a:avLst/>
              <a:gdLst>
                <a:gd name="T0" fmla="*/ 592 w 646"/>
                <a:gd name="T1" fmla="*/ 0 h 253"/>
                <a:gd name="T2" fmla="*/ 580 w 646"/>
                <a:gd name="T3" fmla="*/ 0 h 253"/>
                <a:gd name="T4" fmla="*/ 535 w 646"/>
                <a:gd name="T5" fmla="*/ 2 h 253"/>
                <a:gd name="T6" fmla="*/ 481 w 646"/>
                <a:gd name="T7" fmla="*/ 7 h 253"/>
                <a:gd name="T8" fmla="*/ 452 w 646"/>
                <a:gd name="T9" fmla="*/ 12 h 253"/>
                <a:gd name="T10" fmla="*/ 421 w 646"/>
                <a:gd name="T11" fmla="*/ 18 h 253"/>
                <a:gd name="T12" fmla="*/ 390 w 646"/>
                <a:gd name="T13" fmla="*/ 25 h 253"/>
                <a:gd name="T14" fmla="*/ 359 w 646"/>
                <a:gd name="T15" fmla="*/ 34 h 253"/>
                <a:gd name="T16" fmla="*/ 327 w 646"/>
                <a:gd name="T17" fmla="*/ 44 h 253"/>
                <a:gd name="T18" fmla="*/ 296 w 646"/>
                <a:gd name="T19" fmla="*/ 56 h 253"/>
                <a:gd name="T20" fmla="*/ 265 w 646"/>
                <a:gd name="T21" fmla="*/ 70 h 253"/>
                <a:gd name="T22" fmla="*/ 235 w 646"/>
                <a:gd name="T23" fmla="*/ 84 h 253"/>
                <a:gd name="T24" fmla="*/ 206 w 646"/>
                <a:gd name="T25" fmla="*/ 99 h 253"/>
                <a:gd name="T26" fmla="*/ 178 w 646"/>
                <a:gd name="T27" fmla="*/ 116 h 253"/>
                <a:gd name="T28" fmla="*/ 128 w 646"/>
                <a:gd name="T29" fmla="*/ 149 h 253"/>
                <a:gd name="T30" fmla="*/ 84 w 646"/>
                <a:gd name="T31" fmla="*/ 181 h 253"/>
                <a:gd name="T32" fmla="*/ 49 w 646"/>
                <a:gd name="T33" fmla="*/ 209 h 253"/>
                <a:gd name="T34" fmla="*/ 22 w 646"/>
                <a:gd name="T35" fmla="*/ 232 h 253"/>
                <a:gd name="T36" fmla="*/ 0 w 646"/>
                <a:gd name="T37" fmla="*/ 253 h 253"/>
                <a:gd name="T38" fmla="*/ 0 w 646"/>
                <a:gd name="T39" fmla="*/ 253 h 253"/>
                <a:gd name="T40" fmla="*/ 24 w 646"/>
                <a:gd name="T41" fmla="*/ 235 h 253"/>
                <a:gd name="T42" fmla="*/ 90 w 646"/>
                <a:gd name="T43" fmla="*/ 189 h 253"/>
                <a:gd name="T44" fmla="*/ 135 w 646"/>
                <a:gd name="T45" fmla="*/ 159 h 253"/>
                <a:gd name="T46" fmla="*/ 186 w 646"/>
                <a:gd name="T47" fmla="*/ 129 h 253"/>
                <a:gd name="T48" fmla="*/ 214 w 646"/>
                <a:gd name="T49" fmla="*/ 113 h 253"/>
                <a:gd name="T50" fmla="*/ 242 w 646"/>
                <a:gd name="T51" fmla="*/ 99 h 253"/>
                <a:gd name="T52" fmla="*/ 272 w 646"/>
                <a:gd name="T53" fmla="*/ 85 h 253"/>
                <a:gd name="T54" fmla="*/ 302 w 646"/>
                <a:gd name="T55" fmla="*/ 72 h 253"/>
                <a:gd name="T56" fmla="*/ 333 w 646"/>
                <a:gd name="T57" fmla="*/ 60 h 253"/>
                <a:gd name="T58" fmla="*/ 364 w 646"/>
                <a:gd name="T59" fmla="*/ 50 h 253"/>
                <a:gd name="T60" fmla="*/ 394 w 646"/>
                <a:gd name="T61" fmla="*/ 41 h 253"/>
                <a:gd name="T62" fmla="*/ 425 w 646"/>
                <a:gd name="T63" fmla="*/ 32 h 253"/>
                <a:gd name="T64" fmla="*/ 454 w 646"/>
                <a:gd name="T65" fmla="*/ 25 h 253"/>
                <a:gd name="T66" fmla="*/ 483 w 646"/>
                <a:gd name="T67" fmla="*/ 20 h 253"/>
                <a:gd name="T68" fmla="*/ 536 w 646"/>
                <a:gd name="T69" fmla="*/ 12 h 253"/>
                <a:gd name="T70" fmla="*/ 581 w 646"/>
                <a:gd name="T71" fmla="*/ 7 h 253"/>
                <a:gd name="T72" fmla="*/ 616 w 646"/>
                <a:gd name="T73" fmla="*/ 4 h 253"/>
                <a:gd name="T74" fmla="*/ 646 w 646"/>
                <a:gd name="T75" fmla="*/ 2 h 253"/>
                <a:gd name="T76" fmla="*/ 616 w 646"/>
                <a:gd name="T77" fmla="*/ 1 h 253"/>
                <a:gd name="T78" fmla="*/ 592 w 646"/>
                <a:gd name="T79"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6" h="253">
                  <a:moveTo>
                    <a:pt x="592" y="0"/>
                  </a:moveTo>
                  <a:cubicBezTo>
                    <a:pt x="588" y="0"/>
                    <a:pt x="584" y="0"/>
                    <a:pt x="580" y="0"/>
                  </a:cubicBezTo>
                  <a:cubicBezTo>
                    <a:pt x="567" y="1"/>
                    <a:pt x="551" y="0"/>
                    <a:pt x="535" y="2"/>
                  </a:cubicBezTo>
                  <a:cubicBezTo>
                    <a:pt x="518" y="4"/>
                    <a:pt x="500" y="4"/>
                    <a:pt x="481" y="7"/>
                  </a:cubicBezTo>
                  <a:cubicBezTo>
                    <a:pt x="471" y="9"/>
                    <a:pt x="462" y="10"/>
                    <a:pt x="452" y="12"/>
                  </a:cubicBezTo>
                  <a:cubicBezTo>
                    <a:pt x="442" y="13"/>
                    <a:pt x="432" y="16"/>
                    <a:pt x="421" y="18"/>
                  </a:cubicBezTo>
                  <a:cubicBezTo>
                    <a:pt x="411" y="20"/>
                    <a:pt x="401" y="22"/>
                    <a:pt x="390" y="25"/>
                  </a:cubicBezTo>
                  <a:cubicBezTo>
                    <a:pt x="380" y="28"/>
                    <a:pt x="369" y="30"/>
                    <a:pt x="359" y="34"/>
                  </a:cubicBezTo>
                  <a:cubicBezTo>
                    <a:pt x="348" y="37"/>
                    <a:pt x="338" y="41"/>
                    <a:pt x="327" y="44"/>
                  </a:cubicBezTo>
                  <a:cubicBezTo>
                    <a:pt x="317" y="48"/>
                    <a:pt x="306" y="52"/>
                    <a:pt x="296" y="56"/>
                  </a:cubicBezTo>
                  <a:cubicBezTo>
                    <a:pt x="285" y="60"/>
                    <a:pt x="275" y="65"/>
                    <a:pt x="265" y="70"/>
                  </a:cubicBezTo>
                  <a:cubicBezTo>
                    <a:pt x="255" y="75"/>
                    <a:pt x="245" y="79"/>
                    <a:pt x="235" y="84"/>
                  </a:cubicBezTo>
                  <a:cubicBezTo>
                    <a:pt x="225" y="89"/>
                    <a:pt x="215" y="94"/>
                    <a:pt x="206" y="99"/>
                  </a:cubicBezTo>
                  <a:cubicBezTo>
                    <a:pt x="197" y="105"/>
                    <a:pt x="187" y="110"/>
                    <a:pt x="178" y="116"/>
                  </a:cubicBezTo>
                  <a:cubicBezTo>
                    <a:pt x="160" y="126"/>
                    <a:pt x="144" y="138"/>
                    <a:pt x="128" y="149"/>
                  </a:cubicBezTo>
                  <a:cubicBezTo>
                    <a:pt x="112" y="160"/>
                    <a:pt x="97" y="170"/>
                    <a:pt x="84" y="181"/>
                  </a:cubicBezTo>
                  <a:cubicBezTo>
                    <a:pt x="71" y="191"/>
                    <a:pt x="59" y="201"/>
                    <a:pt x="49" y="209"/>
                  </a:cubicBezTo>
                  <a:cubicBezTo>
                    <a:pt x="39" y="218"/>
                    <a:pt x="30" y="226"/>
                    <a:pt x="22" y="232"/>
                  </a:cubicBezTo>
                  <a:cubicBezTo>
                    <a:pt x="8" y="245"/>
                    <a:pt x="0" y="253"/>
                    <a:pt x="0" y="253"/>
                  </a:cubicBezTo>
                  <a:cubicBezTo>
                    <a:pt x="0" y="253"/>
                    <a:pt x="0" y="253"/>
                    <a:pt x="0" y="253"/>
                  </a:cubicBezTo>
                  <a:cubicBezTo>
                    <a:pt x="0" y="253"/>
                    <a:pt x="9" y="246"/>
                    <a:pt x="24" y="235"/>
                  </a:cubicBezTo>
                  <a:cubicBezTo>
                    <a:pt x="40" y="223"/>
                    <a:pt x="63" y="207"/>
                    <a:pt x="90" y="189"/>
                  </a:cubicBezTo>
                  <a:cubicBezTo>
                    <a:pt x="104" y="179"/>
                    <a:pt x="119" y="169"/>
                    <a:pt x="135" y="159"/>
                  </a:cubicBezTo>
                  <a:cubicBezTo>
                    <a:pt x="151" y="149"/>
                    <a:pt x="168" y="139"/>
                    <a:pt x="186" y="129"/>
                  </a:cubicBezTo>
                  <a:cubicBezTo>
                    <a:pt x="195" y="124"/>
                    <a:pt x="204" y="119"/>
                    <a:pt x="214" y="113"/>
                  </a:cubicBezTo>
                  <a:cubicBezTo>
                    <a:pt x="223" y="109"/>
                    <a:pt x="233" y="104"/>
                    <a:pt x="242" y="99"/>
                  </a:cubicBezTo>
                  <a:cubicBezTo>
                    <a:pt x="252" y="94"/>
                    <a:pt x="262" y="90"/>
                    <a:pt x="272" y="85"/>
                  </a:cubicBezTo>
                  <a:cubicBezTo>
                    <a:pt x="282" y="81"/>
                    <a:pt x="292" y="76"/>
                    <a:pt x="302" y="72"/>
                  </a:cubicBezTo>
                  <a:cubicBezTo>
                    <a:pt x="312" y="68"/>
                    <a:pt x="322" y="64"/>
                    <a:pt x="333" y="60"/>
                  </a:cubicBezTo>
                  <a:cubicBezTo>
                    <a:pt x="343" y="57"/>
                    <a:pt x="353" y="53"/>
                    <a:pt x="364" y="50"/>
                  </a:cubicBezTo>
                  <a:cubicBezTo>
                    <a:pt x="374" y="46"/>
                    <a:pt x="384" y="44"/>
                    <a:pt x="394" y="41"/>
                  </a:cubicBezTo>
                  <a:cubicBezTo>
                    <a:pt x="405" y="37"/>
                    <a:pt x="415" y="35"/>
                    <a:pt x="425" y="32"/>
                  </a:cubicBezTo>
                  <a:cubicBezTo>
                    <a:pt x="435" y="30"/>
                    <a:pt x="445" y="28"/>
                    <a:pt x="454" y="25"/>
                  </a:cubicBezTo>
                  <a:cubicBezTo>
                    <a:pt x="464" y="24"/>
                    <a:pt x="474" y="22"/>
                    <a:pt x="483" y="20"/>
                  </a:cubicBezTo>
                  <a:cubicBezTo>
                    <a:pt x="502" y="16"/>
                    <a:pt x="519" y="14"/>
                    <a:pt x="536" y="12"/>
                  </a:cubicBezTo>
                  <a:cubicBezTo>
                    <a:pt x="552" y="9"/>
                    <a:pt x="567" y="8"/>
                    <a:pt x="581" y="7"/>
                  </a:cubicBezTo>
                  <a:cubicBezTo>
                    <a:pt x="594" y="5"/>
                    <a:pt x="606" y="4"/>
                    <a:pt x="616" y="4"/>
                  </a:cubicBezTo>
                  <a:cubicBezTo>
                    <a:pt x="635" y="2"/>
                    <a:pt x="646" y="2"/>
                    <a:pt x="646" y="2"/>
                  </a:cubicBezTo>
                  <a:cubicBezTo>
                    <a:pt x="646" y="2"/>
                    <a:pt x="635" y="1"/>
                    <a:pt x="616" y="1"/>
                  </a:cubicBezTo>
                  <a:cubicBezTo>
                    <a:pt x="609" y="0"/>
                    <a:pt x="601" y="0"/>
                    <a:pt x="592" y="0"/>
                  </a:cubicBezTo>
                </a:path>
              </a:pathLst>
            </a:custGeom>
            <a:solidFill>
              <a:srgbClr val="0093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13" name="Group 112"/>
          <p:cNvGrpSpPr/>
          <p:nvPr/>
        </p:nvGrpSpPr>
        <p:grpSpPr>
          <a:xfrm>
            <a:off x="7169843" y="1782758"/>
            <a:ext cx="1123617" cy="1368608"/>
            <a:chOff x="4248151" y="3152776"/>
            <a:chExt cx="1601787" cy="1951037"/>
          </a:xfrm>
        </p:grpSpPr>
        <p:sp>
          <p:nvSpPr>
            <p:cNvPr id="130" name="Freeform 5"/>
            <p:cNvSpPr>
              <a:spLocks/>
            </p:cNvSpPr>
            <p:nvPr/>
          </p:nvSpPr>
          <p:spPr bwMode="auto">
            <a:xfrm>
              <a:off x="5084763" y="4759326"/>
              <a:ext cx="230188" cy="314325"/>
            </a:xfrm>
            <a:custGeom>
              <a:avLst/>
              <a:gdLst>
                <a:gd name="T0" fmla="*/ 0 w 145"/>
                <a:gd name="T1" fmla="*/ 198 h 198"/>
                <a:gd name="T2" fmla="*/ 104 w 145"/>
                <a:gd name="T3" fmla="*/ 137 h 198"/>
                <a:gd name="T4" fmla="*/ 145 w 145"/>
                <a:gd name="T5" fmla="*/ 0 h 198"/>
                <a:gd name="T6" fmla="*/ 40 w 145"/>
                <a:gd name="T7" fmla="*/ 62 h 198"/>
                <a:gd name="T8" fmla="*/ 0 w 145"/>
                <a:gd name="T9" fmla="*/ 198 h 198"/>
              </a:gdLst>
              <a:ahLst/>
              <a:cxnLst>
                <a:cxn ang="0">
                  <a:pos x="T0" y="T1"/>
                </a:cxn>
                <a:cxn ang="0">
                  <a:pos x="T2" y="T3"/>
                </a:cxn>
                <a:cxn ang="0">
                  <a:pos x="T4" y="T5"/>
                </a:cxn>
                <a:cxn ang="0">
                  <a:pos x="T6" y="T7"/>
                </a:cxn>
                <a:cxn ang="0">
                  <a:pos x="T8" y="T9"/>
                </a:cxn>
              </a:cxnLst>
              <a:rect l="0" t="0" r="r" b="b"/>
              <a:pathLst>
                <a:path w="145" h="198">
                  <a:moveTo>
                    <a:pt x="0" y="198"/>
                  </a:moveTo>
                  <a:lnTo>
                    <a:pt x="104" y="137"/>
                  </a:lnTo>
                  <a:lnTo>
                    <a:pt x="145" y="0"/>
                  </a:lnTo>
                  <a:lnTo>
                    <a:pt x="40" y="62"/>
                  </a:lnTo>
                  <a:lnTo>
                    <a:pt x="0" y="198"/>
                  </a:lnTo>
                  <a:close/>
                </a:path>
              </a:pathLst>
            </a:custGeom>
            <a:solidFill>
              <a:srgbClr val="0A8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31" name="Freeform 6"/>
            <p:cNvSpPr>
              <a:spLocks/>
            </p:cNvSpPr>
            <p:nvPr/>
          </p:nvSpPr>
          <p:spPr bwMode="auto">
            <a:xfrm>
              <a:off x="4251326" y="3522663"/>
              <a:ext cx="387350" cy="152400"/>
            </a:xfrm>
            <a:custGeom>
              <a:avLst/>
              <a:gdLst>
                <a:gd name="T0" fmla="*/ 0 w 244"/>
                <a:gd name="T1" fmla="*/ 61 h 96"/>
                <a:gd name="T2" fmla="*/ 139 w 244"/>
                <a:gd name="T3" fmla="*/ 96 h 96"/>
                <a:gd name="T4" fmla="*/ 244 w 244"/>
                <a:gd name="T5" fmla="*/ 35 h 96"/>
                <a:gd name="T6" fmla="*/ 105 w 244"/>
                <a:gd name="T7" fmla="*/ 0 h 96"/>
                <a:gd name="T8" fmla="*/ 0 w 244"/>
                <a:gd name="T9" fmla="*/ 61 h 96"/>
              </a:gdLst>
              <a:ahLst/>
              <a:cxnLst>
                <a:cxn ang="0">
                  <a:pos x="T0" y="T1"/>
                </a:cxn>
                <a:cxn ang="0">
                  <a:pos x="T2" y="T3"/>
                </a:cxn>
                <a:cxn ang="0">
                  <a:pos x="T4" y="T5"/>
                </a:cxn>
                <a:cxn ang="0">
                  <a:pos x="T6" y="T7"/>
                </a:cxn>
                <a:cxn ang="0">
                  <a:pos x="T8" y="T9"/>
                </a:cxn>
              </a:cxnLst>
              <a:rect l="0" t="0" r="r" b="b"/>
              <a:pathLst>
                <a:path w="244" h="96">
                  <a:moveTo>
                    <a:pt x="0" y="61"/>
                  </a:moveTo>
                  <a:lnTo>
                    <a:pt x="139" y="96"/>
                  </a:lnTo>
                  <a:lnTo>
                    <a:pt x="244" y="35"/>
                  </a:lnTo>
                  <a:lnTo>
                    <a:pt x="105" y="0"/>
                  </a:lnTo>
                  <a:lnTo>
                    <a:pt x="0" y="61"/>
                  </a:lnTo>
                  <a:close/>
                </a:path>
              </a:pathLst>
            </a:custGeom>
            <a:solidFill>
              <a:srgbClr val="0A8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32" name="Freeform 7"/>
            <p:cNvSpPr>
              <a:spLocks/>
            </p:cNvSpPr>
            <p:nvPr/>
          </p:nvSpPr>
          <p:spPr bwMode="auto">
            <a:xfrm>
              <a:off x="5446713" y="4581526"/>
              <a:ext cx="276225" cy="420688"/>
            </a:xfrm>
            <a:custGeom>
              <a:avLst/>
              <a:gdLst>
                <a:gd name="T0" fmla="*/ 42 w 65"/>
                <a:gd name="T1" fmla="*/ 0 h 99"/>
                <a:gd name="T2" fmla="*/ 3 w 65"/>
                <a:gd name="T3" fmla="*/ 23 h 99"/>
                <a:gd name="T4" fmla="*/ 0 w 65"/>
                <a:gd name="T5" fmla="*/ 30 h 99"/>
                <a:gd name="T6" fmla="*/ 26 w 65"/>
                <a:gd name="T7" fmla="*/ 99 h 99"/>
                <a:gd name="T8" fmla="*/ 65 w 65"/>
                <a:gd name="T9" fmla="*/ 77 h 99"/>
                <a:gd name="T10" fmla="*/ 39 w 65"/>
                <a:gd name="T11" fmla="*/ 7 h 99"/>
                <a:gd name="T12" fmla="*/ 42 w 65"/>
                <a:gd name="T13" fmla="*/ 0 h 99"/>
              </a:gdLst>
              <a:ahLst/>
              <a:cxnLst>
                <a:cxn ang="0">
                  <a:pos x="T0" y="T1"/>
                </a:cxn>
                <a:cxn ang="0">
                  <a:pos x="T2" y="T3"/>
                </a:cxn>
                <a:cxn ang="0">
                  <a:pos x="T4" y="T5"/>
                </a:cxn>
                <a:cxn ang="0">
                  <a:pos x="T6" y="T7"/>
                </a:cxn>
                <a:cxn ang="0">
                  <a:pos x="T8" y="T9"/>
                </a:cxn>
                <a:cxn ang="0">
                  <a:pos x="T10" y="T11"/>
                </a:cxn>
                <a:cxn ang="0">
                  <a:pos x="T12" y="T13"/>
                </a:cxn>
              </a:cxnLst>
              <a:rect l="0" t="0" r="r" b="b"/>
              <a:pathLst>
                <a:path w="65" h="99">
                  <a:moveTo>
                    <a:pt x="42" y="0"/>
                  </a:moveTo>
                  <a:cubicBezTo>
                    <a:pt x="3" y="23"/>
                    <a:pt x="3" y="23"/>
                    <a:pt x="3" y="23"/>
                  </a:cubicBezTo>
                  <a:cubicBezTo>
                    <a:pt x="2" y="25"/>
                    <a:pt x="1" y="27"/>
                    <a:pt x="0" y="30"/>
                  </a:cubicBezTo>
                  <a:cubicBezTo>
                    <a:pt x="26" y="99"/>
                    <a:pt x="26" y="99"/>
                    <a:pt x="26" y="99"/>
                  </a:cubicBezTo>
                  <a:cubicBezTo>
                    <a:pt x="65" y="77"/>
                    <a:pt x="65" y="77"/>
                    <a:pt x="65" y="77"/>
                  </a:cubicBezTo>
                  <a:cubicBezTo>
                    <a:pt x="39" y="7"/>
                    <a:pt x="39" y="7"/>
                    <a:pt x="39" y="7"/>
                  </a:cubicBezTo>
                  <a:cubicBezTo>
                    <a:pt x="40" y="5"/>
                    <a:pt x="41" y="2"/>
                    <a:pt x="42" y="0"/>
                  </a:cubicBezTo>
                  <a:close/>
                </a:path>
              </a:pathLst>
            </a:custGeom>
            <a:solidFill>
              <a:srgbClr val="0A8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33" name="Freeform 8"/>
            <p:cNvSpPr>
              <a:spLocks/>
            </p:cNvSpPr>
            <p:nvPr/>
          </p:nvSpPr>
          <p:spPr bwMode="auto">
            <a:xfrm>
              <a:off x="4375151" y="3152776"/>
              <a:ext cx="573088" cy="344488"/>
            </a:xfrm>
            <a:custGeom>
              <a:avLst/>
              <a:gdLst>
                <a:gd name="T0" fmla="*/ 135 w 135"/>
                <a:gd name="T1" fmla="*/ 58 h 81"/>
                <a:gd name="T2" fmla="*/ 96 w 135"/>
                <a:gd name="T3" fmla="*/ 81 h 81"/>
                <a:gd name="T4" fmla="*/ 88 w 135"/>
                <a:gd name="T5" fmla="*/ 80 h 81"/>
                <a:gd name="T6" fmla="*/ 41 w 135"/>
                <a:gd name="T7" fmla="*/ 22 h 81"/>
                <a:gd name="T8" fmla="*/ 0 w 135"/>
                <a:gd name="T9" fmla="*/ 46 h 81"/>
                <a:gd name="T10" fmla="*/ 39 w 135"/>
                <a:gd name="T11" fmla="*/ 23 h 81"/>
                <a:gd name="T12" fmla="*/ 80 w 135"/>
                <a:gd name="T13" fmla="*/ 0 h 81"/>
                <a:gd name="T14" fmla="*/ 127 w 135"/>
                <a:gd name="T15" fmla="*/ 57 h 81"/>
                <a:gd name="T16" fmla="*/ 135 w 135"/>
                <a:gd name="T17" fmla="*/ 5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81">
                  <a:moveTo>
                    <a:pt x="135" y="58"/>
                  </a:moveTo>
                  <a:cubicBezTo>
                    <a:pt x="96" y="81"/>
                    <a:pt x="96" y="81"/>
                    <a:pt x="96" y="81"/>
                  </a:cubicBezTo>
                  <a:cubicBezTo>
                    <a:pt x="93" y="80"/>
                    <a:pt x="91" y="80"/>
                    <a:pt x="88" y="80"/>
                  </a:cubicBezTo>
                  <a:cubicBezTo>
                    <a:pt x="41" y="22"/>
                    <a:pt x="41" y="22"/>
                    <a:pt x="41" y="22"/>
                  </a:cubicBezTo>
                  <a:cubicBezTo>
                    <a:pt x="0" y="46"/>
                    <a:pt x="0" y="46"/>
                    <a:pt x="0" y="46"/>
                  </a:cubicBezTo>
                  <a:cubicBezTo>
                    <a:pt x="39" y="23"/>
                    <a:pt x="39" y="23"/>
                    <a:pt x="39" y="23"/>
                  </a:cubicBezTo>
                  <a:cubicBezTo>
                    <a:pt x="80" y="0"/>
                    <a:pt x="80" y="0"/>
                    <a:pt x="80" y="0"/>
                  </a:cubicBezTo>
                  <a:cubicBezTo>
                    <a:pt x="127" y="57"/>
                    <a:pt x="127" y="57"/>
                    <a:pt x="127" y="57"/>
                  </a:cubicBezTo>
                  <a:cubicBezTo>
                    <a:pt x="130" y="57"/>
                    <a:pt x="132" y="58"/>
                    <a:pt x="135" y="58"/>
                  </a:cubicBezTo>
                  <a:close/>
                </a:path>
              </a:pathLst>
            </a:custGeom>
            <a:solidFill>
              <a:srgbClr val="0A8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34" name="Freeform 9"/>
            <p:cNvSpPr>
              <a:spLocks/>
            </p:cNvSpPr>
            <p:nvPr/>
          </p:nvSpPr>
          <p:spPr bwMode="auto">
            <a:xfrm>
              <a:off x="4846638" y="3182938"/>
              <a:ext cx="1003300" cy="1550988"/>
            </a:xfrm>
            <a:custGeom>
              <a:avLst/>
              <a:gdLst>
                <a:gd name="T0" fmla="*/ 184 w 236"/>
                <a:gd name="T1" fmla="*/ 228 h 365"/>
                <a:gd name="T2" fmla="*/ 181 w 236"/>
                <a:gd name="T3" fmla="*/ 217 h 365"/>
                <a:gd name="T4" fmla="*/ 207 w 236"/>
                <a:gd name="T5" fmla="*/ 178 h 365"/>
                <a:gd name="T6" fmla="*/ 167 w 236"/>
                <a:gd name="T7" fmla="*/ 107 h 365"/>
                <a:gd name="T8" fmla="*/ 119 w 236"/>
                <a:gd name="T9" fmla="*/ 110 h 365"/>
                <a:gd name="T10" fmla="*/ 112 w 236"/>
                <a:gd name="T11" fmla="*/ 102 h 365"/>
                <a:gd name="T12" fmla="*/ 97 w 236"/>
                <a:gd name="T13" fmla="*/ 33 h 365"/>
                <a:gd name="T14" fmla="*/ 39 w 236"/>
                <a:gd name="T15" fmla="*/ 0 h 365"/>
                <a:gd name="T16" fmla="*/ 0 w 236"/>
                <a:gd name="T17" fmla="*/ 22 h 365"/>
                <a:gd name="T18" fmla="*/ 58 w 236"/>
                <a:gd name="T19" fmla="*/ 56 h 365"/>
                <a:gd name="T20" fmla="*/ 73 w 236"/>
                <a:gd name="T21" fmla="*/ 124 h 365"/>
                <a:gd name="T22" fmla="*/ 80 w 236"/>
                <a:gd name="T23" fmla="*/ 132 h 365"/>
                <a:gd name="T24" fmla="*/ 127 w 236"/>
                <a:gd name="T25" fmla="*/ 129 h 365"/>
                <a:gd name="T26" fmla="*/ 168 w 236"/>
                <a:gd name="T27" fmla="*/ 201 h 365"/>
                <a:gd name="T28" fmla="*/ 142 w 236"/>
                <a:gd name="T29" fmla="*/ 240 h 365"/>
                <a:gd name="T30" fmla="*/ 145 w 236"/>
                <a:gd name="T31" fmla="*/ 250 h 365"/>
                <a:gd name="T32" fmla="*/ 145 w 236"/>
                <a:gd name="T33" fmla="*/ 250 h 365"/>
                <a:gd name="T34" fmla="*/ 197 w 236"/>
                <a:gd name="T35" fmla="*/ 297 h 365"/>
                <a:gd name="T36" fmla="*/ 196 w 236"/>
                <a:gd name="T37" fmla="*/ 365 h 365"/>
                <a:gd name="T38" fmla="*/ 235 w 236"/>
                <a:gd name="T39" fmla="*/ 342 h 365"/>
                <a:gd name="T40" fmla="*/ 236 w 236"/>
                <a:gd name="T41" fmla="*/ 275 h 365"/>
                <a:gd name="T42" fmla="*/ 184 w 236"/>
                <a:gd name="T43" fmla="*/ 22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6" h="365">
                  <a:moveTo>
                    <a:pt x="184" y="228"/>
                  </a:moveTo>
                  <a:cubicBezTo>
                    <a:pt x="183" y="224"/>
                    <a:pt x="182" y="221"/>
                    <a:pt x="181" y="217"/>
                  </a:cubicBezTo>
                  <a:cubicBezTo>
                    <a:pt x="207" y="178"/>
                    <a:pt x="207" y="178"/>
                    <a:pt x="207" y="178"/>
                  </a:cubicBezTo>
                  <a:cubicBezTo>
                    <a:pt x="167" y="107"/>
                    <a:pt x="167" y="107"/>
                    <a:pt x="167" y="107"/>
                  </a:cubicBezTo>
                  <a:cubicBezTo>
                    <a:pt x="119" y="110"/>
                    <a:pt x="119" y="110"/>
                    <a:pt x="119" y="110"/>
                  </a:cubicBezTo>
                  <a:cubicBezTo>
                    <a:pt x="117" y="107"/>
                    <a:pt x="114" y="104"/>
                    <a:pt x="112" y="102"/>
                  </a:cubicBezTo>
                  <a:cubicBezTo>
                    <a:pt x="97" y="33"/>
                    <a:pt x="97" y="33"/>
                    <a:pt x="97" y="33"/>
                  </a:cubicBezTo>
                  <a:cubicBezTo>
                    <a:pt x="39" y="0"/>
                    <a:pt x="39" y="0"/>
                    <a:pt x="39" y="0"/>
                  </a:cubicBezTo>
                  <a:cubicBezTo>
                    <a:pt x="0" y="22"/>
                    <a:pt x="0" y="22"/>
                    <a:pt x="0" y="22"/>
                  </a:cubicBezTo>
                  <a:cubicBezTo>
                    <a:pt x="58" y="56"/>
                    <a:pt x="58" y="56"/>
                    <a:pt x="58" y="56"/>
                  </a:cubicBezTo>
                  <a:cubicBezTo>
                    <a:pt x="73" y="124"/>
                    <a:pt x="73" y="124"/>
                    <a:pt x="73" y="124"/>
                  </a:cubicBezTo>
                  <a:cubicBezTo>
                    <a:pt x="75" y="127"/>
                    <a:pt x="78" y="130"/>
                    <a:pt x="80" y="132"/>
                  </a:cubicBezTo>
                  <a:cubicBezTo>
                    <a:pt x="127" y="129"/>
                    <a:pt x="127" y="129"/>
                    <a:pt x="127" y="129"/>
                  </a:cubicBezTo>
                  <a:cubicBezTo>
                    <a:pt x="168" y="201"/>
                    <a:pt x="168" y="201"/>
                    <a:pt x="168" y="201"/>
                  </a:cubicBezTo>
                  <a:cubicBezTo>
                    <a:pt x="142" y="240"/>
                    <a:pt x="142" y="240"/>
                    <a:pt x="142" y="240"/>
                  </a:cubicBezTo>
                  <a:cubicBezTo>
                    <a:pt x="143" y="243"/>
                    <a:pt x="144" y="247"/>
                    <a:pt x="145" y="250"/>
                  </a:cubicBezTo>
                  <a:cubicBezTo>
                    <a:pt x="145" y="250"/>
                    <a:pt x="145" y="250"/>
                    <a:pt x="145" y="250"/>
                  </a:cubicBezTo>
                  <a:cubicBezTo>
                    <a:pt x="197" y="297"/>
                    <a:pt x="197" y="297"/>
                    <a:pt x="197" y="297"/>
                  </a:cubicBezTo>
                  <a:cubicBezTo>
                    <a:pt x="196" y="365"/>
                    <a:pt x="196" y="365"/>
                    <a:pt x="196" y="365"/>
                  </a:cubicBezTo>
                  <a:cubicBezTo>
                    <a:pt x="235" y="342"/>
                    <a:pt x="235" y="342"/>
                    <a:pt x="235" y="342"/>
                  </a:cubicBezTo>
                  <a:cubicBezTo>
                    <a:pt x="236" y="275"/>
                    <a:pt x="236" y="275"/>
                    <a:pt x="236" y="275"/>
                  </a:cubicBezTo>
                  <a:lnTo>
                    <a:pt x="184" y="228"/>
                  </a:lnTo>
                  <a:close/>
                </a:path>
              </a:pathLst>
            </a:custGeom>
            <a:solidFill>
              <a:srgbClr val="0A8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35" name="Freeform 10"/>
            <p:cNvSpPr>
              <a:spLocks/>
            </p:cNvSpPr>
            <p:nvPr/>
          </p:nvSpPr>
          <p:spPr bwMode="auto">
            <a:xfrm>
              <a:off x="4537076" y="3603626"/>
              <a:ext cx="866775" cy="1092200"/>
            </a:xfrm>
            <a:custGeom>
              <a:avLst/>
              <a:gdLst>
                <a:gd name="T0" fmla="*/ 37 w 204"/>
                <a:gd name="T1" fmla="*/ 23 h 257"/>
                <a:gd name="T2" fmla="*/ 76 w 204"/>
                <a:gd name="T3" fmla="*/ 0 h 257"/>
                <a:gd name="T4" fmla="*/ 75 w 204"/>
                <a:gd name="T5" fmla="*/ 149 h 257"/>
                <a:gd name="T6" fmla="*/ 139 w 204"/>
                <a:gd name="T7" fmla="*/ 218 h 257"/>
                <a:gd name="T8" fmla="*/ 204 w 204"/>
                <a:gd name="T9" fmla="*/ 224 h 257"/>
                <a:gd name="T10" fmla="*/ 165 w 204"/>
                <a:gd name="T11" fmla="*/ 247 h 257"/>
                <a:gd name="T12" fmla="*/ 100 w 204"/>
                <a:gd name="T13" fmla="*/ 240 h 257"/>
                <a:gd name="T14" fmla="*/ 36 w 204"/>
                <a:gd name="T15" fmla="*/ 172 h 257"/>
                <a:gd name="T16" fmla="*/ 37 w 204"/>
                <a:gd name="T17" fmla="*/ 23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 h="257">
                  <a:moveTo>
                    <a:pt x="37" y="23"/>
                  </a:moveTo>
                  <a:cubicBezTo>
                    <a:pt x="76" y="0"/>
                    <a:pt x="76" y="0"/>
                    <a:pt x="76" y="0"/>
                  </a:cubicBezTo>
                  <a:cubicBezTo>
                    <a:pt x="40" y="21"/>
                    <a:pt x="39" y="87"/>
                    <a:pt x="75" y="149"/>
                  </a:cubicBezTo>
                  <a:cubicBezTo>
                    <a:pt x="93" y="180"/>
                    <a:pt x="116" y="204"/>
                    <a:pt x="139" y="218"/>
                  </a:cubicBezTo>
                  <a:cubicBezTo>
                    <a:pt x="163" y="231"/>
                    <a:pt x="186" y="234"/>
                    <a:pt x="204" y="224"/>
                  </a:cubicBezTo>
                  <a:cubicBezTo>
                    <a:pt x="165" y="247"/>
                    <a:pt x="165" y="247"/>
                    <a:pt x="165" y="247"/>
                  </a:cubicBezTo>
                  <a:cubicBezTo>
                    <a:pt x="147" y="257"/>
                    <a:pt x="124" y="254"/>
                    <a:pt x="100" y="240"/>
                  </a:cubicBezTo>
                  <a:cubicBezTo>
                    <a:pt x="77" y="227"/>
                    <a:pt x="53" y="203"/>
                    <a:pt x="36" y="172"/>
                  </a:cubicBezTo>
                  <a:cubicBezTo>
                    <a:pt x="0" y="110"/>
                    <a:pt x="1" y="43"/>
                    <a:pt x="37" y="23"/>
                  </a:cubicBezTo>
                  <a:close/>
                </a:path>
              </a:pathLst>
            </a:custGeom>
            <a:solidFill>
              <a:srgbClr val="0A8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36" name="Freeform 11"/>
            <p:cNvSpPr>
              <a:spLocks noEditPoints="1"/>
            </p:cNvSpPr>
            <p:nvPr/>
          </p:nvSpPr>
          <p:spPr bwMode="auto">
            <a:xfrm>
              <a:off x="4248151" y="3246438"/>
              <a:ext cx="1436688" cy="1857375"/>
            </a:xfrm>
            <a:custGeom>
              <a:avLst/>
              <a:gdLst>
                <a:gd name="T0" fmla="*/ 337 w 338"/>
                <a:gd name="T1" fmla="*/ 350 h 437"/>
                <a:gd name="T2" fmla="*/ 285 w 338"/>
                <a:gd name="T3" fmla="*/ 337 h 437"/>
                <a:gd name="T4" fmla="*/ 282 w 338"/>
                <a:gd name="T5" fmla="*/ 344 h 437"/>
                <a:gd name="T6" fmla="*/ 308 w 338"/>
                <a:gd name="T7" fmla="*/ 413 h 437"/>
                <a:gd name="T8" fmla="*/ 267 w 338"/>
                <a:gd name="T9" fmla="*/ 437 h 437"/>
                <a:gd name="T10" fmla="*/ 220 w 338"/>
                <a:gd name="T11" fmla="*/ 379 h 437"/>
                <a:gd name="T12" fmla="*/ 212 w 338"/>
                <a:gd name="T13" fmla="*/ 379 h 437"/>
                <a:gd name="T14" fmla="*/ 197 w 338"/>
                <a:gd name="T15" fmla="*/ 430 h 437"/>
                <a:gd name="T16" fmla="*/ 139 w 338"/>
                <a:gd name="T17" fmla="*/ 397 h 437"/>
                <a:gd name="T18" fmla="*/ 124 w 338"/>
                <a:gd name="T19" fmla="*/ 328 h 437"/>
                <a:gd name="T20" fmla="*/ 117 w 338"/>
                <a:gd name="T21" fmla="*/ 320 h 437"/>
                <a:gd name="T22" fmla="*/ 69 w 338"/>
                <a:gd name="T23" fmla="*/ 323 h 437"/>
                <a:gd name="T24" fmla="*/ 28 w 338"/>
                <a:gd name="T25" fmla="*/ 252 h 437"/>
                <a:gd name="T26" fmla="*/ 55 w 338"/>
                <a:gd name="T27" fmla="*/ 213 h 437"/>
                <a:gd name="T28" fmla="*/ 52 w 338"/>
                <a:gd name="T29" fmla="*/ 202 h 437"/>
                <a:gd name="T30" fmla="*/ 0 w 338"/>
                <a:gd name="T31" fmla="*/ 155 h 437"/>
                <a:gd name="T32" fmla="*/ 1 w 338"/>
                <a:gd name="T33" fmla="*/ 88 h 437"/>
                <a:gd name="T34" fmla="*/ 53 w 338"/>
                <a:gd name="T35" fmla="*/ 101 h 437"/>
                <a:gd name="T36" fmla="*/ 56 w 338"/>
                <a:gd name="T37" fmla="*/ 94 h 437"/>
                <a:gd name="T38" fmla="*/ 30 w 338"/>
                <a:gd name="T39" fmla="*/ 24 h 437"/>
                <a:gd name="T40" fmla="*/ 71 w 338"/>
                <a:gd name="T41" fmla="*/ 0 h 437"/>
                <a:gd name="T42" fmla="*/ 118 w 338"/>
                <a:gd name="T43" fmla="*/ 58 h 437"/>
                <a:gd name="T44" fmla="*/ 126 w 338"/>
                <a:gd name="T45" fmla="*/ 59 h 437"/>
                <a:gd name="T46" fmla="*/ 141 w 338"/>
                <a:gd name="T47" fmla="*/ 7 h 437"/>
                <a:gd name="T48" fmla="*/ 199 w 338"/>
                <a:gd name="T49" fmla="*/ 41 h 437"/>
                <a:gd name="T50" fmla="*/ 214 w 338"/>
                <a:gd name="T51" fmla="*/ 109 h 437"/>
                <a:gd name="T52" fmla="*/ 221 w 338"/>
                <a:gd name="T53" fmla="*/ 117 h 437"/>
                <a:gd name="T54" fmla="*/ 268 w 338"/>
                <a:gd name="T55" fmla="*/ 114 h 437"/>
                <a:gd name="T56" fmla="*/ 309 w 338"/>
                <a:gd name="T57" fmla="*/ 186 h 437"/>
                <a:gd name="T58" fmla="*/ 283 w 338"/>
                <a:gd name="T59" fmla="*/ 225 h 437"/>
                <a:gd name="T60" fmla="*/ 286 w 338"/>
                <a:gd name="T61" fmla="*/ 235 h 437"/>
                <a:gd name="T62" fmla="*/ 338 w 338"/>
                <a:gd name="T63" fmla="*/ 282 h 437"/>
                <a:gd name="T64" fmla="*/ 337 w 338"/>
                <a:gd name="T65" fmla="*/ 350 h 437"/>
                <a:gd name="T66" fmla="*/ 233 w 338"/>
                <a:gd name="T67" fmla="*/ 331 h 437"/>
                <a:gd name="T68" fmla="*/ 234 w 338"/>
                <a:gd name="T69" fmla="*/ 181 h 437"/>
                <a:gd name="T70" fmla="*/ 170 w 338"/>
                <a:gd name="T71" fmla="*/ 113 h 437"/>
                <a:gd name="T72" fmla="*/ 105 w 338"/>
                <a:gd name="T73" fmla="*/ 107 h 437"/>
                <a:gd name="T74" fmla="*/ 104 w 338"/>
                <a:gd name="T75" fmla="*/ 256 h 437"/>
                <a:gd name="T76" fmla="*/ 168 w 338"/>
                <a:gd name="T77" fmla="*/ 324 h 437"/>
                <a:gd name="T78" fmla="*/ 233 w 338"/>
                <a:gd name="T79" fmla="*/ 331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8" h="437">
                  <a:moveTo>
                    <a:pt x="337" y="350"/>
                  </a:moveTo>
                  <a:cubicBezTo>
                    <a:pt x="285" y="337"/>
                    <a:pt x="285" y="337"/>
                    <a:pt x="285" y="337"/>
                  </a:cubicBezTo>
                  <a:cubicBezTo>
                    <a:pt x="284" y="339"/>
                    <a:pt x="283" y="341"/>
                    <a:pt x="282" y="344"/>
                  </a:cubicBezTo>
                  <a:cubicBezTo>
                    <a:pt x="308" y="413"/>
                    <a:pt x="308" y="413"/>
                    <a:pt x="308" y="413"/>
                  </a:cubicBezTo>
                  <a:cubicBezTo>
                    <a:pt x="267" y="437"/>
                    <a:pt x="267" y="437"/>
                    <a:pt x="267" y="437"/>
                  </a:cubicBezTo>
                  <a:cubicBezTo>
                    <a:pt x="220" y="379"/>
                    <a:pt x="220" y="379"/>
                    <a:pt x="220" y="379"/>
                  </a:cubicBezTo>
                  <a:cubicBezTo>
                    <a:pt x="217" y="379"/>
                    <a:pt x="215" y="379"/>
                    <a:pt x="212" y="379"/>
                  </a:cubicBezTo>
                  <a:cubicBezTo>
                    <a:pt x="197" y="430"/>
                    <a:pt x="197" y="430"/>
                    <a:pt x="197" y="430"/>
                  </a:cubicBezTo>
                  <a:cubicBezTo>
                    <a:pt x="139" y="397"/>
                    <a:pt x="139" y="397"/>
                    <a:pt x="139" y="397"/>
                  </a:cubicBezTo>
                  <a:cubicBezTo>
                    <a:pt x="124" y="328"/>
                    <a:pt x="124" y="328"/>
                    <a:pt x="124" y="328"/>
                  </a:cubicBezTo>
                  <a:cubicBezTo>
                    <a:pt x="122" y="325"/>
                    <a:pt x="119" y="323"/>
                    <a:pt x="117" y="320"/>
                  </a:cubicBezTo>
                  <a:cubicBezTo>
                    <a:pt x="69" y="323"/>
                    <a:pt x="69" y="323"/>
                    <a:pt x="69" y="323"/>
                  </a:cubicBezTo>
                  <a:cubicBezTo>
                    <a:pt x="28" y="252"/>
                    <a:pt x="28" y="252"/>
                    <a:pt x="28" y="252"/>
                  </a:cubicBezTo>
                  <a:cubicBezTo>
                    <a:pt x="55" y="213"/>
                    <a:pt x="55" y="213"/>
                    <a:pt x="55" y="213"/>
                  </a:cubicBezTo>
                  <a:cubicBezTo>
                    <a:pt x="54" y="209"/>
                    <a:pt x="53" y="206"/>
                    <a:pt x="52" y="202"/>
                  </a:cubicBezTo>
                  <a:cubicBezTo>
                    <a:pt x="0" y="155"/>
                    <a:pt x="0" y="155"/>
                    <a:pt x="0" y="155"/>
                  </a:cubicBezTo>
                  <a:cubicBezTo>
                    <a:pt x="1" y="88"/>
                    <a:pt x="1" y="88"/>
                    <a:pt x="1" y="88"/>
                  </a:cubicBezTo>
                  <a:cubicBezTo>
                    <a:pt x="53" y="101"/>
                    <a:pt x="53" y="101"/>
                    <a:pt x="53" y="101"/>
                  </a:cubicBezTo>
                  <a:cubicBezTo>
                    <a:pt x="54" y="98"/>
                    <a:pt x="55" y="96"/>
                    <a:pt x="56" y="94"/>
                  </a:cubicBezTo>
                  <a:cubicBezTo>
                    <a:pt x="30" y="24"/>
                    <a:pt x="30" y="24"/>
                    <a:pt x="30" y="24"/>
                  </a:cubicBezTo>
                  <a:cubicBezTo>
                    <a:pt x="71" y="0"/>
                    <a:pt x="71" y="0"/>
                    <a:pt x="71" y="0"/>
                  </a:cubicBezTo>
                  <a:cubicBezTo>
                    <a:pt x="118" y="58"/>
                    <a:pt x="118" y="58"/>
                    <a:pt x="118" y="58"/>
                  </a:cubicBezTo>
                  <a:cubicBezTo>
                    <a:pt x="121" y="58"/>
                    <a:pt x="123" y="58"/>
                    <a:pt x="126" y="59"/>
                  </a:cubicBezTo>
                  <a:cubicBezTo>
                    <a:pt x="141" y="7"/>
                    <a:pt x="141" y="7"/>
                    <a:pt x="141" y="7"/>
                  </a:cubicBezTo>
                  <a:cubicBezTo>
                    <a:pt x="199" y="41"/>
                    <a:pt x="199" y="41"/>
                    <a:pt x="199" y="41"/>
                  </a:cubicBezTo>
                  <a:cubicBezTo>
                    <a:pt x="214" y="109"/>
                    <a:pt x="214" y="109"/>
                    <a:pt x="214" y="109"/>
                  </a:cubicBezTo>
                  <a:cubicBezTo>
                    <a:pt x="216" y="112"/>
                    <a:pt x="219" y="115"/>
                    <a:pt x="221" y="117"/>
                  </a:cubicBezTo>
                  <a:cubicBezTo>
                    <a:pt x="268" y="114"/>
                    <a:pt x="268" y="114"/>
                    <a:pt x="268" y="114"/>
                  </a:cubicBezTo>
                  <a:cubicBezTo>
                    <a:pt x="309" y="186"/>
                    <a:pt x="309" y="186"/>
                    <a:pt x="309" y="186"/>
                  </a:cubicBezTo>
                  <a:cubicBezTo>
                    <a:pt x="283" y="225"/>
                    <a:pt x="283" y="225"/>
                    <a:pt x="283" y="225"/>
                  </a:cubicBezTo>
                  <a:cubicBezTo>
                    <a:pt x="284" y="228"/>
                    <a:pt x="285" y="232"/>
                    <a:pt x="286" y="235"/>
                  </a:cubicBezTo>
                  <a:cubicBezTo>
                    <a:pt x="338" y="282"/>
                    <a:pt x="338" y="282"/>
                    <a:pt x="338" y="282"/>
                  </a:cubicBezTo>
                  <a:lnTo>
                    <a:pt x="337" y="350"/>
                  </a:lnTo>
                  <a:close/>
                  <a:moveTo>
                    <a:pt x="233" y="331"/>
                  </a:moveTo>
                  <a:cubicBezTo>
                    <a:pt x="269" y="310"/>
                    <a:pt x="270" y="243"/>
                    <a:pt x="234" y="181"/>
                  </a:cubicBezTo>
                  <a:cubicBezTo>
                    <a:pt x="216" y="150"/>
                    <a:pt x="193" y="127"/>
                    <a:pt x="170" y="113"/>
                  </a:cubicBezTo>
                  <a:cubicBezTo>
                    <a:pt x="146" y="100"/>
                    <a:pt x="123" y="96"/>
                    <a:pt x="105" y="107"/>
                  </a:cubicBezTo>
                  <a:cubicBezTo>
                    <a:pt x="69" y="127"/>
                    <a:pt x="68" y="194"/>
                    <a:pt x="104" y="256"/>
                  </a:cubicBezTo>
                  <a:cubicBezTo>
                    <a:pt x="121" y="287"/>
                    <a:pt x="145" y="311"/>
                    <a:pt x="168" y="324"/>
                  </a:cubicBezTo>
                  <a:cubicBezTo>
                    <a:pt x="192" y="338"/>
                    <a:pt x="215" y="341"/>
                    <a:pt x="233" y="331"/>
                  </a:cubicBezTo>
                </a:path>
              </a:pathLst>
            </a:custGeom>
            <a:solidFill>
              <a:srgbClr val="0AA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14" name="Group 113"/>
          <p:cNvGrpSpPr/>
          <p:nvPr/>
        </p:nvGrpSpPr>
        <p:grpSpPr>
          <a:xfrm>
            <a:off x="6817948" y="1072284"/>
            <a:ext cx="655907" cy="802902"/>
            <a:chOff x="3746501" y="2139951"/>
            <a:chExt cx="935037" cy="1144587"/>
          </a:xfrm>
        </p:grpSpPr>
        <p:sp>
          <p:nvSpPr>
            <p:cNvPr id="123" name="Freeform 12"/>
            <p:cNvSpPr>
              <a:spLocks/>
            </p:cNvSpPr>
            <p:nvPr/>
          </p:nvSpPr>
          <p:spPr bwMode="auto">
            <a:xfrm>
              <a:off x="4235451" y="3084513"/>
              <a:ext cx="134938" cy="182563"/>
            </a:xfrm>
            <a:custGeom>
              <a:avLst/>
              <a:gdLst>
                <a:gd name="T0" fmla="*/ 0 w 85"/>
                <a:gd name="T1" fmla="*/ 115 h 115"/>
                <a:gd name="T2" fmla="*/ 61 w 85"/>
                <a:gd name="T3" fmla="*/ 80 h 115"/>
                <a:gd name="T4" fmla="*/ 85 w 85"/>
                <a:gd name="T5" fmla="*/ 0 h 115"/>
                <a:gd name="T6" fmla="*/ 24 w 85"/>
                <a:gd name="T7" fmla="*/ 35 h 115"/>
                <a:gd name="T8" fmla="*/ 0 w 85"/>
                <a:gd name="T9" fmla="*/ 115 h 115"/>
              </a:gdLst>
              <a:ahLst/>
              <a:cxnLst>
                <a:cxn ang="0">
                  <a:pos x="T0" y="T1"/>
                </a:cxn>
                <a:cxn ang="0">
                  <a:pos x="T2" y="T3"/>
                </a:cxn>
                <a:cxn ang="0">
                  <a:pos x="T4" y="T5"/>
                </a:cxn>
                <a:cxn ang="0">
                  <a:pos x="T6" y="T7"/>
                </a:cxn>
                <a:cxn ang="0">
                  <a:pos x="T8" y="T9"/>
                </a:cxn>
              </a:cxnLst>
              <a:rect l="0" t="0" r="r" b="b"/>
              <a:pathLst>
                <a:path w="85" h="115">
                  <a:moveTo>
                    <a:pt x="0" y="115"/>
                  </a:moveTo>
                  <a:lnTo>
                    <a:pt x="61" y="80"/>
                  </a:lnTo>
                  <a:lnTo>
                    <a:pt x="85" y="0"/>
                  </a:lnTo>
                  <a:lnTo>
                    <a:pt x="24" y="35"/>
                  </a:lnTo>
                  <a:lnTo>
                    <a:pt x="0" y="115"/>
                  </a:lnTo>
                  <a:close/>
                </a:path>
              </a:pathLst>
            </a:custGeom>
            <a:solidFill>
              <a:srgbClr val="0A8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4" name="Freeform 13"/>
            <p:cNvSpPr>
              <a:spLocks/>
            </p:cNvSpPr>
            <p:nvPr/>
          </p:nvSpPr>
          <p:spPr bwMode="auto">
            <a:xfrm>
              <a:off x="3746501" y="2357438"/>
              <a:ext cx="225425" cy="88900"/>
            </a:xfrm>
            <a:custGeom>
              <a:avLst/>
              <a:gdLst>
                <a:gd name="T0" fmla="*/ 0 w 142"/>
                <a:gd name="T1" fmla="*/ 37 h 56"/>
                <a:gd name="T2" fmla="*/ 80 w 142"/>
                <a:gd name="T3" fmla="*/ 56 h 56"/>
                <a:gd name="T4" fmla="*/ 142 w 142"/>
                <a:gd name="T5" fmla="*/ 21 h 56"/>
                <a:gd name="T6" fmla="*/ 61 w 142"/>
                <a:gd name="T7" fmla="*/ 0 h 56"/>
                <a:gd name="T8" fmla="*/ 0 w 142"/>
                <a:gd name="T9" fmla="*/ 37 h 56"/>
              </a:gdLst>
              <a:ahLst/>
              <a:cxnLst>
                <a:cxn ang="0">
                  <a:pos x="T0" y="T1"/>
                </a:cxn>
                <a:cxn ang="0">
                  <a:pos x="T2" y="T3"/>
                </a:cxn>
                <a:cxn ang="0">
                  <a:pos x="T4" y="T5"/>
                </a:cxn>
                <a:cxn ang="0">
                  <a:pos x="T6" y="T7"/>
                </a:cxn>
                <a:cxn ang="0">
                  <a:pos x="T8" y="T9"/>
                </a:cxn>
              </a:cxnLst>
              <a:rect l="0" t="0" r="r" b="b"/>
              <a:pathLst>
                <a:path w="142" h="56">
                  <a:moveTo>
                    <a:pt x="0" y="37"/>
                  </a:moveTo>
                  <a:lnTo>
                    <a:pt x="80" y="56"/>
                  </a:lnTo>
                  <a:lnTo>
                    <a:pt x="142" y="21"/>
                  </a:lnTo>
                  <a:lnTo>
                    <a:pt x="61" y="0"/>
                  </a:lnTo>
                  <a:lnTo>
                    <a:pt x="0" y="37"/>
                  </a:lnTo>
                  <a:close/>
                </a:path>
              </a:pathLst>
            </a:custGeom>
            <a:solidFill>
              <a:srgbClr val="0A8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5" name="Freeform 14"/>
            <p:cNvSpPr>
              <a:spLocks/>
            </p:cNvSpPr>
            <p:nvPr/>
          </p:nvSpPr>
          <p:spPr bwMode="auto">
            <a:xfrm>
              <a:off x="4446588" y="2978151"/>
              <a:ext cx="161925" cy="246063"/>
            </a:xfrm>
            <a:custGeom>
              <a:avLst/>
              <a:gdLst>
                <a:gd name="T0" fmla="*/ 25 w 38"/>
                <a:gd name="T1" fmla="*/ 0 h 58"/>
                <a:gd name="T2" fmla="*/ 2 w 38"/>
                <a:gd name="T3" fmla="*/ 13 h 58"/>
                <a:gd name="T4" fmla="*/ 0 w 38"/>
                <a:gd name="T5" fmla="*/ 17 h 58"/>
                <a:gd name="T6" fmla="*/ 15 w 38"/>
                <a:gd name="T7" fmla="*/ 58 h 58"/>
                <a:gd name="T8" fmla="*/ 38 w 38"/>
                <a:gd name="T9" fmla="*/ 45 h 58"/>
                <a:gd name="T10" fmla="*/ 23 w 38"/>
                <a:gd name="T11" fmla="*/ 4 h 58"/>
                <a:gd name="T12" fmla="*/ 25 w 38"/>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38" h="58">
                  <a:moveTo>
                    <a:pt x="25" y="0"/>
                  </a:moveTo>
                  <a:cubicBezTo>
                    <a:pt x="2" y="13"/>
                    <a:pt x="2" y="13"/>
                    <a:pt x="2" y="13"/>
                  </a:cubicBezTo>
                  <a:cubicBezTo>
                    <a:pt x="1" y="15"/>
                    <a:pt x="1" y="16"/>
                    <a:pt x="0" y="17"/>
                  </a:cubicBezTo>
                  <a:cubicBezTo>
                    <a:pt x="15" y="58"/>
                    <a:pt x="15" y="58"/>
                    <a:pt x="15" y="58"/>
                  </a:cubicBezTo>
                  <a:cubicBezTo>
                    <a:pt x="38" y="45"/>
                    <a:pt x="38" y="45"/>
                    <a:pt x="38" y="45"/>
                  </a:cubicBezTo>
                  <a:cubicBezTo>
                    <a:pt x="23" y="4"/>
                    <a:pt x="23" y="4"/>
                    <a:pt x="23" y="4"/>
                  </a:cubicBezTo>
                  <a:cubicBezTo>
                    <a:pt x="24" y="3"/>
                    <a:pt x="24" y="1"/>
                    <a:pt x="25" y="0"/>
                  </a:cubicBezTo>
                  <a:close/>
                </a:path>
              </a:pathLst>
            </a:custGeom>
            <a:solidFill>
              <a:srgbClr val="0A8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6" name="Freeform 15"/>
            <p:cNvSpPr>
              <a:spLocks/>
            </p:cNvSpPr>
            <p:nvPr/>
          </p:nvSpPr>
          <p:spPr bwMode="auto">
            <a:xfrm>
              <a:off x="3817938" y="2139951"/>
              <a:ext cx="336550" cy="204788"/>
            </a:xfrm>
            <a:custGeom>
              <a:avLst/>
              <a:gdLst>
                <a:gd name="T0" fmla="*/ 79 w 79"/>
                <a:gd name="T1" fmla="*/ 34 h 48"/>
                <a:gd name="T2" fmla="*/ 56 w 79"/>
                <a:gd name="T3" fmla="*/ 48 h 48"/>
                <a:gd name="T4" fmla="*/ 52 w 79"/>
                <a:gd name="T5" fmla="*/ 47 h 48"/>
                <a:gd name="T6" fmla="*/ 24 w 79"/>
                <a:gd name="T7" fmla="*/ 13 h 48"/>
                <a:gd name="T8" fmla="*/ 0 w 79"/>
                <a:gd name="T9" fmla="*/ 27 h 48"/>
                <a:gd name="T10" fmla="*/ 23 w 79"/>
                <a:gd name="T11" fmla="*/ 14 h 48"/>
                <a:gd name="T12" fmla="*/ 47 w 79"/>
                <a:gd name="T13" fmla="*/ 0 h 48"/>
                <a:gd name="T14" fmla="*/ 75 w 79"/>
                <a:gd name="T15" fmla="*/ 34 h 48"/>
                <a:gd name="T16" fmla="*/ 79 w 79"/>
                <a:gd name="T17"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48">
                  <a:moveTo>
                    <a:pt x="79" y="34"/>
                  </a:moveTo>
                  <a:cubicBezTo>
                    <a:pt x="56" y="48"/>
                    <a:pt x="56" y="48"/>
                    <a:pt x="56" y="48"/>
                  </a:cubicBezTo>
                  <a:cubicBezTo>
                    <a:pt x="55" y="47"/>
                    <a:pt x="53" y="47"/>
                    <a:pt x="52" y="47"/>
                  </a:cubicBezTo>
                  <a:cubicBezTo>
                    <a:pt x="24" y="13"/>
                    <a:pt x="24" y="13"/>
                    <a:pt x="24" y="13"/>
                  </a:cubicBezTo>
                  <a:cubicBezTo>
                    <a:pt x="0" y="27"/>
                    <a:pt x="0" y="27"/>
                    <a:pt x="0" y="27"/>
                  </a:cubicBezTo>
                  <a:cubicBezTo>
                    <a:pt x="23" y="14"/>
                    <a:pt x="23" y="14"/>
                    <a:pt x="23" y="14"/>
                  </a:cubicBezTo>
                  <a:cubicBezTo>
                    <a:pt x="47" y="0"/>
                    <a:pt x="47" y="0"/>
                    <a:pt x="47" y="0"/>
                  </a:cubicBezTo>
                  <a:cubicBezTo>
                    <a:pt x="75" y="34"/>
                    <a:pt x="75" y="34"/>
                    <a:pt x="75" y="34"/>
                  </a:cubicBezTo>
                  <a:cubicBezTo>
                    <a:pt x="76" y="34"/>
                    <a:pt x="78" y="34"/>
                    <a:pt x="79" y="34"/>
                  </a:cubicBezTo>
                  <a:close/>
                </a:path>
              </a:pathLst>
            </a:custGeom>
            <a:solidFill>
              <a:srgbClr val="0A8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7" name="Freeform 16"/>
            <p:cNvSpPr>
              <a:spLocks/>
            </p:cNvSpPr>
            <p:nvPr/>
          </p:nvSpPr>
          <p:spPr bwMode="auto">
            <a:xfrm>
              <a:off x="4094163" y="2157413"/>
              <a:ext cx="587375" cy="909638"/>
            </a:xfrm>
            <a:custGeom>
              <a:avLst/>
              <a:gdLst>
                <a:gd name="T0" fmla="*/ 108 w 138"/>
                <a:gd name="T1" fmla="*/ 134 h 214"/>
                <a:gd name="T2" fmla="*/ 106 w 138"/>
                <a:gd name="T3" fmla="*/ 128 h 214"/>
                <a:gd name="T4" fmla="*/ 122 w 138"/>
                <a:gd name="T5" fmla="*/ 104 h 214"/>
                <a:gd name="T6" fmla="*/ 98 w 138"/>
                <a:gd name="T7" fmla="*/ 63 h 214"/>
                <a:gd name="T8" fmla="*/ 70 w 138"/>
                <a:gd name="T9" fmla="*/ 65 h 214"/>
                <a:gd name="T10" fmla="*/ 66 w 138"/>
                <a:gd name="T11" fmla="*/ 60 h 214"/>
                <a:gd name="T12" fmla="*/ 57 w 138"/>
                <a:gd name="T13" fmla="*/ 20 h 214"/>
                <a:gd name="T14" fmla="*/ 23 w 138"/>
                <a:gd name="T15" fmla="*/ 0 h 214"/>
                <a:gd name="T16" fmla="*/ 0 w 138"/>
                <a:gd name="T17" fmla="*/ 13 h 214"/>
                <a:gd name="T18" fmla="*/ 34 w 138"/>
                <a:gd name="T19" fmla="*/ 33 h 214"/>
                <a:gd name="T20" fmla="*/ 43 w 138"/>
                <a:gd name="T21" fmla="*/ 73 h 214"/>
                <a:gd name="T22" fmla="*/ 47 w 138"/>
                <a:gd name="T23" fmla="*/ 78 h 214"/>
                <a:gd name="T24" fmla="*/ 75 w 138"/>
                <a:gd name="T25" fmla="*/ 76 h 214"/>
                <a:gd name="T26" fmla="*/ 99 w 138"/>
                <a:gd name="T27" fmla="*/ 118 h 214"/>
                <a:gd name="T28" fmla="*/ 83 w 138"/>
                <a:gd name="T29" fmla="*/ 141 h 214"/>
                <a:gd name="T30" fmla="*/ 85 w 138"/>
                <a:gd name="T31" fmla="*/ 147 h 214"/>
                <a:gd name="T32" fmla="*/ 85 w 138"/>
                <a:gd name="T33" fmla="*/ 147 h 214"/>
                <a:gd name="T34" fmla="*/ 115 w 138"/>
                <a:gd name="T35" fmla="*/ 175 h 214"/>
                <a:gd name="T36" fmla="*/ 115 w 138"/>
                <a:gd name="T37" fmla="*/ 214 h 214"/>
                <a:gd name="T38" fmla="*/ 138 w 138"/>
                <a:gd name="T39" fmla="*/ 201 h 214"/>
                <a:gd name="T40" fmla="*/ 138 w 138"/>
                <a:gd name="T41" fmla="*/ 161 h 214"/>
                <a:gd name="T42" fmla="*/ 108 w 138"/>
                <a:gd name="T43" fmla="*/ 13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8" h="214">
                  <a:moveTo>
                    <a:pt x="108" y="134"/>
                  </a:moveTo>
                  <a:cubicBezTo>
                    <a:pt x="107" y="132"/>
                    <a:pt x="107" y="130"/>
                    <a:pt x="106" y="128"/>
                  </a:cubicBezTo>
                  <a:cubicBezTo>
                    <a:pt x="122" y="104"/>
                    <a:pt x="122" y="104"/>
                    <a:pt x="122" y="104"/>
                  </a:cubicBezTo>
                  <a:cubicBezTo>
                    <a:pt x="98" y="63"/>
                    <a:pt x="98" y="63"/>
                    <a:pt x="98" y="63"/>
                  </a:cubicBezTo>
                  <a:cubicBezTo>
                    <a:pt x="70" y="65"/>
                    <a:pt x="70" y="65"/>
                    <a:pt x="70" y="65"/>
                  </a:cubicBezTo>
                  <a:cubicBezTo>
                    <a:pt x="69" y="63"/>
                    <a:pt x="67" y="61"/>
                    <a:pt x="66" y="60"/>
                  </a:cubicBezTo>
                  <a:cubicBezTo>
                    <a:pt x="57" y="20"/>
                    <a:pt x="57" y="20"/>
                    <a:pt x="57" y="20"/>
                  </a:cubicBezTo>
                  <a:cubicBezTo>
                    <a:pt x="23" y="0"/>
                    <a:pt x="23" y="0"/>
                    <a:pt x="23" y="0"/>
                  </a:cubicBezTo>
                  <a:cubicBezTo>
                    <a:pt x="0" y="13"/>
                    <a:pt x="0" y="13"/>
                    <a:pt x="0" y="13"/>
                  </a:cubicBezTo>
                  <a:cubicBezTo>
                    <a:pt x="34" y="33"/>
                    <a:pt x="34" y="33"/>
                    <a:pt x="34" y="33"/>
                  </a:cubicBezTo>
                  <a:cubicBezTo>
                    <a:pt x="43" y="73"/>
                    <a:pt x="43" y="73"/>
                    <a:pt x="43" y="73"/>
                  </a:cubicBezTo>
                  <a:cubicBezTo>
                    <a:pt x="44" y="75"/>
                    <a:pt x="46" y="76"/>
                    <a:pt x="47" y="78"/>
                  </a:cubicBezTo>
                  <a:cubicBezTo>
                    <a:pt x="75" y="76"/>
                    <a:pt x="75" y="76"/>
                    <a:pt x="75" y="76"/>
                  </a:cubicBezTo>
                  <a:cubicBezTo>
                    <a:pt x="99" y="118"/>
                    <a:pt x="99" y="118"/>
                    <a:pt x="99" y="118"/>
                  </a:cubicBezTo>
                  <a:cubicBezTo>
                    <a:pt x="83" y="141"/>
                    <a:pt x="83" y="141"/>
                    <a:pt x="83" y="141"/>
                  </a:cubicBezTo>
                  <a:cubicBezTo>
                    <a:pt x="84" y="143"/>
                    <a:pt x="85" y="145"/>
                    <a:pt x="85" y="147"/>
                  </a:cubicBezTo>
                  <a:cubicBezTo>
                    <a:pt x="85" y="147"/>
                    <a:pt x="85" y="147"/>
                    <a:pt x="85" y="147"/>
                  </a:cubicBezTo>
                  <a:cubicBezTo>
                    <a:pt x="115" y="175"/>
                    <a:pt x="115" y="175"/>
                    <a:pt x="115" y="175"/>
                  </a:cubicBezTo>
                  <a:cubicBezTo>
                    <a:pt x="115" y="214"/>
                    <a:pt x="115" y="214"/>
                    <a:pt x="115" y="214"/>
                  </a:cubicBezTo>
                  <a:cubicBezTo>
                    <a:pt x="138" y="201"/>
                    <a:pt x="138" y="201"/>
                    <a:pt x="138" y="201"/>
                  </a:cubicBezTo>
                  <a:cubicBezTo>
                    <a:pt x="138" y="161"/>
                    <a:pt x="138" y="161"/>
                    <a:pt x="138" y="161"/>
                  </a:cubicBezTo>
                  <a:lnTo>
                    <a:pt x="108" y="134"/>
                  </a:lnTo>
                  <a:close/>
                </a:path>
              </a:pathLst>
            </a:custGeom>
            <a:solidFill>
              <a:srgbClr val="0A8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8" name="Freeform 17"/>
            <p:cNvSpPr>
              <a:spLocks/>
            </p:cNvSpPr>
            <p:nvPr/>
          </p:nvSpPr>
          <p:spPr bwMode="auto">
            <a:xfrm>
              <a:off x="3916363" y="2403476"/>
              <a:ext cx="504825" cy="642938"/>
            </a:xfrm>
            <a:custGeom>
              <a:avLst/>
              <a:gdLst>
                <a:gd name="T0" fmla="*/ 21 w 119"/>
                <a:gd name="T1" fmla="*/ 14 h 151"/>
                <a:gd name="T2" fmla="*/ 44 w 119"/>
                <a:gd name="T3" fmla="*/ 0 h 151"/>
                <a:gd name="T4" fmla="*/ 43 w 119"/>
                <a:gd name="T5" fmla="*/ 88 h 151"/>
                <a:gd name="T6" fmla="*/ 81 w 119"/>
                <a:gd name="T7" fmla="*/ 128 h 151"/>
                <a:gd name="T8" fmla="*/ 119 w 119"/>
                <a:gd name="T9" fmla="*/ 132 h 151"/>
                <a:gd name="T10" fmla="*/ 96 w 119"/>
                <a:gd name="T11" fmla="*/ 145 h 151"/>
                <a:gd name="T12" fmla="*/ 58 w 119"/>
                <a:gd name="T13" fmla="*/ 141 h 151"/>
                <a:gd name="T14" fmla="*/ 20 w 119"/>
                <a:gd name="T15" fmla="*/ 101 h 151"/>
                <a:gd name="T16" fmla="*/ 21 w 119"/>
                <a:gd name="T17" fmla="*/ 1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51">
                  <a:moveTo>
                    <a:pt x="21" y="14"/>
                  </a:moveTo>
                  <a:cubicBezTo>
                    <a:pt x="44" y="0"/>
                    <a:pt x="44" y="0"/>
                    <a:pt x="44" y="0"/>
                  </a:cubicBezTo>
                  <a:cubicBezTo>
                    <a:pt x="23" y="12"/>
                    <a:pt x="23" y="52"/>
                    <a:pt x="43" y="88"/>
                  </a:cubicBezTo>
                  <a:cubicBezTo>
                    <a:pt x="54" y="106"/>
                    <a:pt x="67" y="120"/>
                    <a:pt x="81" y="128"/>
                  </a:cubicBezTo>
                  <a:cubicBezTo>
                    <a:pt x="95" y="136"/>
                    <a:pt x="109" y="138"/>
                    <a:pt x="119" y="132"/>
                  </a:cubicBezTo>
                  <a:cubicBezTo>
                    <a:pt x="96" y="145"/>
                    <a:pt x="96" y="145"/>
                    <a:pt x="96" y="145"/>
                  </a:cubicBezTo>
                  <a:cubicBezTo>
                    <a:pt x="86" y="151"/>
                    <a:pt x="72" y="149"/>
                    <a:pt x="58" y="141"/>
                  </a:cubicBezTo>
                  <a:cubicBezTo>
                    <a:pt x="45" y="133"/>
                    <a:pt x="31" y="119"/>
                    <a:pt x="20" y="101"/>
                  </a:cubicBezTo>
                  <a:cubicBezTo>
                    <a:pt x="0" y="65"/>
                    <a:pt x="0" y="26"/>
                    <a:pt x="21" y="14"/>
                  </a:cubicBezTo>
                  <a:close/>
                </a:path>
              </a:pathLst>
            </a:custGeom>
            <a:solidFill>
              <a:srgbClr val="0A8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9" name="Freeform 18"/>
            <p:cNvSpPr>
              <a:spLocks noEditPoints="1"/>
            </p:cNvSpPr>
            <p:nvPr/>
          </p:nvSpPr>
          <p:spPr bwMode="auto">
            <a:xfrm>
              <a:off x="3746501" y="2195513"/>
              <a:ext cx="836613" cy="1089025"/>
            </a:xfrm>
            <a:custGeom>
              <a:avLst/>
              <a:gdLst>
                <a:gd name="T0" fmla="*/ 197 w 197"/>
                <a:gd name="T1" fmla="*/ 205 h 256"/>
                <a:gd name="T2" fmla="*/ 167 w 197"/>
                <a:gd name="T3" fmla="*/ 197 h 256"/>
                <a:gd name="T4" fmla="*/ 165 w 197"/>
                <a:gd name="T5" fmla="*/ 201 h 256"/>
                <a:gd name="T6" fmla="*/ 180 w 197"/>
                <a:gd name="T7" fmla="*/ 242 h 256"/>
                <a:gd name="T8" fmla="*/ 156 w 197"/>
                <a:gd name="T9" fmla="*/ 256 h 256"/>
                <a:gd name="T10" fmla="*/ 128 w 197"/>
                <a:gd name="T11" fmla="*/ 222 h 256"/>
                <a:gd name="T12" fmla="*/ 124 w 197"/>
                <a:gd name="T13" fmla="*/ 222 h 256"/>
                <a:gd name="T14" fmla="*/ 115 w 197"/>
                <a:gd name="T15" fmla="*/ 252 h 256"/>
                <a:gd name="T16" fmla="*/ 81 w 197"/>
                <a:gd name="T17" fmla="*/ 232 h 256"/>
                <a:gd name="T18" fmla="*/ 72 w 197"/>
                <a:gd name="T19" fmla="*/ 192 h 256"/>
                <a:gd name="T20" fmla="*/ 68 w 197"/>
                <a:gd name="T21" fmla="*/ 188 h 256"/>
                <a:gd name="T22" fmla="*/ 40 w 197"/>
                <a:gd name="T23" fmla="*/ 189 h 256"/>
                <a:gd name="T24" fmla="*/ 16 w 197"/>
                <a:gd name="T25" fmla="*/ 148 h 256"/>
                <a:gd name="T26" fmla="*/ 32 w 197"/>
                <a:gd name="T27" fmla="*/ 125 h 256"/>
                <a:gd name="T28" fmla="*/ 30 w 197"/>
                <a:gd name="T29" fmla="*/ 119 h 256"/>
                <a:gd name="T30" fmla="*/ 0 w 197"/>
                <a:gd name="T31" fmla="*/ 91 h 256"/>
                <a:gd name="T32" fmla="*/ 0 w 197"/>
                <a:gd name="T33" fmla="*/ 52 h 256"/>
                <a:gd name="T34" fmla="*/ 30 w 197"/>
                <a:gd name="T35" fmla="*/ 59 h 256"/>
                <a:gd name="T36" fmla="*/ 32 w 197"/>
                <a:gd name="T37" fmla="*/ 55 h 256"/>
                <a:gd name="T38" fmla="*/ 17 w 197"/>
                <a:gd name="T39" fmla="*/ 14 h 256"/>
                <a:gd name="T40" fmla="*/ 41 w 197"/>
                <a:gd name="T41" fmla="*/ 0 h 256"/>
                <a:gd name="T42" fmla="*/ 69 w 197"/>
                <a:gd name="T43" fmla="*/ 34 h 256"/>
                <a:gd name="T44" fmla="*/ 73 w 197"/>
                <a:gd name="T45" fmla="*/ 35 h 256"/>
                <a:gd name="T46" fmla="*/ 82 w 197"/>
                <a:gd name="T47" fmla="*/ 4 h 256"/>
                <a:gd name="T48" fmla="*/ 116 w 197"/>
                <a:gd name="T49" fmla="*/ 24 h 256"/>
                <a:gd name="T50" fmla="*/ 125 w 197"/>
                <a:gd name="T51" fmla="*/ 64 h 256"/>
                <a:gd name="T52" fmla="*/ 129 w 197"/>
                <a:gd name="T53" fmla="*/ 69 h 256"/>
                <a:gd name="T54" fmla="*/ 157 w 197"/>
                <a:gd name="T55" fmla="*/ 67 h 256"/>
                <a:gd name="T56" fmla="*/ 181 w 197"/>
                <a:gd name="T57" fmla="*/ 109 h 256"/>
                <a:gd name="T58" fmla="*/ 165 w 197"/>
                <a:gd name="T59" fmla="*/ 132 h 256"/>
                <a:gd name="T60" fmla="*/ 167 w 197"/>
                <a:gd name="T61" fmla="*/ 138 h 256"/>
                <a:gd name="T62" fmla="*/ 197 w 197"/>
                <a:gd name="T63" fmla="*/ 166 h 256"/>
                <a:gd name="T64" fmla="*/ 197 w 197"/>
                <a:gd name="T65" fmla="*/ 205 h 256"/>
                <a:gd name="T66" fmla="*/ 136 w 197"/>
                <a:gd name="T67" fmla="*/ 194 h 256"/>
                <a:gd name="T68" fmla="*/ 137 w 197"/>
                <a:gd name="T69" fmla="*/ 106 h 256"/>
                <a:gd name="T70" fmla="*/ 99 w 197"/>
                <a:gd name="T71" fmla="*/ 66 h 256"/>
                <a:gd name="T72" fmla="*/ 61 w 197"/>
                <a:gd name="T73" fmla="*/ 63 h 256"/>
                <a:gd name="T74" fmla="*/ 60 w 197"/>
                <a:gd name="T75" fmla="*/ 150 h 256"/>
                <a:gd name="T76" fmla="*/ 98 w 197"/>
                <a:gd name="T77" fmla="*/ 190 h 256"/>
                <a:gd name="T78" fmla="*/ 136 w 197"/>
                <a:gd name="T79" fmla="*/ 19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7" h="256">
                  <a:moveTo>
                    <a:pt x="197" y="205"/>
                  </a:moveTo>
                  <a:cubicBezTo>
                    <a:pt x="167" y="197"/>
                    <a:pt x="167" y="197"/>
                    <a:pt x="167" y="197"/>
                  </a:cubicBezTo>
                  <a:cubicBezTo>
                    <a:pt x="166" y="199"/>
                    <a:pt x="166" y="200"/>
                    <a:pt x="165" y="201"/>
                  </a:cubicBezTo>
                  <a:cubicBezTo>
                    <a:pt x="180" y="242"/>
                    <a:pt x="180" y="242"/>
                    <a:pt x="180" y="242"/>
                  </a:cubicBezTo>
                  <a:cubicBezTo>
                    <a:pt x="156" y="256"/>
                    <a:pt x="156" y="256"/>
                    <a:pt x="156" y="256"/>
                  </a:cubicBezTo>
                  <a:cubicBezTo>
                    <a:pt x="128" y="222"/>
                    <a:pt x="128" y="222"/>
                    <a:pt x="128" y="222"/>
                  </a:cubicBezTo>
                  <a:cubicBezTo>
                    <a:pt x="127" y="222"/>
                    <a:pt x="125" y="222"/>
                    <a:pt x="124" y="222"/>
                  </a:cubicBezTo>
                  <a:cubicBezTo>
                    <a:pt x="115" y="252"/>
                    <a:pt x="115" y="252"/>
                    <a:pt x="115" y="252"/>
                  </a:cubicBezTo>
                  <a:cubicBezTo>
                    <a:pt x="81" y="232"/>
                    <a:pt x="81" y="232"/>
                    <a:pt x="81" y="232"/>
                  </a:cubicBezTo>
                  <a:cubicBezTo>
                    <a:pt x="72" y="192"/>
                    <a:pt x="72" y="192"/>
                    <a:pt x="72" y="192"/>
                  </a:cubicBezTo>
                  <a:cubicBezTo>
                    <a:pt x="71" y="191"/>
                    <a:pt x="70" y="189"/>
                    <a:pt x="68" y="188"/>
                  </a:cubicBezTo>
                  <a:cubicBezTo>
                    <a:pt x="40" y="189"/>
                    <a:pt x="40" y="189"/>
                    <a:pt x="40" y="189"/>
                  </a:cubicBezTo>
                  <a:cubicBezTo>
                    <a:pt x="16" y="148"/>
                    <a:pt x="16" y="148"/>
                    <a:pt x="16" y="148"/>
                  </a:cubicBezTo>
                  <a:cubicBezTo>
                    <a:pt x="32" y="125"/>
                    <a:pt x="32" y="125"/>
                    <a:pt x="32" y="125"/>
                  </a:cubicBezTo>
                  <a:cubicBezTo>
                    <a:pt x="31" y="123"/>
                    <a:pt x="31" y="121"/>
                    <a:pt x="30" y="119"/>
                  </a:cubicBezTo>
                  <a:cubicBezTo>
                    <a:pt x="0" y="91"/>
                    <a:pt x="0" y="91"/>
                    <a:pt x="0" y="91"/>
                  </a:cubicBezTo>
                  <a:cubicBezTo>
                    <a:pt x="0" y="52"/>
                    <a:pt x="0" y="52"/>
                    <a:pt x="0" y="52"/>
                  </a:cubicBezTo>
                  <a:cubicBezTo>
                    <a:pt x="30" y="59"/>
                    <a:pt x="30" y="59"/>
                    <a:pt x="30" y="59"/>
                  </a:cubicBezTo>
                  <a:cubicBezTo>
                    <a:pt x="31" y="58"/>
                    <a:pt x="32" y="56"/>
                    <a:pt x="32" y="55"/>
                  </a:cubicBezTo>
                  <a:cubicBezTo>
                    <a:pt x="17" y="14"/>
                    <a:pt x="17" y="14"/>
                    <a:pt x="17" y="14"/>
                  </a:cubicBezTo>
                  <a:cubicBezTo>
                    <a:pt x="41" y="0"/>
                    <a:pt x="41" y="0"/>
                    <a:pt x="41" y="0"/>
                  </a:cubicBezTo>
                  <a:cubicBezTo>
                    <a:pt x="69" y="34"/>
                    <a:pt x="69" y="34"/>
                    <a:pt x="69" y="34"/>
                  </a:cubicBezTo>
                  <a:cubicBezTo>
                    <a:pt x="70" y="34"/>
                    <a:pt x="72" y="34"/>
                    <a:pt x="73" y="35"/>
                  </a:cubicBezTo>
                  <a:cubicBezTo>
                    <a:pt x="82" y="4"/>
                    <a:pt x="82" y="4"/>
                    <a:pt x="82" y="4"/>
                  </a:cubicBezTo>
                  <a:cubicBezTo>
                    <a:pt x="116" y="24"/>
                    <a:pt x="116" y="24"/>
                    <a:pt x="116" y="24"/>
                  </a:cubicBezTo>
                  <a:cubicBezTo>
                    <a:pt x="125" y="64"/>
                    <a:pt x="125" y="64"/>
                    <a:pt x="125" y="64"/>
                  </a:cubicBezTo>
                  <a:cubicBezTo>
                    <a:pt x="126" y="66"/>
                    <a:pt x="128" y="67"/>
                    <a:pt x="129" y="69"/>
                  </a:cubicBezTo>
                  <a:cubicBezTo>
                    <a:pt x="157" y="67"/>
                    <a:pt x="157" y="67"/>
                    <a:pt x="157" y="67"/>
                  </a:cubicBezTo>
                  <a:cubicBezTo>
                    <a:pt x="181" y="109"/>
                    <a:pt x="181" y="109"/>
                    <a:pt x="181" y="109"/>
                  </a:cubicBezTo>
                  <a:cubicBezTo>
                    <a:pt x="165" y="132"/>
                    <a:pt x="165" y="132"/>
                    <a:pt x="165" y="132"/>
                  </a:cubicBezTo>
                  <a:cubicBezTo>
                    <a:pt x="166" y="134"/>
                    <a:pt x="167" y="136"/>
                    <a:pt x="167" y="138"/>
                  </a:cubicBezTo>
                  <a:cubicBezTo>
                    <a:pt x="197" y="166"/>
                    <a:pt x="197" y="166"/>
                    <a:pt x="197" y="166"/>
                  </a:cubicBezTo>
                  <a:lnTo>
                    <a:pt x="197" y="205"/>
                  </a:lnTo>
                  <a:close/>
                  <a:moveTo>
                    <a:pt x="136" y="194"/>
                  </a:moveTo>
                  <a:cubicBezTo>
                    <a:pt x="157" y="182"/>
                    <a:pt x="158" y="143"/>
                    <a:pt x="137" y="106"/>
                  </a:cubicBezTo>
                  <a:cubicBezTo>
                    <a:pt x="126" y="88"/>
                    <a:pt x="113" y="74"/>
                    <a:pt x="99" y="66"/>
                  </a:cubicBezTo>
                  <a:cubicBezTo>
                    <a:pt x="85" y="58"/>
                    <a:pt x="71" y="57"/>
                    <a:pt x="61" y="63"/>
                  </a:cubicBezTo>
                  <a:cubicBezTo>
                    <a:pt x="40" y="75"/>
                    <a:pt x="40" y="114"/>
                    <a:pt x="60" y="150"/>
                  </a:cubicBezTo>
                  <a:cubicBezTo>
                    <a:pt x="71" y="168"/>
                    <a:pt x="85" y="182"/>
                    <a:pt x="98" y="190"/>
                  </a:cubicBezTo>
                  <a:cubicBezTo>
                    <a:pt x="112" y="198"/>
                    <a:pt x="126" y="200"/>
                    <a:pt x="136" y="194"/>
                  </a:cubicBezTo>
                </a:path>
              </a:pathLst>
            </a:custGeom>
            <a:solidFill>
              <a:srgbClr val="0AA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15" name="Group 114"/>
          <p:cNvGrpSpPr/>
          <p:nvPr/>
        </p:nvGrpSpPr>
        <p:grpSpPr>
          <a:xfrm>
            <a:off x="6107474" y="1114601"/>
            <a:ext cx="790652" cy="966601"/>
            <a:chOff x="2733676" y="2200276"/>
            <a:chExt cx="1127125" cy="1377950"/>
          </a:xfrm>
        </p:grpSpPr>
        <p:sp>
          <p:nvSpPr>
            <p:cNvPr id="116" name="Freeform 19"/>
            <p:cNvSpPr>
              <a:spLocks/>
            </p:cNvSpPr>
            <p:nvPr/>
          </p:nvSpPr>
          <p:spPr bwMode="auto">
            <a:xfrm>
              <a:off x="3325813" y="3335338"/>
              <a:ext cx="160338" cy="220663"/>
            </a:xfrm>
            <a:custGeom>
              <a:avLst/>
              <a:gdLst>
                <a:gd name="T0" fmla="*/ 0 w 101"/>
                <a:gd name="T1" fmla="*/ 139 h 139"/>
                <a:gd name="T2" fmla="*/ 72 w 101"/>
                <a:gd name="T3" fmla="*/ 96 h 139"/>
                <a:gd name="T4" fmla="*/ 101 w 101"/>
                <a:gd name="T5" fmla="*/ 0 h 139"/>
                <a:gd name="T6" fmla="*/ 26 w 101"/>
                <a:gd name="T7" fmla="*/ 43 h 139"/>
                <a:gd name="T8" fmla="*/ 0 w 101"/>
                <a:gd name="T9" fmla="*/ 139 h 139"/>
              </a:gdLst>
              <a:ahLst/>
              <a:cxnLst>
                <a:cxn ang="0">
                  <a:pos x="T0" y="T1"/>
                </a:cxn>
                <a:cxn ang="0">
                  <a:pos x="T2" y="T3"/>
                </a:cxn>
                <a:cxn ang="0">
                  <a:pos x="T4" y="T5"/>
                </a:cxn>
                <a:cxn ang="0">
                  <a:pos x="T6" y="T7"/>
                </a:cxn>
                <a:cxn ang="0">
                  <a:pos x="T8" y="T9"/>
                </a:cxn>
              </a:cxnLst>
              <a:rect l="0" t="0" r="r" b="b"/>
              <a:pathLst>
                <a:path w="101" h="139">
                  <a:moveTo>
                    <a:pt x="0" y="139"/>
                  </a:moveTo>
                  <a:lnTo>
                    <a:pt x="72" y="96"/>
                  </a:lnTo>
                  <a:lnTo>
                    <a:pt x="101" y="0"/>
                  </a:lnTo>
                  <a:lnTo>
                    <a:pt x="26" y="43"/>
                  </a:lnTo>
                  <a:lnTo>
                    <a:pt x="0" y="139"/>
                  </a:lnTo>
                  <a:close/>
                </a:path>
              </a:pathLst>
            </a:custGeom>
            <a:solidFill>
              <a:srgbClr val="0A8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17" name="Freeform 20"/>
            <p:cNvSpPr>
              <a:spLocks/>
            </p:cNvSpPr>
            <p:nvPr/>
          </p:nvSpPr>
          <p:spPr bwMode="auto">
            <a:xfrm>
              <a:off x="2733676" y="2463801"/>
              <a:ext cx="273050" cy="106363"/>
            </a:xfrm>
            <a:custGeom>
              <a:avLst/>
              <a:gdLst>
                <a:gd name="T0" fmla="*/ 0 w 172"/>
                <a:gd name="T1" fmla="*/ 43 h 67"/>
                <a:gd name="T2" fmla="*/ 99 w 172"/>
                <a:gd name="T3" fmla="*/ 67 h 67"/>
                <a:gd name="T4" fmla="*/ 172 w 172"/>
                <a:gd name="T5" fmla="*/ 24 h 67"/>
                <a:gd name="T6" fmla="*/ 75 w 172"/>
                <a:gd name="T7" fmla="*/ 0 h 67"/>
                <a:gd name="T8" fmla="*/ 0 w 172"/>
                <a:gd name="T9" fmla="*/ 43 h 67"/>
              </a:gdLst>
              <a:ahLst/>
              <a:cxnLst>
                <a:cxn ang="0">
                  <a:pos x="T0" y="T1"/>
                </a:cxn>
                <a:cxn ang="0">
                  <a:pos x="T2" y="T3"/>
                </a:cxn>
                <a:cxn ang="0">
                  <a:pos x="T4" y="T5"/>
                </a:cxn>
                <a:cxn ang="0">
                  <a:pos x="T6" y="T7"/>
                </a:cxn>
                <a:cxn ang="0">
                  <a:pos x="T8" y="T9"/>
                </a:cxn>
              </a:cxnLst>
              <a:rect l="0" t="0" r="r" b="b"/>
              <a:pathLst>
                <a:path w="172" h="67">
                  <a:moveTo>
                    <a:pt x="0" y="43"/>
                  </a:moveTo>
                  <a:lnTo>
                    <a:pt x="99" y="67"/>
                  </a:lnTo>
                  <a:lnTo>
                    <a:pt x="172" y="24"/>
                  </a:lnTo>
                  <a:lnTo>
                    <a:pt x="75" y="0"/>
                  </a:lnTo>
                  <a:lnTo>
                    <a:pt x="0" y="43"/>
                  </a:lnTo>
                  <a:close/>
                </a:path>
              </a:pathLst>
            </a:custGeom>
            <a:solidFill>
              <a:srgbClr val="0A8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18" name="Freeform 21"/>
            <p:cNvSpPr>
              <a:spLocks/>
            </p:cNvSpPr>
            <p:nvPr/>
          </p:nvSpPr>
          <p:spPr bwMode="auto">
            <a:xfrm>
              <a:off x="3579813" y="3208338"/>
              <a:ext cx="192088" cy="296863"/>
            </a:xfrm>
            <a:custGeom>
              <a:avLst/>
              <a:gdLst>
                <a:gd name="T0" fmla="*/ 29 w 45"/>
                <a:gd name="T1" fmla="*/ 0 h 70"/>
                <a:gd name="T2" fmla="*/ 2 w 45"/>
                <a:gd name="T3" fmla="*/ 16 h 70"/>
                <a:gd name="T4" fmla="*/ 0 w 45"/>
                <a:gd name="T5" fmla="*/ 21 h 70"/>
                <a:gd name="T6" fmla="*/ 18 w 45"/>
                <a:gd name="T7" fmla="*/ 70 h 70"/>
                <a:gd name="T8" fmla="*/ 45 w 45"/>
                <a:gd name="T9" fmla="*/ 54 h 70"/>
                <a:gd name="T10" fmla="*/ 27 w 45"/>
                <a:gd name="T11" fmla="*/ 5 h 70"/>
                <a:gd name="T12" fmla="*/ 29 w 45"/>
                <a:gd name="T13" fmla="*/ 0 h 70"/>
              </a:gdLst>
              <a:ahLst/>
              <a:cxnLst>
                <a:cxn ang="0">
                  <a:pos x="T0" y="T1"/>
                </a:cxn>
                <a:cxn ang="0">
                  <a:pos x="T2" y="T3"/>
                </a:cxn>
                <a:cxn ang="0">
                  <a:pos x="T4" y="T5"/>
                </a:cxn>
                <a:cxn ang="0">
                  <a:pos x="T6" y="T7"/>
                </a:cxn>
                <a:cxn ang="0">
                  <a:pos x="T8" y="T9"/>
                </a:cxn>
                <a:cxn ang="0">
                  <a:pos x="T10" y="T11"/>
                </a:cxn>
                <a:cxn ang="0">
                  <a:pos x="T12" y="T13"/>
                </a:cxn>
              </a:cxnLst>
              <a:rect l="0" t="0" r="r" b="b"/>
              <a:pathLst>
                <a:path w="45" h="70">
                  <a:moveTo>
                    <a:pt x="29" y="0"/>
                  </a:moveTo>
                  <a:cubicBezTo>
                    <a:pt x="2" y="16"/>
                    <a:pt x="2" y="16"/>
                    <a:pt x="2" y="16"/>
                  </a:cubicBezTo>
                  <a:cubicBezTo>
                    <a:pt x="1" y="18"/>
                    <a:pt x="0" y="20"/>
                    <a:pt x="0" y="21"/>
                  </a:cubicBezTo>
                  <a:cubicBezTo>
                    <a:pt x="18" y="70"/>
                    <a:pt x="18" y="70"/>
                    <a:pt x="18" y="70"/>
                  </a:cubicBezTo>
                  <a:cubicBezTo>
                    <a:pt x="45" y="54"/>
                    <a:pt x="45" y="54"/>
                    <a:pt x="45" y="54"/>
                  </a:cubicBezTo>
                  <a:cubicBezTo>
                    <a:pt x="27" y="5"/>
                    <a:pt x="27" y="5"/>
                    <a:pt x="27" y="5"/>
                  </a:cubicBezTo>
                  <a:cubicBezTo>
                    <a:pt x="28" y="4"/>
                    <a:pt x="29" y="2"/>
                    <a:pt x="29" y="0"/>
                  </a:cubicBezTo>
                  <a:close/>
                </a:path>
              </a:pathLst>
            </a:custGeom>
            <a:solidFill>
              <a:srgbClr val="0A8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19" name="Freeform 22"/>
            <p:cNvSpPr>
              <a:spLocks/>
            </p:cNvSpPr>
            <p:nvPr/>
          </p:nvSpPr>
          <p:spPr bwMode="auto">
            <a:xfrm>
              <a:off x="2824163" y="2200276"/>
              <a:ext cx="403225" cy="242888"/>
            </a:xfrm>
            <a:custGeom>
              <a:avLst/>
              <a:gdLst>
                <a:gd name="T0" fmla="*/ 95 w 95"/>
                <a:gd name="T1" fmla="*/ 41 h 57"/>
                <a:gd name="T2" fmla="*/ 67 w 95"/>
                <a:gd name="T3" fmla="*/ 57 h 57"/>
                <a:gd name="T4" fmla="*/ 62 w 95"/>
                <a:gd name="T5" fmla="*/ 57 h 57"/>
                <a:gd name="T6" fmla="*/ 29 w 95"/>
                <a:gd name="T7" fmla="*/ 16 h 57"/>
                <a:gd name="T8" fmla="*/ 0 w 95"/>
                <a:gd name="T9" fmla="*/ 33 h 57"/>
                <a:gd name="T10" fmla="*/ 27 w 95"/>
                <a:gd name="T11" fmla="*/ 17 h 57"/>
                <a:gd name="T12" fmla="*/ 57 w 95"/>
                <a:gd name="T13" fmla="*/ 0 h 57"/>
                <a:gd name="T14" fmla="*/ 90 w 95"/>
                <a:gd name="T15" fmla="*/ 41 h 57"/>
                <a:gd name="T16" fmla="*/ 95 w 95"/>
                <a:gd name="T17" fmla="*/ 4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57">
                  <a:moveTo>
                    <a:pt x="95" y="41"/>
                  </a:moveTo>
                  <a:cubicBezTo>
                    <a:pt x="67" y="57"/>
                    <a:pt x="67" y="57"/>
                    <a:pt x="67" y="57"/>
                  </a:cubicBezTo>
                  <a:cubicBezTo>
                    <a:pt x="66" y="57"/>
                    <a:pt x="64" y="57"/>
                    <a:pt x="62" y="57"/>
                  </a:cubicBezTo>
                  <a:cubicBezTo>
                    <a:pt x="29" y="16"/>
                    <a:pt x="29" y="16"/>
                    <a:pt x="29" y="16"/>
                  </a:cubicBezTo>
                  <a:cubicBezTo>
                    <a:pt x="0" y="33"/>
                    <a:pt x="0" y="33"/>
                    <a:pt x="0" y="33"/>
                  </a:cubicBezTo>
                  <a:cubicBezTo>
                    <a:pt x="27" y="17"/>
                    <a:pt x="27" y="17"/>
                    <a:pt x="27" y="17"/>
                  </a:cubicBezTo>
                  <a:cubicBezTo>
                    <a:pt x="57" y="0"/>
                    <a:pt x="57" y="0"/>
                    <a:pt x="57" y="0"/>
                  </a:cubicBezTo>
                  <a:cubicBezTo>
                    <a:pt x="90" y="41"/>
                    <a:pt x="90" y="41"/>
                    <a:pt x="90" y="41"/>
                  </a:cubicBezTo>
                  <a:cubicBezTo>
                    <a:pt x="91" y="41"/>
                    <a:pt x="93" y="41"/>
                    <a:pt x="95" y="41"/>
                  </a:cubicBezTo>
                  <a:close/>
                </a:path>
              </a:pathLst>
            </a:custGeom>
            <a:solidFill>
              <a:srgbClr val="0A8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0" name="Freeform 23"/>
            <p:cNvSpPr>
              <a:spLocks/>
            </p:cNvSpPr>
            <p:nvPr/>
          </p:nvSpPr>
          <p:spPr bwMode="auto">
            <a:xfrm>
              <a:off x="3154363" y="2220913"/>
              <a:ext cx="706438" cy="1093788"/>
            </a:xfrm>
            <a:custGeom>
              <a:avLst/>
              <a:gdLst>
                <a:gd name="T0" fmla="*/ 130 w 166"/>
                <a:gd name="T1" fmla="*/ 161 h 257"/>
                <a:gd name="T2" fmla="*/ 128 w 166"/>
                <a:gd name="T3" fmla="*/ 154 h 257"/>
                <a:gd name="T4" fmla="*/ 146 w 166"/>
                <a:gd name="T5" fmla="*/ 126 h 257"/>
                <a:gd name="T6" fmla="*/ 118 w 166"/>
                <a:gd name="T7" fmla="*/ 76 h 257"/>
                <a:gd name="T8" fmla="*/ 84 w 166"/>
                <a:gd name="T9" fmla="*/ 78 h 257"/>
                <a:gd name="T10" fmla="*/ 79 w 166"/>
                <a:gd name="T11" fmla="*/ 72 h 257"/>
                <a:gd name="T12" fmla="*/ 69 w 166"/>
                <a:gd name="T13" fmla="*/ 24 h 257"/>
                <a:gd name="T14" fmla="*/ 28 w 166"/>
                <a:gd name="T15" fmla="*/ 0 h 257"/>
                <a:gd name="T16" fmla="*/ 0 w 166"/>
                <a:gd name="T17" fmla="*/ 16 h 257"/>
                <a:gd name="T18" fmla="*/ 41 w 166"/>
                <a:gd name="T19" fmla="*/ 40 h 257"/>
                <a:gd name="T20" fmla="*/ 51 w 166"/>
                <a:gd name="T21" fmla="*/ 88 h 257"/>
                <a:gd name="T22" fmla="*/ 57 w 166"/>
                <a:gd name="T23" fmla="*/ 94 h 257"/>
                <a:gd name="T24" fmla="*/ 90 w 166"/>
                <a:gd name="T25" fmla="*/ 92 h 257"/>
                <a:gd name="T26" fmla="*/ 119 w 166"/>
                <a:gd name="T27" fmla="*/ 142 h 257"/>
                <a:gd name="T28" fmla="*/ 100 w 166"/>
                <a:gd name="T29" fmla="*/ 170 h 257"/>
                <a:gd name="T30" fmla="*/ 102 w 166"/>
                <a:gd name="T31" fmla="*/ 177 h 257"/>
                <a:gd name="T32" fmla="*/ 102 w 166"/>
                <a:gd name="T33" fmla="*/ 177 h 257"/>
                <a:gd name="T34" fmla="*/ 139 w 166"/>
                <a:gd name="T35" fmla="*/ 210 h 257"/>
                <a:gd name="T36" fmla="*/ 138 w 166"/>
                <a:gd name="T37" fmla="*/ 257 h 257"/>
                <a:gd name="T38" fmla="*/ 166 w 166"/>
                <a:gd name="T39" fmla="*/ 241 h 257"/>
                <a:gd name="T40" fmla="*/ 166 w 166"/>
                <a:gd name="T41" fmla="*/ 194 h 257"/>
                <a:gd name="T42" fmla="*/ 130 w 166"/>
                <a:gd name="T43" fmla="*/ 16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257">
                  <a:moveTo>
                    <a:pt x="130" y="161"/>
                  </a:moveTo>
                  <a:cubicBezTo>
                    <a:pt x="129" y="158"/>
                    <a:pt x="128" y="156"/>
                    <a:pt x="128" y="154"/>
                  </a:cubicBezTo>
                  <a:cubicBezTo>
                    <a:pt x="146" y="126"/>
                    <a:pt x="146" y="126"/>
                    <a:pt x="146" y="126"/>
                  </a:cubicBezTo>
                  <a:cubicBezTo>
                    <a:pt x="118" y="76"/>
                    <a:pt x="118" y="76"/>
                    <a:pt x="118" y="76"/>
                  </a:cubicBezTo>
                  <a:cubicBezTo>
                    <a:pt x="84" y="78"/>
                    <a:pt x="84" y="78"/>
                    <a:pt x="84" y="78"/>
                  </a:cubicBezTo>
                  <a:cubicBezTo>
                    <a:pt x="82" y="76"/>
                    <a:pt x="81" y="74"/>
                    <a:pt x="79" y="72"/>
                  </a:cubicBezTo>
                  <a:cubicBezTo>
                    <a:pt x="69" y="24"/>
                    <a:pt x="69" y="24"/>
                    <a:pt x="69" y="24"/>
                  </a:cubicBezTo>
                  <a:cubicBezTo>
                    <a:pt x="28" y="0"/>
                    <a:pt x="28" y="0"/>
                    <a:pt x="28" y="0"/>
                  </a:cubicBezTo>
                  <a:cubicBezTo>
                    <a:pt x="0" y="16"/>
                    <a:pt x="0" y="16"/>
                    <a:pt x="0" y="16"/>
                  </a:cubicBezTo>
                  <a:cubicBezTo>
                    <a:pt x="41" y="40"/>
                    <a:pt x="41" y="40"/>
                    <a:pt x="41" y="40"/>
                  </a:cubicBezTo>
                  <a:cubicBezTo>
                    <a:pt x="51" y="88"/>
                    <a:pt x="51" y="88"/>
                    <a:pt x="51" y="88"/>
                  </a:cubicBezTo>
                  <a:cubicBezTo>
                    <a:pt x="53" y="90"/>
                    <a:pt x="55" y="92"/>
                    <a:pt x="57" y="94"/>
                  </a:cubicBezTo>
                  <a:cubicBezTo>
                    <a:pt x="90" y="92"/>
                    <a:pt x="90" y="92"/>
                    <a:pt x="90" y="92"/>
                  </a:cubicBezTo>
                  <a:cubicBezTo>
                    <a:pt x="119" y="142"/>
                    <a:pt x="119" y="142"/>
                    <a:pt x="119" y="142"/>
                  </a:cubicBezTo>
                  <a:cubicBezTo>
                    <a:pt x="100" y="170"/>
                    <a:pt x="100" y="170"/>
                    <a:pt x="100" y="170"/>
                  </a:cubicBezTo>
                  <a:cubicBezTo>
                    <a:pt x="101" y="172"/>
                    <a:pt x="101" y="174"/>
                    <a:pt x="102" y="177"/>
                  </a:cubicBezTo>
                  <a:cubicBezTo>
                    <a:pt x="102" y="177"/>
                    <a:pt x="102" y="177"/>
                    <a:pt x="102" y="177"/>
                  </a:cubicBezTo>
                  <a:cubicBezTo>
                    <a:pt x="139" y="210"/>
                    <a:pt x="139" y="210"/>
                    <a:pt x="139" y="210"/>
                  </a:cubicBezTo>
                  <a:cubicBezTo>
                    <a:pt x="138" y="257"/>
                    <a:pt x="138" y="257"/>
                    <a:pt x="138" y="257"/>
                  </a:cubicBezTo>
                  <a:cubicBezTo>
                    <a:pt x="166" y="241"/>
                    <a:pt x="166" y="241"/>
                    <a:pt x="166" y="241"/>
                  </a:cubicBezTo>
                  <a:cubicBezTo>
                    <a:pt x="166" y="194"/>
                    <a:pt x="166" y="194"/>
                    <a:pt x="166" y="194"/>
                  </a:cubicBezTo>
                  <a:lnTo>
                    <a:pt x="130" y="161"/>
                  </a:lnTo>
                  <a:close/>
                </a:path>
              </a:pathLst>
            </a:custGeom>
            <a:solidFill>
              <a:srgbClr val="0A8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1" name="Freeform 24"/>
            <p:cNvSpPr>
              <a:spLocks/>
            </p:cNvSpPr>
            <p:nvPr/>
          </p:nvSpPr>
          <p:spPr bwMode="auto">
            <a:xfrm>
              <a:off x="2938463" y="2519363"/>
              <a:ext cx="611188" cy="768350"/>
            </a:xfrm>
            <a:custGeom>
              <a:avLst/>
              <a:gdLst>
                <a:gd name="T0" fmla="*/ 26 w 144"/>
                <a:gd name="T1" fmla="*/ 16 h 181"/>
                <a:gd name="T2" fmla="*/ 53 w 144"/>
                <a:gd name="T3" fmla="*/ 0 h 181"/>
                <a:gd name="T4" fmla="*/ 52 w 144"/>
                <a:gd name="T5" fmla="*/ 105 h 181"/>
                <a:gd name="T6" fmla="*/ 98 w 144"/>
                <a:gd name="T7" fmla="*/ 154 h 181"/>
                <a:gd name="T8" fmla="*/ 144 w 144"/>
                <a:gd name="T9" fmla="*/ 158 h 181"/>
                <a:gd name="T10" fmla="*/ 116 w 144"/>
                <a:gd name="T11" fmla="*/ 174 h 181"/>
                <a:gd name="T12" fmla="*/ 70 w 144"/>
                <a:gd name="T13" fmla="*/ 170 h 181"/>
                <a:gd name="T14" fmla="*/ 25 w 144"/>
                <a:gd name="T15" fmla="*/ 122 h 181"/>
                <a:gd name="T16" fmla="*/ 26 w 144"/>
                <a:gd name="T17" fmla="*/ 1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81">
                  <a:moveTo>
                    <a:pt x="26" y="16"/>
                  </a:moveTo>
                  <a:cubicBezTo>
                    <a:pt x="53" y="0"/>
                    <a:pt x="53" y="0"/>
                    <a:pt x="53" y="0"/>
                  </a:cubicBezTo>
                  <a:cubicBezTo>
                    <a:pt x="28" y="15"/>
                    <a:pt x="27" y="62"/>
                    <a:pt x="52" y="105"/>
                  </a:cubicBezTo>
                  <a:cubicBezTo>
                    <a:pt x="65" y="127"/>
                    <a:pt x="81" y="144"/>
                    <a:pt x="98" y="154"/>
                  </a:cubicBezTo>
                  <a:cubicBezTo>
                    <a:pt x="114" y="163"/>
                    <a:pt x="131" y="165"/>
                    <a:pt x="144" y="158"/>
                  </a:cubicBezTo>
                  <a:cubicBezTo>
                    <a:pt x="116" y="174"/>
                    <a:pt x="116" y="174"/>
                    <a:pt x="116" y="174"/>
                  </a:cubicBezTo>
                  <a:cubicBezTo>
                    <a:pt x="103" y="181"/>
                    <a:pt x="87" y="179"/>
                    <a:pt x="70" y="170"/>
                  </a:cubicBezTo>
                  <a:cubicBezTo>
                    <a:pt x="54" y="160"/>
                    <a:pt x="37" y="143"/>
                    <a:pt x="25" y="122"/>
                  </a:cubicBezTo>
                  <a:cubicBezTo>
                    <a:pt x="0" y="78"/>
                    <a:pt x="0" y="31"/>
                    <a:pt x="26" y="16"/>
                  </a:cubicBezTo>
                  <a:close/>
                </a:path>
              </a:pathLst>
            </a:custGeom>
            <a:solidFill>
              <a:srgbClr val="0A8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2" name="Freeform 25"/>
            <p:cNvSpPr>
              <a:spLocks noEditPoints="1"/>
            </p:cNvSpPr>
            <p:nvPr/>
          </p:nvSpPr>
          <p:spPr bwMode="auto">
            <a:xfrm>
              <a:off x="2733676" y="2268538"/>
              <a:ext cx="1012825" cy="1309688"/>
            </a:xfrm>
            <a:custGeom>
              <a:avLst/>
              <a:gdLst>
                <a:gd name="T0" fmla="*/ 237 w 238"/>
                <a:gd name="T1" fmla="*/ 246 h 308"/>
                <a:gd name="T2" fmla="*/ 201 w 238"/>
                <a:gd name="T3" fmla="*/ 237 h 308"/>
                <a:gd name="T4" fmla="*/ 199 w 238"/>
                <a:gd name="T5" fmla="*/ 242 h 308"/>
                <a:gd name="T6" fmla="*/ 217 w 238"/>
                <a:gd name="T7" fmla="*/ 291 h 308"/>
                <a:gd name="T8" fmla="*/ 188 w 238"/>
                <a:gd name="T9" fmla="*/ 308 h 308"/>
                <a:gd name="T10" fmla="*/ 154 w 238"/>
                <a:gd name="T11" fmla="*/ 267 h 308"/>
                <a:gd name="T12" fmla="*/ 149 w 238"/>
                <a:gd name="T13" fmla="*/ 267 h 308"/>
                <a:gd name="T14" fmla="*/ 139 w 238"/>
                <a:gd name="T15" fmla="*/ 303 h 308"/>
                <a:gd name="T16" fmla="*/ 98 w 238"/>
                <a:gd name="T17" fmla="*/ 279 h 308"/>
                <a:gd name="T18" fmla="*/ 87 w 238"/>
                <a:gd name="T19" fmla="*/ 231 h 308"/>
                <a:gd name="T20" fmla="*/ 82 w 238"/>
                <a:gd name="T21" fmla="*/ 226 h 308"/>
                <a:gd name="T22" fmla="*/ 49 w 238"/>
                <a:gd name="T23" fmla="*/ 228 h 308"/>
                <a:gd name="T24" fmla="*/ 20 w 238"/>
                <a:gd name="T25" fmla="*/ 178 h 308"/>
                <a:gd name="T26" fmla="*/ 39 w 238"/>
                <a:gd name="T27" fmla="*/ 150 h 308"/>
                <a:gd name="T28" fmla="*/ 36 w 238"/>
                <a:gd name="T29" fmla="*/ 142 h 308"/>
                <a:gd name="T30" fmla="*/ 0 w 238"/>
                <a:gd name="T31" fmla="*/ 109 h 308"/>
                <a:gd name="T32" fmla="*/ 0 w 238"/>
                <a:gd name="T33" fmla="*/ 62 h 308"/>
                <a:gd name="T34" fmla="*/ 37 w 238"/>
                <a:gd name="T35" fmla="*/ 71 h 308"/>
                <a:gd name="T36" fmla="*/ 39 w 238"/>
                <a:gd name="T37" fmla="*/ 66 h 308"/>
                <a:gd name="T38" fmla="*/ 21 w 238"/>
                <a:gd name="T39" fmla="*/ 17 h 308"/>
                <a:gd name="T40" fmla="*/ 50 w 238"/>
                <a:gd name="T41" fmla="*/ 0 h 308"/>
                <a:gd name="T42" fmla="*/ 83 w 238"/>
                <a:gd name="T43" fmla="*/ 41 h 308"/>
                <a:gd name="T44" fmla="*/ 88 w 238"/>
                <a:gd name="T45" fmla="*/ 41 h 308"/>
                <a:gd name="T46" fmla="*/ 99 w 238"/>
                <a:gd name="T47" fmla="*/ 5 h 308"/>
                <a:gd name="T48" fmla="*/ 140 w 238"/>
                <a:gd name="T49" fmla="*/ 29 h 308"/>
                <a:gd name="T50" fmla="*/ 150 w 238"/>
                <a:gd name="T51" fmla="*/ 77 h 308"/>
                <a:gd name="T52" fmla="*/ 156 w 238"/>
                <a:gd name="T53" fmla="*/ 83 h 308"/>
                <a:gd name="T54" fmla="*/ 189 w 238"/>
                <a:gd name="T55" fmla="*/ 81 h 308"/>
                <a:gd name="T56" fmla="*/ 218 w 238"/>
                <a:gd name="T57" fmla="*/ 131 h 308"/>
                <a:gd name="T58" fmla="*/ 199 w 238"/>
                <a:gd name="T59" fmla="*/ 159 h 308"/>
                <a:gd name="T60" fmla="*/ 201 w 238"/>
                <a:gd name="T61" fmla="*/ 166 h 308"/>
                <a:gd name="T62" fmla="*/ 238 w 238"/>
                <a:gd name="T63" fmla="*/ 199 h 308"/>
                <a:gd name="T64" fmla="*/ 237 w 238"/>
                <a:gd name="T65" fmla="*/ 246 h 308"/>
                <a:gd name="T66" fmla="*/ 164 w 238"/>
                <a:gd name="T67" fmla="*/ 233 h 308"/>
                <a:gd name="T68" fmla="*/ 165 w 238"/>
                <a:gd name="T69" fmla="*/ 128 h 308"/>
                <a:gd name="T70" fmla="*/ 119 w 238"/>
                <a:gd name="T71" fmla="*/ 80 h 308"/>
                <a:gd name="T72" fmla="*/ 74 w 238"/>
                <a:gd name="T73" fmla="*/ 75 h 308"/>
                <a:gd name="T74" fmla="*/ 73 w 238"/>
                <a:gd name="T75" fmla="*/ 181 h 308"/>
                <a:gd name="T76" fmla="*/ 118 w 238"/>
                <a:gd name="T77" fmla="*/ 229 h 308"/>
                <a:gd name="T78" fmla="*/ 164 w 238"/>
                <a:gd name="T79" fmla="*/ 23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8" h="308">
                  <a:moveTo>
                    <a:pt x="237" y="246"/>
                  </a:moveTo>
                  <a:cubicBezTo>
                    <a:pt x="201" y="237"/>
                    <a:pt x="201" y="237"/>
                    <a:pt x="201" y="237"/>
                  </a:cubicBezTo>
                  <a:cubicBezTo>
                    <a:pt x="200" y="239"/>
                    <a:pt x="199" y="241"/>
                    <a:pt x="199" y="242"/>
                  </a:cubicBezTo>
                  <a:cubicBezTo>
                    <a:pt x="217" y="291"/>
                    <a:pt x="217" y="291"/>
                    <a:pt x="217" y="291"/>
                  </a:cubicBezTo>
                  <a:cubicBezTo>
                    <a:pt x="188" y="308"/>
                    <a:pt x="188" y="308"/>
                    <a:pt x="188" y="308"/>
                  </a:cubicBezTo>
                  <a:cubicBezTo>
                    <a:pt x="154" y="267"/>
                    <a:pt x="154" y="267"/>
                    <a:pt x="154" y="267"/>
                  </a:cubicBezTo>
                  <a:cubicBezTo>
                    <a:pt x="153" y="267"/>
                    <a:pt x="151" y="267"/>
                    <a:pt x="149" y="267"/>
                  </a:cubicBezTo>
                  <a:cubicBezTo>
                    <a:pt x="139" y="303"/>
                    <a:pt x="139" y="303"/>
                    <a:pt x="139" y="303"/>
                  </a:cubicBezTo>
                  <a:cubicBezTo>
                    <a:pt x="98" y="279"/>
                    <a:pt x="98" y="279"/>
                    <a:pt x="98" y="279"/>
                  </a:cubicBezTo>
                  <a:cubicBezTo>
                    <a:pt x="87" y="231"/>
                    <a:pt x="87" y="231"/>
                    <a:pt x="87" y="231"/>
                  </a:cubicBezTo>
                  <a:cubicBezTo>
                    <a:pt x="86" y="229"/>
                    <a:pt x="84" y="228"/>
                    <a:pt x="82" y="226"/>
                  </a:cubicBezTo>
                  <a:cubicBezTo>
                    <a:pt x="49" y="228"/>
                    <a:pt x="49" y="228"/>
                    <a:pt x="49" y="228"/>
                  </a:cubicBezTo>
                  <a:cubicBezTo>
                    <a:pt x="20" y="178"/>
                    <a:pt x="20" y="178"/>
                    <a:pt x="20" y="178"/>
                  </a:cubicBezTo>
                  <a:cubicBezTo>
                    <a:pt x="39" y="150"/>
                    <a:pt x="39" y="150"/>
                    <a:pt x="39" y="150"/>
                  </a:cubicBezTo>
                  <a:cubicBezTo>
                    <a:pt x="38" y="147"/>
                    <a:pt x="37" y="145"/>
                    <a:pt x="36" y="142"/>
                  </a:cubicBezTo>
                  <a:cubicBezTo>
                    <a:pt x="0" y="109"/>
                    <a:pt x="0" y="109"/>
                    <a:pt x="0" y="109"/>
                  </a:cubicBezTo>
                  <a:cubicBezTo>
                    <a:pt x="0" y="62"/>
                    <a:pt x="0" y="62"/>
                    <a:pt x="0" y="62"/>
                  </a:cubicBezTo>
                  <a:cubicBezTo>
                    <a:pt x="37" y="71"/>
                    <a:pt x="37" y="71"/>
                    <a:pt x="37" y="71"/>
                  </a:cubicBezTo>
                  <a:cubicBezTo>
                    <a:pt x="38" y="69"/>
                    <a:pt x="38" y="68"/>
                    <a:pt x="39" y="66"/>
                  </a:cubicBezTo>
                  <a:cubicBezTo>
                    <a:pt x="21" y="17"/>
                    <a:pt x="21" y="17"/>
                    <a:pt x="21" y="17"/>
                  </a:cubicBezTo>
                  <a:cubicBezTo>
                    <a:pt x="50" y="0"/>
                    <a:pt x="50" y="0"/>
                    <a:pt x="50" y="0"/>
                  </a:cubicBezTo>
                  <a:cubicBezTo>
                    <a:pt x="83" y="41"/>
                    <a:pt x="83" y="41"/>
                    <a:pt x="83" y="41"/>
                  </a:cubicBezTo>
                  <a:cubicBezTo>
                    <a:pt x="85" y="41"/>
                    <a:pt x="87" y="41"/>
                    <a:pt x="88" y="41"/>
                  </a:cubicBezTo>
                  <a:cubicBezTo>
                    <a:pt x="99" y="5"/>
                    <a:pt x="99" y="5"/>
                    <a:pt x="99" y="5"/>
                  </a:cubicBezTo>
                  <a:cubicBezTo>
                    <a:pt x="140" y="29"/>
                    <a:pt x="140" y="29"/>
                    <a:pt x="140" y="29"/>
                  </a:cubicBezTo>
                  <a:cubicBezTo>
                    <a:pt x="150" y="77"/>
                    <a:pt x="150" y="77"/>
                    <a:pt x="150" y="77"/>
                  </a:cubicBezTo>
                  <a:cubicBezTo>
                    <a:pt x="152" y="79"/>
                    <a:pt x="154" y="81"/>
                    <a:pt x="156" y="83"/>
                  </a:cubicBezTo>
                  <a:cubicBezTo>
                    <a:pt x="189" y="81"/>
                    <a:pt x="189" y="81"/>
                    <a:pt x="189" y="81"/>
                  </a:cubicBezTo>
                  <a:cubicBezTo>
                    <a:pt x="218" y="131"/>
                    <a:pt x="218" y="131"/>
                    <a:pt x="218" y="131"/>
                  </a:cubicBezTo>
                  <a:cubicBezTo>
                    <a:pt x="199" y="159"/>
                    <a:pt x="199" y="159"/>
                    <a:pt x="199" y="159"/>
                  </a:cubicBezTo>
                  <a:cubicBezTo>
                    <a:pt x="200" y="161"/>
                    <a:pt x="200" y="163"/>
                    <a:pt x="201" y="166"/>
                  </a:cubicBezTo>
                  <a:cubicBezTo>
                    <a:pt x="238" y="199"/>
                    <a:pt x="238" y="199"/>
                    <a:pt x="238" y="199"/>
                  </a:cubicBezTo>
                  <a:lnTo>
                    <a:pt x="237" y="246"/>
                  </a:lnTo>
                  <a:close/>
                  <a:moveTo>
                    <a:pt x="164" y="233"/>
                  </a:moveTo>
                  <a:cubicBezTo>
                    <a:pt x="189" y="219"/>
                    <a:pt x="190" y="171"/>
                    <a:pt x="165" y="128"/>
                  </a:cubicBezTo>
                  <a:cubicBezTo>
                    <a:pt x="152" y="106"/>
                    <a:pt x="136" y="89"/>
                    <a:pt x="119" y="80"/>
                  </a:cubicBezTo>
                  <a:cubicBezTo>
                    <a:pt x="103" y="70"/>
                    <a:pt x="86" y="68"/>
                    <a:pt x="74" y="75"/>
                  </a:cubicBezTo>
                  <a:cubicBezTo>
                    <a:pt x="48" y="90"/>
                    <a:pt x="48" y="137"/>
                    <a:pt x="73" y="181"/>
                  </a:cubicBezTo>
                  <a:cubicBezTo>
                    <a:pt x="85" y="202"/>
                    <a:pt x="102" y="219"/>
                    <a:pt x="118" y="229"/>
                  </a:cubicBezTo>
                  <a:cubicBezTo>
                    <a:pt x="135" y="238"/>
                    <a:pt x="151" y="240"/>
                    <a:pt x="164" y="233"/>
                  </a:cubicBezTo>
                </a:path>
              </a:pathLst>
            </a:custGeom>
            <a:solidFill>
              <a:srgbClr val="0AA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51" name="Group 150"/>
          <p:cNvGrpSpPr/>
          <p:nvPr/>
        </p:nvGrpSpPr>
        <p:grpSpPr>
          <a:xfrm>
            <a:off x="5253065" y="1460929"/>
            <a:ext cx="2281358" cy="2929205"/>
            <a:chOff x="711200" y="1557338"/>
            <a:chExt cx="3259138" cy="4184650"/>
          </a:xfrm>
        </p:grpSpPr>
        <p:sp>
          <p:nvSpPr>
            <p:cNvPr id="140" name="Freeform 113"/>
            <p:cNvSpPr>
              <a:spLocks/>
            </p:cNvSpPr>
            <p:nvPr/>
          </p:nvSpPr>
          <p:spPr bwMode="auto">
            <a:xfrm>
              <a:off x="1123950" y="1557338"/>
              <a:ext cx="2846388" cy="3832225"/>
            </a:xfrm>
            <a:custGeom>
              <a:avLst/>
              <a:gdLst>
                <a:gd name="T0" fmla="*/ 340 w 670"/>
                <a:gd name="T1" fmla="*/ 58 h 902"/>
                <a:gd name="T2" fmla="*/ 104 w 670"/>
                <a:gd name="T3" fmla="*/ 35 h 902"/>
                <a:gd name="T4" fmla="*/ 0 w 670"/>
                <a:gd name="T5" fmla="*/ 96 h 902"/>
                <a:gd name="T6" fmla="*/ 235 w 670"/>
                <a:gd name="T7" fmla="*/ 119 h 902"/>
                <a:gd name="T8" fmla="*/ 565 w 670"/>
                <a:gd name="T9" fmla="*/ 690 h 902"/>
                <a:gd name="T10" fmla="*/ 469 w 670"/>
                <a:gd name="T11" fmla="*/ 902 h 902"/>
                <a:gd name="T12" fmla="*/ 573 w 670"/>
                <a:gd name="T13" fmla="*/ 841 h 902"/>
                <a:gd name="T14" fmla="*/ 670 w 670"/>
                <a:gd name="T15" fmla="*/ 629 h 902"/>
                <a:gd name="T16" fmla="*/ 340 w 670"/>
                <a:gd name="T17" fmla="*/ 58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0" h="902">
                  <a:moveTo>
                    <a:pt x="340" y="58"/>
                  </a:moveTo>
                  <a:cubicBezTo>
                    <a:pt x="248" y="5"/>
                    <a:pt x="164" y="0"/>
                    <a:pt x="104" y="35"/>
                  </a:cubicBezTo>
                  <a:cubicBezTo>
                    <a:pt x="0" y="96"/>
                    <a:pt x="0" y="96"/>
                    <a:pt x="0" y="96"/>
                  </a:cubicBezTo>
                  <a:cubicBezTo>
                    <a:pt x="60" y="61"/>
                    <a:pt x="143" y="65"/>
                    <a:pt x="235" y="119"/>
                  </a:cubicBezTo>
                  <a:cubicBezTo>
                    <a:pt x="418" y="224"/>
                    <a:pt x="566" y="480"/>
                    <a:pt x="565" y="690"/>
                  </a:cubicBezTo>
                  <a:cubicBezTo>
                    <a:pt x="565" y="794"/>
                    <a:pt x="528" y="868"/>
                    <a:pt x="469" y="902"/>
                  </a:cubicBezTo>
                  <a:cubicBezTo>
                    <a:pt x="573" y="841"/>
                    <a:pt x="573" y="841"/>
                    <a:pt x="573" y="841"/>
                  </a:cubicBezTo>
                  <a:cubicBezTo>
                    <a:pt x="632" y="807"/>
                    <a:pt x="669" y="734"/>
                    <a:pt x="670" y="629"/>
                  </a:cubicBezTo>
                  <a:cubicBezTo>
                    <a:pt x="670" y="419"/>
                    <a:pt x="523" y="163"/>
                    <a:pt x="340" y="58"/>
                  </a:cubicBezTo>
                  <a:close/>
                </a:path>
              </a:pathLst>
            </a:custGeom>
            <a:solidFill>
              <a:srgbClr val="31CE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1" name="Freeform 114"/>
            <p:cNvSpPr>
              <a:spLocks/>
            </p:cNvSpPr>
            <p:nvPr/>
          </p:nvSpPr>
          <p:spPr bwMode="auto">
            <a:xfrm>
              <a:off x="711200" y="1612900"/>
              <a:ext cx="2817813" cy="4129088"/>
            </a:xfrm>
            <a:custGeom>
              <a:avLst/>
              <a:gdLst>
                <a:gd name="T0" fmla="*/ 332 w 663"/>
                <a:gd name="T1" fmla="*/ 106 h 972"/>
                <a:gd name="T2" fmla="*/ 662 w 663"/>
                <a:gd name="T3" fmla="*/ 677 h 972"/>
                <a:gd name="T4" fmla="*/ 330 w 663"/>
                <a:gd name="T5" fmla="*/ 866 h 972"/>
                <a:gd name="T6" fmla="*/ 0 w 663"/>
                <a:gd name="T7" fmla="*/ 295 h 972"/>
                <a:gd name="T8" fmla="*/ 332 w 663"/>
                <a:gd name="T9" fmla="*/ 106 h 972"/>
              </a:gdLst>
              <a:ahLst/>
              <a:cxnLst>
                <a:cxn ang="0">
                  <a:pos x="T0" y="T1"/>
                </a:cxn>
                <a:cxn ang="0">
                  <a:pos x="T2" y="T3"/>
                </a:cxn>
                <a:cxn ang="0">
                  <a:pos x="T4" y="T5"/>
                </a:cxn>
                <a:cxn ang="0">
                  <a:pos x="T6" y="T7"/>
                </a:cxn>
                <a:cxn ang="0">
                  <a:pos x="T8" y="T9"/>
                </a:cxn>
              </a:cxnLst>
              <a:rect l="0" t="0" r="r" b="b"/>
              <a:pathLst>
                <a:path w="663" h="972">
                  <a:moveTo>
                    <a:pt x="332" y="106"/>
                  </a:moveTo>
                  <a:cubicBezTo>
                    <a:pt x="515" y="211"/>
                    <a:pt x="663" y="467"/>
                    <a:pt x="662" y="677"/>
                  </a:cubicBezTo>
                  <a:cubicBezTo>
                    <a:pt x="662" y="887"/>
                    <a:pt x="513" y="972"/>
                    <a:pt x="330" y="866"/>
                  </a:cubicBezTo>
                  <a:cubicBezTo>
                    <a:pt x="147" y="761"/>
                    <a:pt x="0" y="505"/>
                    <a:pt x="0" y="295"/>
                  </a:cubicBezTo>
                  <a:cubicBezTo>
                    <a:pt x="1" y="85"/>
                    <a:pt x="150" y="0"/>
                    <a:pt x="332" y="106"/>
                  </a:cubicBezTo>
                  <a:close/>
                </a:path>
              </a:pathLst>
            </a:custGeom>
            <a:solidFill>
              <a:srgbClr val="59E6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2" name="Freeform 115"/>
            <p:cNvSpPr>
              <a:spLocks/>
            </p:cNvSpPr>
            <p:nvPr/>
          </p:nvSpPr>
          <p:spPr bwMode="auto">
            <a:xfrm>
              <a:off x="906463" y="1897063"/>
              <a:ext cx="2427288" cy="3556000"/>
            </a:xfrm>
            <a:custGeom>
              <a:avLst/>
              <a:gdLst>
                <a:gd name="T0" fmla="*/ 286 w 571"/>
                <a:gd name="T1" fmla="*/ 91 h 837"/>
                <a:gd name="T2" fmla="*/ 570 w 571"/>
                <a:gd name="T3" fmla="*/ 583 h 837"/>
                <a:gd name="T4" fmla="*/ 284 w 571"/>
                <a:gd name="T5" fmla="*/ 746 h 837"/>
                <a:gd name="T6" fmla="*/ 0 w 571"/>
                <a:gd name="T7" fmla="*/ 254 h 837"/>
                <a:gd name="T8" fmla="*/ 286 w 571"/>
                <a:gd name="T9" fmla="*/ 91 h 837"/>
              </a:gdLst>
              <a:ahLst/>
              <a:cxnLst>
                <a:cxn ang="0">
                  <a:pos x="T0" y="T1"/>
                </a:cxn>
                <a:cxn ang="0">
                  <a:pos x="T2" y="T3"/>
                </a:cxn>
                <a:cxn ang="0">
                  <a:pos x="T4" y="T5"/>
                </a:cxn>
                <a:cxn ang="0">
                  <a:pos x="T6" y="T7"/>
                </a:cxn>
                <a:cxn ang="0">
                  <a:pos x="T8" y="T9"/>
                </a:cxn>
              </a:cxnLst>
              <a:rect l="0" t="0" r="r" b="b"/>
              <a:pathLst>
                <a:path w="571" h="837">
                  <a:moveTo>
                    <a:pt x="286" y="91"/>
                  </a:moveTo>
                  <a:cubicBezTo>
                    <a:pt x="444" y="182"/>
                    <a:pt x="571" y="403"/>
                    <a:pt x="570" y="583"/>
                  </a:cubicBezTo>
                  <a:cubicBezTo>
                    <a:pt x="570" y="764"/>
                    <a:pt x="442" y="837"/>
                    <a:pt x="284" y="746"/>
                  </a:cubicBezTo>
                  <a:cubicBezTo>
                    <a:pt x="127" y="656"/>
                    <a:pt x="0" y="435"/>
                    <a:pt x="0" y="254"/>
                  </a:cubicBezTo>
                  <a:cubicBezTo>
                    <a:pt x="1" y="73"/>
                    <a:pt x="129" y="0"/>
                    <a:pt x="286" y="91"/>
                  </a:cubicBezTo>
                  <a:close/>
                </a:path>
              </a:pathLst>
            </a:custGeom>
            <a:solidFill>
              <a:schemeClr val="bg2">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3" name="Freeform 116"/>
            <p:cNvSpPr>
              <a:spLocks/>
            </p:cNvSpPr>
            <p:nvPr/>
          </p:nvSpPr>
          <p:spPr bwMode="auto">
            <a:xfrm>
              <a:off x="906463" y="1897063"/>
              <a:ext cx="1598613" cy="2981325"/>
            </a:xfrm>
            <a:custGeom>
              <a:avLst/>
              <a:gdLst>
                <a:gd name="T0" fmla="*/ 27 w 376"/>
                <a:gd name="T1" fmla="*/ 278 h 702"/>
                <a:gd name="T2" fmla="*/ 313 w 376"/>
                <a:gd name="T3" fmla="*/ 115 h 702"/>
                <a:gd name="T4" fmla="*/ 376 w 376"/>
                <a:gd name="T5" fmla="*/ 160 h 702"/>
                <a:gd name="T6" fmla="*/ 286 w 376"/>
                <a:gd name="T7" fmla="*/ 91 h 702"/>
                <a:gd name="T8" fmla="*/ 0 w 376"/>
                <a:gd name="T9" fmla="*/ 254 h 702"/>
                <a:gd name="T10" fmla="*/ 221 w 376"/>
                <a:gd name="T11" fmla="*/ 702 h 702"/>
                <a:gd name="T12" fmla="*/ 27 w 376"/>
                <a:gd name="T13" fmla="*/ 278 h 702"/>
              </a:gdLst>
              <a:ahLst/>
              <a:cxnLst>
                <a:cxn ang="0">
                  <a:pos x="T0" y="T1"/>
                </a:cxn>
                <a:cxn ang="0">
                  <a:pos x="T2" y="T3"/>
                </a:cxn>
                <a:cxn ang="0">
                  <a:pos x="T4" y="T5"/>
                </a:cxn>
                <a:cxn ang="0">
                  <a:pos x="T6" y="T7"/>
                </a:cxn>
                <a:cxn ang="0">
                  <a:pos x="T8" y="T9"/>
                </a:cxn>
                <a:cxn ang="0">
                  <a:pos x="T10" y="T11"/>
                </a:cxn>
                <a:cxn ang="0">
                  <a:pos x="T12" y="T13"/>
                </a:cxn>
              </a:cxnLst>
              <a:rect l="0" t="0" r="r" b="b"/>
              <a:pathLst>
                <a:path w="376" h="702">
                  <a:moveTo>
                    <a:pt x="27" y="278"/>
                  </a:moveTo>
                  <a:cubicBezTo>
                    <a:pt x="27" y="97"/>
                    <a:pt x="155" y="24"/>
                    <a:pt x="313" y="115"/>
                  </a:cubicBezTo>
                  <a:cubicBezTo>
                    <a:pt x="334" y="128"/>
                    <a:pt x="356" y="143"/>
                    <a:pt x="376" y="160"/>
                  </a:cubicBezTo>
                  <a:cubicBezTo>
                    <a:pt x="348" y="133"/>
                    <a:pt x="318" y="109"/>
                    <a:pt x="286" y="91"/>
                  </a:cubicBezTo>
                  <a:cubicBezTo>
                    <a:pt x="129" y="0"/>
                    <a:pt x="1" y="73"/>
                    <a:pt x="0" y="254"/>
                  </a:cubicBezTo>
                  <a:cubicBezTo>
                    <a:pt x="0" y="410"/>
                    <a:pt x="94" y="595"/>
                    <a:pt x="221" y="702"/>
                  </a:cubicBezTo>
                  <a:cubicBezTo>
                    <a:pt x="108" y="593"/>
                    <a:pt x="26" y="423"/>
                    <a:pt x="27" y="278"/>
                  </a:cubicBezTo>
                  <a:close/>
                </a:path>
              </a:pathLst>
            </a:custGeom>
            <a:solidFill>
              <a:schemeClr val="bg2">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4" name="Freeform 117"/>
            <p:cNvSpPr>
              <a:spLocks/>
            </p:cNvSpPr>
            <p:nvPr/>
          </p:nvSpPr>
          <p:spPr bwMode="auto">
            <a:xfrm>
              <a:off x="2028825" y="3554413"/>
              <a:ext cx="182563" cy="246063"/>
            </a:xfrm>
            <a:custGeom>
              <a:avLst/>
              <a:gdLst>
                <a:gd name="T0" fmla="*/ 21 w 43"/>
                <a:gd name="T1" fmla="*/ 5 h 58"/>
                <a:gd name="T2" fmla="*/ 39 w 43"/>
                <a:gd name="T3" fmla="*/ 26 h 58"/>
                <a:gd name="T4" fmla="*/ 43 w 43"/>
                <a:gd name="T5" fmla="*/ 41 h 58"/>
                <a:gd name="T6" fmla="*/ 39 w 43"/>
                <a:gd name="T7" fmla="*/ 52 h 58"/>
                <a:gd name="T8" fmla="*/ 21 w 43"/>
                <a:gd name="T9" fmla="*/ 53 h 58"/>
                <a:gd name="T10" fmla="*/ 0 w 43"/>
                <a:gd name="T11" fmla="*/ 17 h 58"/>
                <a:gd name="T12" fmla="*/ 1 w 43"/>
                <a:gd name="T13" fmla="*/ 10 h 58"/>
                <a:gd name="T14" fmla="*/ 19 w 43"/>
                <a:gd name="T15" fmla="*/ 3 h 58"/>
                <a:gd name="T16" fmla="*/ 21 w 43"/>
                <a:gd name="T17" fmla="*/ 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58">
                  <a:moveTo>
                    <a:pt x="21" y="5"/>
                  </a:moveTo>
                  <a:cubicBezTo>
                    <a:pt x="29" y="9"/>
                    <a:pt x="35" y="17"/>
                    <a:pt x="39" y="26"/>
                  </a:cubicBezTo>
                  <a:cubicBezTo>
                    <a:pt x="41" y="31"/>
                    <a:pt x="43" y="36"/>
                    <a:pt x="43" y="41"/>
                  </a:cubicBezTo>
                  <a:cubicBezTo>
                    <a:pt x="43" y="46"/>
                    <a:pt x="41" y="50"/>
                    <a:pt x="39" y="52"/>
                  </a:cubicBezTo>
                  <a:cubicBezTo>
                    <a:pt x="35" y="57"/>
                    <a:pt x="29" y="58"/>
                    <a:pt x="21" y="53"/>
                  </a:cubicBezTo>
                  <a:cubicBezTo>
                    <a:pt x="10" y="46"/>
                    <a:pt x="0" y="30"/>
                    <a:pt x="0" y="17"/>
                  </a:cubicBezTo>
                  <a:cubicBezTo>
                    <a:pt x="0" y="14"/>
                    <a:pt x="1" y="12"/>
                    <a:pt x="1" y="10"/>
                  </a:cubicBezTo>
                  <a:cubicBezTo>
                    <a:pt x="4" y="2"/>
                    <a:pt x="10" y="0"/>
                    <a:pt x="19" y="3"/>
                  </a:cubicBezTo>
                  <a:cubicBezTo>
                    <a:pt x="20" y="4"/>
                    <a:pt x="21" y="4"/>
                    <a:pt x="21" y="5"/>
                  </a:cubicBezTo>
                  <a:close/>
                </a:path>
              </a:pathLst>
            </a:custGeom>
            <a:solidFill>
              <a:srgbClr val="4F50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5" name="Freeform 118"/>
            <p:cNvSpPr>
              <a:spLocks/>
            </p:cNvSpPr>
            <p:nvPr/>
          </p:nvSpPr>
          <p:spPr bwMode="auto">
            <a:xfrm>
              <a:off x="2024063" y="4649788"/>
              <a:ext cx="182563" cy="263525"/>
            </a:xfrm>
            <a:custGeom>
              <a:avLst/>
              <a:gdLst>
                <a:gd name="T0" fmla="*/ 22 w 43"/>
                <a:gd name="T1" fmla="*/ 6 h 62"/>
                <a:gd name="T2" fmla="*/ 43 w 43"/>
                <a:gd name="T3" fmla="*/ 43 h 62"/>
                <a:gd name="T4" fmla="*/ 22 w 43"/>
                <a:gd name="T5" fmla="*/ 55 h 62"/>
                <a:gd name="T6" fmla="*/ 0 w 43"/>
                <a:gd name="T7" fmla="*/ 18 h 62"/>
                <a:gd name="T8" fmla="*/ 22 w 43"/>
                <a:gd name="T9" fmla="*/ 6 h 62"/>
              </a:gdLst>
              <a:ahLst/>
              <a:cxnLst>
                <a:cxn ang="0">
                  <a:pos x="T0" y="T1"/>
                </a:cxn>
                <a:cxn ang="0">
                  <a:pos x="T2" y="T3"/>
                </a:cxn>
                <a:cxn ang="0">
                  <a:pos x="T4" y="T5"/>
                </a:cxn>
                <a:cxn ang="0">
                  <a:pos x="T6" y="T7"/>
                </a:cxn>
                <a:cxn ang="0">
                  <a:pos x="T8" y="T9"/>
                </a:cxn>
              </a:cxnLst>
              <a:rect l="0" t="0" r="r" b="b"/>
              <a:pathLst>
                <a:path w="43" h="62">
                  <a:moveTo>
                    <a:pt x="22" y="6"/>
                  </a:moveTo>
                  <a:cubicBezTo>
                    <a:pt x="33" y="13"/>
                    <a:pt x="43" y="29"/>
                    <a:pt x="43" y="43"/>
                  </a:cubicBezTo>
                  <a:cubicBezTo>
                    <a:pt x="43" y="56"/>
                    <a:pt x="33" y="62"/>
                    <a:pt x="22" y="55"/>
                  </a:cubicBezTo>
                  <a:cubicBezTo>
                    <a:pt x="10" y="48"/>
                    <a:pt x="0" y="32"/>
                    <a:pt x="0" y="18"/>
                  </a:cubicBezTo>
                  <a:cubicBezTo>
                    <a:pt x="0" y="5"/>
                    <a:pt x="10" y="0"/>
                    <a:pt x="22" y="6"/>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6" name="Freeform 119"/>
            <p:cNvSpPr>
              <a:spLocks/>
            </p:cNvSpPr>
            <p:nvPr/>
          </p:nvSpPr>
          <p:spPr bwMode="auto">
            <a:xfrm>
              <a:off x="2032000" y="2441575"/>
              <a:ext cx="179388" cy="263525"/>
            </a:xfrm>
            <a:custGeom>
              <a:avLst/>
              <a:gdLst>
                <a:gd name="T0" fmla="*/ 21 w 42"/>
                <a:gd name="T1" fmla="*/ 7 h 62"/>
                <a:gd name="T2" fmla="*/ 42 w 42"/>
                <a:gd name="T3" fmla="*/ 43 h 62"/>
                <a:gd name="T4" fmla="*/ 21 w 42"/>
                <a:gd name="T5" fmla="*/ 55 h 62"/>
                <a:gd name="T6" fmla="*/ 0 w 42"/>
                <a:gd name="T7" fmla="*/ 19 h 62"/>
                <a:gd name="T8" fmla="*/ 21 w 42"/>
                <a:gd name="T9" fmla="*/ 7 h 62"/>
              </a:gdLst>
              <a:ahLst/>
              <a:cxnLst>
                <a:cxn ang="0">
                  <a:pos x="T0" y="T1"/>
                </a:cxn>
                <a:cxn ang="0">
                  <a:pos x="T2" y="T3"/>
                </a:cxn>
                <a:cxn ang="0">
                  <a:pos x="T4" y="T5"/>
                </a:cxn>
                <a:cxn ang="0">
                  <a:pos x="T6" y="T7"/>
                </a:cxn>
                <a:cxn ang="0">
                  <a:pos x="T8" y="T9"/>
                </a:cxn>
              </a:cxnLst>
              <a:rect l="0" t="0" r="r" b="b"/>
              <a:pathLst>
                <a:path w="42" h="62">
                  <a:moveTo>
                    <a:pt x="21" y="7"/>
                  </a:moveTo>
                  <a:cubicBezTo>
                    <a:pt x="33" y="13"/>
                    <a:pt x="42" y="30"/>
                    <a:pt x="42" y="43"/>
                  </a:cubicBezTo>
                  <a:cubicBezTo>
                    <a:pt x="42" y="57"/>
                    <a:pt x="33" y="62"/>
                    <a:pt x="21" y="55"/>
                  </a:cubicBezTo>
                  <a:cubicBezTo>
                    <a:pt x="9" y="49"/>
                    <a:pt x="0" y="32"/>
                    <a:pt x="0" y="19"/>
                  </a:cubicBezTo>
                  <a:cubicBezTo>
                    <a:pt x="0" y="5"/>
                    <a:pt x="9" y="0"/>
                    <a:pt x="21" y="7"/>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7" name="Freeform 120"/>
            <p:cNvSpPr>
              <a:spLocks/>
            </p:cNvSpPr>
            <p:nvPr/>
          </p:nvSpPr>
          <p:spPr bwMode="auto">
            <a:xfrm>
              <a:off x="1068388" y="2989263"/>
              <a:ext cx="177800" cy="263525"/>
            </a:xfrm>
            <a:custGeom>
              <a:avLst/>
              <a:gdLst>
                <a:gd name="T0" fmla="*/ 21 w 42"/>
                <a:gd name="T1" fmla="*/ 7 h 62"/>
                <a:gd name="T2" fmla="*/ 42 w 42"/>
                <a:gd name="T3" fmla="*/ 44 h 62"/>
                <a:gd name="T4" fmla="*/ 21 w 42"/>
                <a:gd name="T5" fmla="*/ 56 h 62"/>
                <a:gd name="T6" fmla="*/ 0 w 42"/>
                <a:gd name="T7" fmla="*/ 19 h 62"/>
                <a:gd name="T8" fmla="*/ 21 w 42"/>
                <a:gd name="T9" fmla="*/ 7 h 62"/>
              </a:gdLst>
              <a:ahLst/>
              <a:cxnLst>
                <a:cxn ang="0">
                  <a:pos x="T0" y="T1"/>
                </a:cxn>
                <a:cxn ang="0">
                  <a:pos x="T2" y="T3"/>
                </a:cxn>
                <a:cxn ang="0">
                  <a:pos x="T4" y="T5"/>
                </a:cxn>
                <a:cxn ang="0">
                  <a:pos x="T6" y="T7"/>
                </a:cxn>
                <a:cxn ang="0">
                  <a:pos x="T8" y="T9"/>
                </a:cxn>
              </a:cxnLst>
              <a:rect l="0" t="0" r="r" b="b"/>
              <a:pathLst>
                <a:path w="42" h="62">
                  <a:moveTo>
                    <a:pt x="21" y="7"/>
                  </a:moveTo>
                  <a:cubicBezTo>
                    <a:pt x="33" y="14"/>
                    <a:pt x="42" y="30"/>
                    <a:pt x="42" y="44"/>
                  </a:cubicBezTo>
                  <a:cubicBezTo>
                    <a:pt x="42" y="57"/>
                    <a:pt x="33" y="62"/>
                    <a:pt x="21" y="56"/>
                  </a:cubicBezTo>
                  <a:cubicBezTo>
                    <a:pt x="9" y="49"/>
                    <a:pt x="0" y="33"/>
                    <a:pt x="0" y="19"/>
                  </a:cubicBezTo>
                  <a:cubicBezTo>
                    <a:pt x="0" y="6"/>
                    <a:pt x="10" y="0"/>
                    <a:pt x="21" y="7"/>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8" name="Freeform 121"/>
            <p:cNvSpPr>
              <a:spLocks/>
            </p:cNvSpPr>
            <p:nvPr/>
          </p:nvSpPr>
          <p:spPr bwMode="auto">
            <a:xfrm>
              <a:off x="2989263" y="4097338"/>
              <a:ext cx="182563" cy="268288"/>
            </a:xfrm>
            <a:custGeom>
              <a:avLst/>
              <a:gdLst>
                <a:gd name="T0" fmla="*/ 22 w 43"/>
                <a:gd name="T1" fmla="*/ 7 h 63"/>
                <a:gd name="T2" fmla="*/ 43 w 43"/>
                <a:gd name="T3" fmla="*/ 44 h 63"/>
                <a:gd name="T4" fmla="*/ 21 w 43"/>
                <a:gd name="T5" fmla="*/ 56 h 63"/>
                <a:gd name="T6" fmla="*/ 0 w 43"/>
                <a:gd name="T7" fmla="*/ 19 h 63"/>
                <a:gd name="T8" fmla="*/ 22 w 43"/>
                <a:gd name="T9" fmla="*/ 7 h 63"/>
              </a:gdLst>
              <a:ahLst/>
              <a:cxnLst>
                <a:cxn ang="0">
                  <a:pos x="T0" y="T1"/>
                </a:cxn>
                <a:cxn ang="0">
                  <a:pos x="T2" y="T3"/>
                </a:cxn>
                <a:cxn ang="0">
                  <a:pos x="T4" y="T5"/>
                </a:cxn>
                <a:cxn ang="0">
                  <a:pos x="T6" y="T7"/>
                </a:cxn>
                <a:cxn ang="0">
                  <a:pos x="T8" y="T9"/>
                </a:cxn>
              </a:cxnLst>
              <a:rect l="0" t="0" r="r" b="b"/>
              <a:pathLst>
                <a:path w="43" h="63">
                  <a:moveTo>
                    <a:pt x="22" y="7"/>
                  </a:moveTo>
                  <a:cubicBezTo>
                    <a:pt x="33" y="14"/>
                    <a:pt x="43" y="30"/>
                    <a:pt x="43" y="44"/>
                  </a:cubicBezTo>
                  <a:cubicBezTo>
                    <a:pt x="43" y="57"/>
                    <a:pt x="33" y="63"/>
                    <a:pt x="21" y="56"/>
                  </a:cubicBezTo>
                  <a:cubicBezTo>
                    <a:pt x="10" y="49"/>
                    <a:pt x="0" y="33"/>
                    <a:pt x="0" y="19"/>
                  </a:cubicBezTo>
                  <a:cubicBezTo>
                    <a:pt x="0" y="6"/>
                    <a:pt x="10" y="0"/>
                    <a:pt x="22" y="7"/>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9" name="Freeform 122"/>
            <p:cNvSpPr>
              <a:spLocks/>
            </p:cNvSpPr>
            <p:nvPr/>
          </p:nvSpPr>
          <p:spPr bwMode="auto">
            <a:xfrm>
              <a:off x="1441450" y="2390775"/>
              <a:ext cx="668338" cy="1204913"/>
            </a:xfrm>
            <a:custGeom>
              <a:avLst/>
              <a:gdLst>
                <a:gd name="T0" fmla="*/ 13 w 157"/>
                <a:gd name="T1" fmla="*/ 2 h 284"/>
                <a:gd name="T2" fmla="*/ 22 w 157"/>
                <a:gd name="T3" fmla="*/ 12 h 284"/>
                <a:gd name="T4" fmla="*/ 157 w 157"/>
                <a:gd name="T5" fmla="*/ 277 h 284"/>
                <a:gd name="T6" fmla="*/ 139 w 157"/>
                <a:gd name="T7" fmla="*/ 284 h 284"/>
                <a:gd name="T8" fmla="*/ 4 w 157"/>
                <a:gd name="T9" fmla="*/ 19 h 284"/>
                <a:gd name="T10" fmla="*/ 6 w 157"/>
                <a:gd name="T11" fmla="*/ 1 h 284"/>
                <a:gd name="T12" fmla="*/ 13 w 157"/>
                <a:gd name="T13" fmla="*/ 2 h 284"/>
              </a:gdLst>
              <a:ahLst/>
              <a:cxnLst>
                <a:cxn ang="0">
                  <a:pos x="T0" y="T1"/>
                </a:cxn>
                <a:cxn ang="0">
                  <a:pos x="T2" y="T3"/>
                </a:cxn>
                <a:cxn ang="0">
                  <a:pos x="T4" y="T5"/>
                </a:cxn>
                <a:cxn ang="0">
                  <a:pos x="T6" y="T7"/>
                </a:cxn>
                <a:cxn ang="0">
                  <a:pos x="T8" y="T9"/>
                </a:cxn>
                <a:cxn ang="0">
                  <a:pos x="T10" y="T11"/>
                </a:cxn>
                <a:cxn ang="0">
                  <a:pos x="T12" y="T13"/>
                </a:cxn>
              </a:cxnLst>
              <a:rect l="0" t="0" r="r" b="b"/>
              <a:pathLst>
                <a:path w="157" h="284">
                  <a:moveTo>
                    <a:pt x="13" y="2"/>
                  </a:moveTo>
                  <a:cubicBezTo>
                    <a:pt x="16" y="4"/>
                    <a:pt x="20" y="8"/>
                    <a:pt x="22" y="12"/>
                  </a:cubicBezTo>
                  <a:cubicBezTo>
                    <a:pt x="157" y="277"/>
                    <a:pt x="157" y="277"/>
                    <a:pt x="157" y="277"/>
                  </a:cubicBezTo>
                  <a:cubicBezTo>
                    <a:pt x="148" y="274"/>
                    <a:pt x="142" y="276"/>
                    <a:pt x="139" y="284"/>
                  </a:cubicBezTo>
                  <a:cubicBezTo>
                    <a:pt x="4" y="19"/>
                    <a:pt x="4" y="19"/>
                    <a:pt x="4" y="19"/>
                  </a:cubicBezTo>
                  <a:cubicBezTo>
                    <a:pt x="0" y="11"/>
                    <a:pt x="1" y="3"/>
                    <a:pt x="6" y="1"/>
                  </a:cubicBezTo>
                  <a:cubicBezTo>
                    <a:pt x="8" y="0"/>
                    <a:pt x="10" y="1"/>
                    <a:pt x="13" y="2"/>
                  </a:cubicBezTo>
                  <a:close/>
                </a:path>
              </a:pathLst>
            </a:custGeom>
            <a:solidFill>
              <a:srgbClr val="FE26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0" name="Freeform 123"/>
            <p:cNvSpPr>
              <a:spLocks/>
            </p:cNvSpPr>
            <p:nvPr/>
          </p:nvSpPr>
          <p:spPr bwMode="auto">
            <a:xfrm>
              <a:off x="2193925" y="3663950"/>
              <a:ext cx="522288" cy="400050"/>
            </a:xfrm>
            <a:custGeom>
              <a:avLst/>
              <a:gdLst>
                <a:gd name="T0" fmla="*/ 112 w 123"/>
                <a:gd name="T1" fmla="*/ 64 h 94"/>
                <a:gd name="T2" fmla="*/ 123 w 123"/>
                <a:gd name="T3" fmla="*/ 84 h 94"/>
                <a:gd name="T4" fmla="*/ 112 w 123"/>
                <a:gd name="T5" fmla="*/ 90 h 94"/>
                <a:gd name="T6" fmla="*/ 0 w 123"/>
                <a:gd name="T7" fmla="*/ 26 h 94"/>
                <a:gd name="T8" fmla="*/ 4 w 123"/>
                <a:gd name="T9" fmla="*/ 15 h 94"/>
                <a:gd name="T10" fmla="*/ 0 w 123"/>
                <a:gd name="T11" fmla="*/ 0 h 94"/>
                <a:gd name="T12" fmla="*/ 112 w 123"/>
                <a:gd name="T13" fmla="*/ 64 h 94"/>
              </a:gdLst>
              <a:ahLst/>
              <a:cxnLst>
                <a:cxn ang="0">
                  <a:pos x="T0" y="T1"/>
                </a:cxn>
                <a:cxn ang="0">
                  <a:pos x="T2" y="T3"/>
                </a:cxn>
                <a:cxn ang="0">
                  <a:pos x="T4" y="T5"/>
                </a:cxn>
                <a:cxn ang="0">
                  <a:pos x="T6" y="T7"/>
                </a:cxn>
                <a:cxn ang="0">
                  <a:pos x="T8" y="T9"/>
                </a:cxn>
                <a:cxn ang="0">
                  <a:pos x="T10" y="T11"/>
                </a:cxn>
                <a:cxn ang="0">
                  <a:pos x="T12" y="T13"/>
                </a:cxn>
              </a:cxnLst>
              <a:rect l="0" t="0" r="r" b="b"/>
              <a:pathLst>
                <a:path w="123" h="94">
                  <a:moveTo>
                    <a:pt x="112" y="64"/>
                  </a:moveTo>
                  <a:cubicBezTo>
                    <a:pt x="118" y="68"/>
                    <a:pt x="123" y="77"/>
                    <a:pt x="123" y="84"/>
                  </a:cubicBezTo>
                  <a:cubicBezTo>
                    <a:pt x="123" y="91"/>
                    <a:pt x="118" y="94"/>
                    <a:pt x="112" y="90"/>
                  </a:cubicBezTo>
                  <a:cubicBezTo>
                    <a:pt x="0" y="26"/>
                    <a:pt x="0" y="26"/>
                    <a:pt x="0" y="26"/>
                  </a:cubicBezTo>
                  <a:cubicBezTo>
                    <a:pt x="2" y="24"/>
                    <a:pt x="4" y="20"/>
                    <a:pt x="4" y="15"/>
                  </a:cubicBezTo>
                  <a:cubicBezTo>
                    <a:pt x="4" y="10"/>
                    <a:pt x="2" y="5"/>
                    <a:pt x="0" y="0"/>
                  </a:cubicBezTo>
                  <a:lnTo>
                    <a:pt x="112" y="64"/>
                  </a:lnTo>
                  <a:close/>
                </a:path>
              </a:pathLst>
            </a:custGeom>
            <a:solidFill>
              <a:srgbClr val="0653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79" name="Group 178"/>
          <p:cNvGrpSpPr/>
          <p:nvPr/>
        </p:nvGrpSpPr>
        <p:grpSpPr>
          <a:xfrm>
            <a:off x="7461396" y="3221818"/>
            <a:ext cx="777247" cy="1057351"/>
            <a:chOff x="2382838" y="2501901"/>
            <a:chExt cx="1330326" cy="1809749"/>
          </a:xfrm>
        </p:grpSpPr>
        <p:sp>
          <p:nvSpPr>
            <p:cNvPr id="180" name="Freeform 300"/>
            <p:cNvSpPr>
              <a:spLocks/>
            </p:cNvSpPr>
            <p:nvPr/>
          </p:nvSpPr>
          <p:spPr bwMode="auto">
            <a:xfrm>
              <a:off x="2435226" y="2852738"/>
              <a:ext cx="1112838" cy="1458912"/>
            </a:xfrm>
            <a:custGeom>
              <a:avLst/>
              <a:gdLst>
                <a:gd name="T0" fmla="*/ 840 w 840"/>
                <a:gd name="T1" fmla="*/ 2 h 1102"/>
                <a:gd name="T2" fmla="*/ 837 w 840"/>
                <a:gd name="T3" fmla="*/ 837 h 1102"/>
                <a:gd name="T4" fmla="*/ 716 w 840"/>
                <a:gd name="T5" fmla="*/ 1007 h 1102"/>
                <a:gd name="T6" fmla="*/ 124 w 840"/>
                <a:gd name="T7" fmla="*/ 1007 h 1102"/>
                <a:gd name="T8" fmla="*/ 0 w 840"/>
                <a:gd name="T9" fmla="*/ 835 h 1102"/>
                <a:gd name="T10" fmla="*/ 2 w 840"/>
                <a:gd name="T11" fmla="*/ 0 h 1102"/>
                <a:gd name="T12" fmla="*/ 126 w 840"/>
                <a:gd name="T13" fmla="*/ 173 h 1102"/>
                <a:gd name="T14" fmla="*/ 718 w 840"/>
                <a:gd name="T15" fmla="*/ 173 h 1102"/>
                <a:gd name="T16" fmla="*/ 840 w 840"/>
                <a:gd name="T17" fmla="*/ 2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0" h="1102">
                  <a:moveTo>
                    <a:pt x="840" y="2"/>
                  </a:moveTo>
                  <a:cubicBezTo>
                    <a:pt x="837" y="837"/>
                    <a:pt x="837" y="837"/>
                    <a:pt x="837" y="837"/>
                  </a:cubicBezTo>
                  <a:cubicBezTo>
                    <a:pt x="837" y="899"/>
                    <a:pt x="797" y="960"/>
                    <a:pt x="716" y="1007"/>
                  </a:cubicBezTo>
                  <a:cubicBezTo>
                    <a:pt x="553" y="1102"/>
                    <a:pt x="288" y="1102"/>
                    <a:pt x="124" y="1007"/>
                  </a:cubicBezTo>
                  <a:cubicBezTo>
                    <a:pt x="41" y="960"/>
                    <a:pt x="0" y="897"/>
                    <a:pt x="0" y="835"/>
                  </a:cubicBezTo>
                  <a:cubicBezTo>
                    <a:pt x="2" y="0"/>
                    <a:pt x="2" y="0"/>
                    <a:pt x="2" y="0"/>
                  </a:cubicBezTo>
                  <a:cubicBezTo>
                    <a:pt x="2" y="62"/>
                    <a:pt x="43" y="125"/>
                    <a:pt x="126" y="173"/>
                  </a:cubicBezTo>
                  <a:cubicBezTo>
                    <a:pt x="290" y="267"/>
                    <a:pt x="555" y="267"/>
                    <a:pt x="718" y="173"/>
                  </a:cubicBezTo>
                  <a:cubicBezTo>
                    <a:pt x="799" y="126"/>
                    <a:pt x="840" y="64"/>
                    <a:pt x="840" y="2"/>
                  </a:cubicBezTo>
                  <a:close/>
                </a:path>
              </a:pathLst>
            </a:custGeom>
            <a:gradFill flip="none" rotWithShape="1">
              <a:gsLst>
                <a:gs pos="0">
                  <a:schemeClr val="bg2">
                    <a:lumMod val="75000"/>
                    <a:lumOff val="25000"/>
                    <a:shade val="30000"/>
                    <a:satMod val="115000"/>
                  </a:schemeClr>
                </a:gs>
                <a:gs pos="50000">
                  <a:schemeClr val="bg2">
                    <a:lumMod val="75000"/>
                    <a:lumOff val="25000"/>
                    <a:shade val="67500"/>
                    <a:satMod val="115000"/>
                  </a:schemeClr>
                </a:gs>
                <a:gs pos="100000">
                  <a:schemeClr val="bg2">
                    <a:lumMod val="75000"/>
                    <a:lumOff val="25000"/>
                    <a:shade val="100000"/>
                    <a:satMod val="115000"/>
                  </a:schemeClr>
                </a:gs>
              </a:gsLst>
              <a:lin ang="108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1" name="Freeform 301"/>
            <p:cNvSpPr>
              <a:spLocks/>
            </p:cNvSpPr>
            <p:nvPr/>
          </p:nvSpPr>
          <p:spPr bwMode="auto">
            <a:xfrm>
              <a:off x="2382838" y="2501901"/>
              <a:ext cx="1219200" cy="704850"/>
            </a:xfrm>
            <a:custGeom>
              <a:avLst/>
              <a:gdLst>
                <a:gd name="T0" fmla="*/ 755 w 920"/>
                <a:gd name="T1" fmla="*/ 95 h 532"/>
                <a:gd name="T2" fmla="*/ 757 w 920"/>
                <a:gd name="T3" fmla="*/ 438 h 532"/>
                <a:gd name="T4" fmla="*/ 165 w 920"/>
                <a:gd name="T5" fmla="*/ 438 h 532"/>
                <a:gd name="T6" fmla="*/ 163 w 920"/>
                <a:gd name="T7" fmla="*/ 95 h 532"/>
                <a:gd name="T8" fmla="*/ 755 w 920"/>
                <a:gd name="T9" fmla="*/ 95 h 532"/>
              </a:gdLst>
              <a:ahLst/>
              <a:cxnLst>
                <a:cxn ang="0">
                  <a:pos x="T0" y="T1"/>
                </a:cxn>
                <a:cxn ang="0">
                  <a:pos x="T2" y="T3"/>
                </a:cxn>
                <a:cxn ang="0">
                  <a:pos x="T4" y="T5"/>
                </a:cxn>
                <a:cxn ang="0">
                  <a:pos x="T6" y="T7"/>
                </a:cxn>
                <a:cxn ang="0">
                  <a:pos x="T8" y="T9"/>
                </a:cxn>
              </a:cxnLst>
              <a:rect l="0" t="0" r="r" b="b"/>
              <a:pathLst>
                <a:path w="920" h="532">
                  <a:moveTo>
                    <a:pt x="755" y="95"/>
                  </a:moveTo>
                  <a:cubicBezTo>
                    <a:pt x="919" y="189"/>
                    <a:pt x="920" y="343"/>
                    <a:pt x="757" y="438"/>
                  </a:cubicBezTo>
                  <a:cubicBezTo>
                    <a:pt x="594" y="532"/>
                    <a:pt x="329" y="532"/>
                    <a:pt x="165" y="438"/>
                  </a:cubicBezTo>
                  <a:cubicBezTo>
                    <a:pt x="1" y="343"/>
                    <a:pt x="0" y="189"/>
                    <a:pt x="163" y="95"/>
                  </a:cubicBezTo>
                  <a:cubicBezTo>
                    <a:pt x="326" y="0"/>
                    <a:pt x="591" y="0"/>
                    <a:pt x="755" y="95"/>
                  </a:cubicBezTo>
                  <a:close/>
                </a:path>
              </a:pathLst>
            </a:custGeom>
            <a:solidFill>
              <a:schemeClr val="bg2">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2" name="Freeform 302"/>
            <p:cNvSpPr>
              <a:spLocks/>
            </p:cNvSpPr>
            <p:nvPr/>
          </p:nvSpPr>
          <p:spPr bwMode="auto">
            <a:xfrm>
              <a:off x="2490788" y="2584450"/>
              <a:ext cx="1003300" cy="538162"/>
            </a:xfrm>
            <a:custGeom>
              <a:avLst/>
              <a:gdLst>
                <a:gd name="T0" fmla="*/ 380 w 758"/>
                <a:gd name="T1" fmla="*/ 406 h 406"/>
                <a:gd name="T2" fmla="*/ 104 w 758"/>
                <a:gd name="T3" fmla="*/ 340 h 406"/>
                <a:gd name="T4" fmla="*/ 0 w 758"/>
                <a:gd name="T5" fmla="*/ 202 h 406"/>
                <a:gd name="T6" fmla="*/ 102 w 758"/>
                <a:gd name="T7" fmla="*/ 66 h 406"/>
                <a:gd name="T8" fmla="*/ 378 w 758"/>
                <a:gd name="T9" fmla="*/ 0 h 406"/>
                <a:gd name="T10" fmla="*/ 654 w 758"/>
                <a:gd name="T11" fmla="*/ 66 h 406"/>
                <a:gd name="T12" fmla="*/ 758 w 758"/>
                <a:gd name="T13" fmla="*/ 204 h 406"/>
                <a:gd name="T14" fmla="*/ 656 w 758"/>
                <a:gd name="T15" fmla="*/ 341 h 406"/>
                <a:gd name="T16" fmla="*/ 380 w 758"/>
                <a:gd name="T17" fmla="*/ 40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8" h="406">
                  <a:moveTo>
                    <a:pt x="380" y="406"/>
                  </a:moveTo>
                  <a:cubicBezTo>
                    <a:pt x="275" y="406"/>
                    <a:pt x="177" y="383"/>
                    <a:pt x="104" y="340"/>
                  </a:cubicBezTo>
                  <a:cubicBezTo>
                    <a:pt x="37" y="302"/>
                    <a:pt x="0" y="253"/>
                    <a:pt x="0" y="202"/>
                  </a:cubicBezTo>
                  <a:cubicBezTo>
                    <a:pt x="0" y="153"/>
                    <a:pt x="36" y="104"/>
                    <a:pt x="102" y="66"/>
                  </a:cubicBezTo>
                  <a:cubicBezTo>
                    <a:pt x="175" y="23"/>
                    <a:pt x="273" y="0"/>
                    <a:pt x="378" y="0"/>
                  </a:cubicBezTo>
                  <a:cubicBezTo>
                    <a:pt x="483" y="0"/>
                    <a:pt x="581" y="23"/>
                    <a:pt x="654" y="66"/>
                  </a:cubicBezTo>
                  <a:cubicBezTo>
                    <a:pt x="721" y="104"/>
                    <a:pt x="758" y="153"/>
                    <a:pt x="758" y="204"/>
                  </a:cubicBezTo>
                  <a:cubicBezTo>
                    <a:pt x="758" y="254"/>
                    <a:pt x="722" y="302"/>
                    <a:pt x="656" y="341"/>
                  </a:cubicBezTo>
                  <a:cubicBezTo>
                    <a:pt x="583" y="383"/>
                    <a:pt x="485" y="406"/>
                    <a:pt x="380" y="406"/>
                  </a:cubicBez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3" name="Freeform 303"/>
            <p:cNvSpPr>
              <a:spLocks/>
            </p:cNvSpPr>
            <p:nvPr/>
          </p:nvSpPr>
          <p:spPr bwMode="auto">
            <a:xfrm>
              <a:off x="2517776" y="2759075"/>
              <a:ext cx="949325" cy="363537"/>
            </a:xfrm>
            <a:custGeom>
              <a:avLst/>
              <a:gdLst>
                <a:gd name="T0" fmla="*/ 633 w 716"/>
                <a:gd name="T1" fmla="*/ 66 h 274"/>
                <a:gd name="T2" fmla="*/ 357 w 716"/>
                <a:gd name="T3" fmla="*/ 0 h 274"/>
                <a:gd name="T4" fmla="*/ 81 w 716"/>
                <a:gd name="T5" fmla="*/ 66 h 274"/>
                <a:gd name="T6" fmla="*/ 0 w 716"/>
                <a:gd name="T7" fmla="*/ 136 h 274"/>
                <a:gd name="T8" fmla="*/ 83 w 716"/>
                <a:gd name="T9" fmla="*/ 208 h 274"/>
                <a:gd name="T10" fmla="*/ 359 w 716"/>
                <a:gd name="T11" fmla="*/ 274 h 274"/>
                <a:gd name="T12" fmla="*/ 635 w 716"/>
                <a:gd name="T13" fmla="*/ 209 h 274"/>
                <a:gd name="T14" fmla="*/ 716 w 716"/>
                <a:gd name="T15" fmla="*/ 138 h 274"/>
                <a:gd name="T16" fmla="*/ 633 w 716"/>
                <a:gd name="T17" fmla="*/ 66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6" h="274">
                  <a:moveTo>
                    <a:pt x="633" y="66"/>
                  </a:moveTo>
                  <a:cubicBezTo>
                    <a:pt x="560" y="23"/>
                    <a:pt x="462" y="0"/>
                    <a:pt x="357" y="0"/>
                  </a:cubicBezTo>
                  <a:cubicBezTo>
                    <a:pt x="252" y="0"/>
                    <a:pt x="154" y="23"/>
                    <a:pt x="81" y="66"/>
                  </a:cubicBezTo>
                  <a:cubicBezTo>
                    <a:pt x="45" y="87"/>
                    <a:pt x="18" y="111"/>
                    <a:pt x="0" y="136"/>
                  </a:cubicBezTo>
                  <a:cubicBezTo>
                    <a:pt x="18" y="163"/>
                    <a:pt x="46" y="187"/>
                    <a:pt x="83" y="208"/>
                  </a:cubicBezTo>
                  <a:cubicBezTo>
                    <a:pt x="156" y="251"/>
                    <a:pt x="254" y="274"/>
                    <a:pt x="359" y="274"/>
                  </a:cubicBezTo>
                  <a:cubicBezTo>
                    <a:pt x="464" y="274"/>
                    <a:pt x="562" y="251"/>
                    <a:pt x="635" y="209"/>
                  </a:cubicBezTo>
                  <a:cubicBezTo>
                    <a:pt x="671" y="188"/>
                    <a:pt x="698" y="163"/>
                    <a:pt x="716" y="138"/>
                  </a:cubicBezTo>
                  <a:cubicBezTo>
                    <a:pt x="698" y="112"/>
                    <a:pt x="670" y="87"/>
                    <a:pt x="633" y="66"/>
                  </a:cubicBezTo>
                  <a:close/>
                </a:path>
              </a:pathLst>
            </a:custGeom>
            <a:solidFill>
              <a:srgbClr val="7350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4" name="Freeform 304"/>
            <p:cNvSpPr>
              <a:spLocks/>
            </p:cNvSpPr>
            <p:nvPr/>
          </p:nvSpPr>
          <p:spPr bwMode="auto">
            <a:xfrm>
              <a:off x="3297238" y="3825875"/>
              <a:ext cx="268288" cy="90487"/>
            </a:xfrm>
            <a:custGeom>
              <a:avLst/>
              <a:gdLst>
                <a:gd name="T0" fmla="*/ 0 w 203"/>
                <a:gd name="T1" fmla="*/ 44 h 68"/>
                <a:gd name="T2" fmla="*/ 70 w 203"/>
                <a:gd name="T3" fmla="*/ 3 h 68"/>
                <a:gd name="T4" fmla="*/ 94 w 203"/>
                <a:gd name="T5" fmla="*/ 5 h 68"/>
                <a:gd name="T6" fmla="*/ 139 w 203"/>
                <a:gd name="T7" fmla="*/ 24 h 68"/>
                <a:gd name="T8" fmla="*/ 180 w 203"/>
                <a:gd name="T9" fmla="*/ 25 h 68"/>
                <a:gd name="T10" fmla="*/ 203 w 203"/>
                <a:gd name="T11" fmla="*/ 16 h 68"/>
                <a:gd name="T12" fmla="*/ 133 w 203"/>
                <a:gd name="T13" fmla="*/ 57 h 68"/>
                <a:gd name="T14" fmla="*/ 109 w 203"/>
                <a:gd name="T15" fmla="*/ 65 h 68"/>
                <a:gd name="T16" fmla="*/ 69 w 203"/>
                <a:gd name="T17" fmla="*/ 65 h 68"/>
                <a:gd name="T18" fmla="*/ 24 w 203"/>
                <a:gd name="T19" fmla="*/ 46 h 68"/>
                <a:gd name="T20" fmla="*/ 0 w 203"/>
                <a:gd name="T21" fmla="*/ 4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3" h="68">
                  <a:moveTo>
                    <a:pt x="0" y="44"/>
                  </a:moveTo>
                  <a:cubicBezTo>
                    <a:pt x="70" y="3"/>
                    <a:pt x="70" y="3"/>
                    <a:pt x="70" y="3"/>
                  </a:cubicBezTo>
                  <a:cubicBezTo>
                    <a:pt x="76" y="0"/>
                    <a:pt x="85" y="0"/>
                    <a:pt x="94" y="5"/>
                  </a:cubicBezTo>
                  <a:cubicBezTo>
                    <a:pt x="110" y="15"/>
                    <a:pt x="125" y="21"/>
                    <a:pt x="139" y="24"/>
                  </a:cubicBezTo>
                  <a:cubicBezTo>
                    <a:pt x="154" y="27"/>
                    <a:pt x="167" y="27"/>
                    <a:pt x="180" y="25"/>
                  </a:cubicBezTo>
                  <a:cubicBezTo>
                    <a:pt x="188" y="23"/>
                    <a:pt x="196" y="20"/>
                    <a:pt x="203" y="16"/>
                  </a:cubicBezTo>
                  <a:cubicBezTo>
                    <a:pt x="133" y="57"/>
                    <a:pt x="133" y="57"/>
                    <a:pt x="133" y="57"/>
                  </a:cubicBezTo>
                  <a:cubicBezTo>
                    <a:pt x="126" y="61"/>
                    <a:pt x="118" y="64"/>
                    <a:pt x="109" y="65"/>
                  </a:cubicBezTo>
                  <a:cubicBezTo>
                    <a:pt x="97" y="68"/>
                    <a:pt x="84" y="68"/>
                    <a:pt x="69" y="65"/>
                  </a:cubicBezTo>
                  <a:cubicBezTo>
                    <a:pt x="55" y="61"/>
                    <a:pt x="39" y="55"/>
                    <a:pt x="24" y="46"/>
                  </a:cubicBezTo>
                  <a:cubicBezTo>
                    <a:pt x="14" y="41"/>
                    <a:pt x="6" y="40"/>
                    <a:pt x="0" y="44"/>
                  </a:cubicBez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5" name="Freeform 305"/>
            <p:cNvSpPr>
              <a:spLocks/>
            </p:cNvSpPr>
            <p:nvPr/>
          </p:nvSpPr>
          <p:spPr bwMode="auto">
            <a:xfrm>
              <a:off x="3298826" y="3255963"/>
              <a:ext cx="414338" cy="750887"/>
            </a:xfrm>
            <a:custGeom>
              <a:avLst/>
              <a:gdLst>
                <a:gd name="T0" fmla="*/ 296 w 313"/>
                <a:gd name="T1" fmla="*/ 277 h 567"/>
                <a:gd name="T2" fmla="*/ 217 w 313"/>
                <a:gd name="T3" fmla="*/ 120 h 567"/>
                <a:gd name="T4" fmla="*/ 159 w 313"/>
                <a:gd name="T5" fmla="*/ 55 h 567"/>
                <a:gd name="T6" fmla="*/ 94 w 313"/>
                <a:gd name="T7" fmla="*/ 6 h 567"/>
                <a:gd name="T8" fmla="*/ 71 w 313"/>
                <a:gd name="T9" fmla="*/ 4 h 567"/>
                <a:gd name="T10" fmla="*/ 0 w 313"/>
                <a:gd name="T11" fmla="*/ 45 h 567"/>
                <a:gd name="T12" fmla="*/ 24 w 313"/>
                <a:gd name="T13" fmla="*/ 47 h 567"/>
                <a:gd name="T14" fmla="*/ 89 w 313"/>
                <a:gd name="T15" fmla="*/ 96 h 567"/>
                <a:gd name="T16" fmla="*/ 146 w 313"/>
                <a:gd name="T17" fmla="*/ 161 h 567"/>
                <a:gd name="T18" fmla="*/ 226 w 313"/>
                <a:gd name="T19" fmla="*/ 318 h 567"/>
                <a:gd name="T20" fmla="*/ 243 w 313"/>
                <a:gd name="T21" fmla="*/ 426 h 567"/>
                <a:gd name="T22" fmla="*/ 233 w 313"/>
                <a:gd name="T23" fmla="*/ 495 h 567"/>
                <a:gd name="T24" fmla="*/ 205 w 313"/>
                <a:gd name="T25" fmla="*/ 545 h 567"/>
                <a:gd name="T26" fmla="*/ 178 w 313"/>
                <a:gd name="T27" fmla="*/ 567 h 567"/>
                <a:gd name="T28" fmla="*/ 249 w 313"/>
                <a:gd name="T29" fmla="*/ 526 h 567"/>
                <a:gd name="T30" fmla="*/ 275 w 313"/>
                <a:gd name="T31" fmla="*/ 505 h 567"/>
                <a:gd name="T32" fmla="*/ 303 w 313"/>
                <a:gd name="T33" fmla="*/ 455 h 567"/>
                <a:gd name="T34" fmla="*/ 313 w 313"/>
                <a:gd name="T35" fmla="*/ 385 h 567"/>
                <a:gd name="T36" fmla="*/ 296 w 313"/>
                <a:gd name="T37" fmla="*/ 277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3" h="567">
                  <a:moveTo>
                    <a:pt x="296" y="277"/>
                  </a:moveTo>
                  <a:cubicBezTo>
                    <a:pt x="279" y="222"/>
                    <a:pt x="251" y="168"/>
                    <a:pt x="217" y="120"/>
                  </a:cubicBezTo>
                  <a:cubicBezTo>
                    <a:pt x="199" y="97"/>
                    <a:pt x="180" y="75"/>
                    <a:pt x="159" y="55"/>
                  </a:cubicBezTo>
                  <a:cubicBezTo>
                    <a:pt x="139" y="36"/>
                    <a:pt x="117" y="19"/>
                    <a:pt x="94" y="6"/>
                  </a:cubicBezTo>
                  <a:cubicBezTo>
                    <a:pt x="85" y="1"/>
                    <a:pt x="77" y="0"/>
                    <a:pt x="71" y="4"/>
                  </a:cubicBezTo>
                  <a:cubicBezTo>
                    <a:pt x="0" y="45"/>
                    <a:pt x="0" y="45"/>
                    <a:pt x="0" y="45"/>
                  </a:cubicBezTo>
                  <a:cubicBezTo>
                    <a:pt x="6" y="41"/>
                    <a:pt x="15" y="42"/>
                    <a:pt x="24" y="47"/>
                  </a:cubicBezTo>
                  <a:cubicBezTo>
                    <a:pt x="46" y="60"/>
                    <a:pt x="68" y="77"/>
                    <a:pt x="89" y="96"/>
                  </a:cubicBezTo>
                  <a:cubicBezTo>
                    <a:pt x="110" y="115"/>
                    <a:pt x="129" y="137"/>
                    <a:pt x="146" y="161"/>
                  </a:cubicBezTo>
                  <a:cubicBezTo>
                    <a:pt x="181" y="209"/>
                    <a:pt x="209" y="263"/>
                    <a:pt x="226" y="318"/>
                  </a:cubicBezTo>
                  <a:cubicBezTo>
                    <a:pt x="237" y="355"/>
                    <a:pt x="243" y="391"/>
                    <a:pt x="243" y="426"/>
                  </a:cubicBezTo>
                  <a:cubicBezTo>
                    <a:pt x="243" y="452"/>
                    <a:pt x="239" y="475"/>
                    <a:pt x="233" y="495"/>
                  </a:cubicBezTo>
                  <a:cubicBezTo>
                    <a:pt x="226" y="515"/>
                    <a:pt x="217" y="532"/>
                    <a:pt x="205" y="545"/>
                  </a:cubicBezTo>
                  <a:cubicBezTo>
                    <a:pt x="197" y="554"/>
                    <a:pt x="188" y="561"/>
                    <a:pt x="178" y="567"/>
                  </a:cubicBezTo>
                  <a:cubicBezTo>
                    <a:pt x="249" y="526"/>
                    <a:pt x="249" y="526"/>
                    <a:pt x="249" y="526"/>
                  </a:cubicBezTo>
                  <a:cubicBezTo>
                    <a:pt x="258" y="520"/>
                    <a:pt x="267" y="513"/>
                    <a:pt x="275" y="505"/>
                  </a:cubicBezTo>
                  <a:cubicBezTo>
                    <a:pt x="287" y="491"/>
                    <a:pt x="296" y="475"/>
                    <a:pt x="303" y="455"/>
                  </a:cubicBezTo>
                  <a:cubicBezTo>
                    <a:pt x="309" y="435"/>
                    <a:pt x="313" y="411"/>
                    <a:pt x="313" y="385"/>
                  </a:cubicBezTo>
                  <a:cubicBezTo>
                    <a:pt x="313" y="351"/>
                    <a:pt x="307" y="314"/>
                    <a:pt x="296" y="277"/>
                  </a:cubicBez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6" name="Freeform 306"/>
            <p:cNvSpPr>
              <a:spLocks/>
            </p:cNvSpPr>
            <p:nvPr/>
          </p:nvSpPr>
          <p:spPr bwMode="auto">
            <a:xfrm>
              <a:off x="3284538" y="3305175"/>
              <a:ext cx="336550" cy="725487"/>
            </a:xfrm>
            <a:custGeom>
              <a:avLst/>
              <a:gdLst>
                <a:gd name="T0" fmla="*/ 34 w 253"/>
                <a:gd name="T1" fmla="*/ 10 h 548"/>
                <a:gd name="T2" fmla="*/ 99 w 253"/>
                <a:gd name="T3" fmla="*/ 59 h 548"/>
                <a:gd name="T4" fmla="*/ 156 w 253"/>
                <a:gd name="T5" fmla="*/ 124 h 548"/>
                <a:gd name="T6" fmla="*/ 236 w 253"/>
                <a:gd name="T7" fmla="*/ 281 h 548"/>
                <a:gd name="T8" fmla="*/ 253 w 253"/>
                <a:gd name="T9" fmla="*/ 389 h 548"/>
                <a:gd name="T10" fmla="*/ 243 w 253"/>
                <a:gd name="T11" fmla="*/ 458 h 548"/>
                <a:gd name="T12" fmla="*/ 215 w 253"/>
                <a:gd name="T13" fmla="*/ 508 h 548"/>
                <a:gd name="T14" fmla="*/ 118 w 253"/>
                <a:gd name="T15" fmla="*/ 544 h 548"/>
                <a:gd name="T16" fmla="*/ 32 w 253"/>
                <a:gd name="T17" fmla="*/ 515 h 548"/>
                <a:gd name="T18" fmla="*/ 0 w 253"/>
                <a:gd name="T19" fmla="*/ 458 h 548"/>
                <a:gd name="T20" fmla="*/ 33 w 253"/>
                <a:gd name="T21" fmla="*/ 439 h 548"/>
                <a:gd name="T22" fmla="*/ 78 w 253"/>
                <a:gd name="T23" fmla="*/ 458 h 548"/>
                <a:gd name="T24" fmla="*/ 118 w 253"/>
                <a:gd name="T25" fmla="*/ 458 h 548"/>
                <a:gd name="T26" fmla="*/ 175 w 253"/>
                <a:gd name="T27" fmla="*/ 413 h 548"/>
                <a:gd name="T28" fmla="*/ 187 w 253"/>
                <a:gd name="T29" fmla="*/ 351 h 548"/>
                <a:gd name="T30" fmla="*/ 180 w 253"/>
                <a:gd name="T31" fmla="*/ 295 h 548"/>
                <a:gd name="T32" fmla="*/ 161 w 253"/>
                <a:gd name="T33" fmla="*/ 237 h 548"/>
                <a:gd name="T34" fmla="*/ 93 w 253"/>
                <a:gd name="T35" fmla="*/ 134 h 548"/>
                <a:gd name="T36" fmla="*/ 34 w 253"/>
                <a:gd name="T37" fmla="*/ 86 h 548"/>
                <a:gd name="T38" fmla="*/ 1 w 253"/>
                <a:gd name="T39" fmla="*/ 29 h 548"/>
                <a:gd name="T40" fmla="*/ 34 w 253"/>
                <a:gd name="T41" fmla="*/ 1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3" h="548">
                  <a:moveTo>
                    <a:pt x="34" y="10"/>
                  </a:moveTo>
                  <a:cubicBezTo>
                    <a:pt x="56" y="23"/>
                    <a:pt x="78" y="40"/>
                    <a:pt x="99" y="59"/>
                  </a:cubicBezTo>
                  <a:cubicBezTo>
                    <a:pt x="120" y="78"/>
                    <a:pt x="139" y="100"/>
                    <a:pt x="156" y="124"/>
                  </a:cubicBezTo>
                  <a:cubicBezTo>
                    <a:pt x="191" y="172"/>
                    <a:pt x="219" y="226"/>
                    <a:pt x="236" y="281"/>
                  </a:cubicBezTo>
                  <a:cubicBezTo>
                    <a:pt x="247" y="318"/>
                    <a:pt x="253" y="354"/>
                    <a:pt x="253" y="389"/>
                  </a:cubicBezTo>
                  <a:cubicBezTo>
                    <a:pt x="253" y="415"/>
                    <a:pt x="249" y="438"/>
                    <a:pt x="243" y="458"/>
                  </a:cubicBezTo>
                  <a:cubicBezTo>
                    <a:pt x="236" y="478"/>
                    <a:pt x="227" y="495"/>
                    <a:pt x="215" y="508"/>
                  </a:cubicBezTo>
                  <a:cubicBezTo>
                    <a:pt x="191" y="535"/>
                    <a:pt x="157" y="548"/>
                    <a:pt x="118" y="544"/>
                  </a:cubicBezTo>
                  <a:cubicBezTo>
                    <a:pt x="91" y="542"/>
                    <a:pt x="63" y="532"/>
                    <a:pt x="32" y="515"/>
                  </a:cubicBezTo>
                  <a:cubicBezTo>
                    <a:pt x="14" y="504"/>
                    <a:pt x="0" y="479"/>
                    <a:pt x="0" y="458"/>
                  </a:cubicBezTo>
                  <a:cubicBezTo>
                    <a:pt x="0" y="437"/>
                    <a:pt x="14" y="429"/>
                    <a:pt x="33" y="439"/>
                  </a:cubicBezTo>
                  <a:cubicBezTo>
                    <a:pt x="48" y="448"/>
                    <a:pt x="64" y="454"/>
                    <a:pt x="78" y="458"/>
                  </a:cubicBezTo>
                  <a:cubicBezTo>
                    <a:pt x="93" y="461"/>
                    <a:pt x="106" y="461"/>
                    <a:pt x="118" y="458"/>
                  </a:cubicBezTo>
                  <a:cubicBezTo>
                    <a:pt x="143" y="453"/>
                    <a:pt x="163" y="438"/>
                    <a:pt x="175" y="413"/>
                  </a:cubicBezTo>
                  <a:cubicBezTo>
                    <a:pt x="182" y="396"/>
                    <a:pt x="187" y="376"/>
                    <a:pt x="187" y="351"/>
                  </a:cubicBezTo>
                  <a:cubicBezTo>
                    <a:pt x="187" y="333"/>
                    <a:pt x="185" y="314"/>
                    <a:pt x="180" y="295"/>
                  </a:cubicBezTo>
                  <a:cubicBezTo>
                    <a:pt x="176" y="276"/>
                    <a:pt x="169" y="256"/>
                    <a:pt x="161" y="237"/>
                  </a:cubicBezTo>
                  <a:cubicBezTo>
                    <a:pt x="144" y="200"/>
                    <a:pt x="121" y="163"/>
                    <a:pt x="93" y="134"/>
                  </a:cubicBezTo>
                  <a:cubicBezTo>
                    <a:pt x="75" y="114"/>
                    <a:pt x="55" y="98"/>
                    <a:pt x="34" y="86"/>
                  </a:cubicBezTo>
                  <a:cubicBezTo>
                    <a:pt x="15" y="75"/>
                    <a:pt x="1" y="50"/>
                    <a:pt x="1" y="29"/>
                  </a:cubicBezTo>
                  <a:cubicBezTo>
                    <a:pt x="1" y="8"/>
                    <a:pt x="16" y="0"/>
                    <a:pt x="34" y="10"/>
                  </a:cubicBezTo>
                  <a:close/>
                </a:path>
              </a:pathLst>
            </a:custGeom>
            <a:solidFill>
              <a:schemeClr val="bg2">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88" name="Group 187"/>
          <p:cNvGrpSpPr/>
          <p:nvPr/>
        </p:nvGrpSpPr>
        <p:grpSpPr>
          <a:xfrm>
            <a:off x="6617061" y="3952408"/>
            <a:ext cx="1333501" cy="1026009"/>
            <a:chOff x="3059113" y="1355725"/>
            <a:chExt cx="6113462" cy="4703763"/>
          </a:xfrm>
        </p:grpSpPr>
        <p:sp>
          <p:nvSpPr>
            <p:cNvPr id="189" name="Freeform 29"/>
            <p:cNvSpPr>
              <a:spLocks/>
            </p:cNvSpPr>
            <p:nvPr/>
          </p:nvSpPr>
          <p:spPr bwMode="auto">
            <a:xfrm>
              <a:off x="3062288" y="1355725"/>
              <a:ext cx="6110287" cy="3544888"/>
            </a:xfrm>
            <a:custGeom>
              <a:avLst/>
              <a:gdLst>
                <a:gd name="T0" fmla="*/ 3849 w 3849"/>
                <a:gd name="T1" fmla="*/ 1008 h 2233"/>
                <a:gd name="T2" fmla="*/ 2106 w 3849"/>
                <a:gd name="T3" fmla="*/ 0 h 2233"/>
                <a:gd name="T4" fmla="*/ 0 w 3849"/>
                <a:gd name="T5" fmla="*/ 1225 h 2233"/>
                <a:gd name="T6" fmla="*/ 1743 w 3849"/>
                <a:gd name="T7" fmla="*/ 2233 h 2233"/>
                <a:gd name="T8" fmla="*/ 3849 w 3849"/>
                <a:gd name="T9" fmla="*/ 1008 h 2233"/>
              </a:gdLst>
              <a:ahLst/>
              <a:cxnLst>
                <a:cxn ang="0">
                  <a:pos x="T0" y="T1"/>
                </a:cxn>
                <a:cxn ang="0">
                  <a:pos x="T2" y="T3"/>
                </a:cxn>
                <a:cxn ang="0">
                  <a:pos x="T4" y="T5"/>
                </a:cxn>
                <a:cxn ang="0">
                  <a:pos x="T6" y="T7"/>
                </a:cxn>
                <a:cxn ang="0">
                  <a:pos x="T8" y="T9"/>
                </a:cxn>
              </a:cxnLst>
              <a:rect l="0" t="0" r="r" b="b"/>
              <a:pathLst>
                <a:path w="3849" h="2233">
                  <a:moveTo>
                    <a:pt x="3849" y="1008"/>
                  </a:moveTo>
                  <a:lnTo>
                    <a:pt x="2106" y="0"/>
                  </a:lnTo>
                  <a:lnTo>
                    <a:pt x="0" y="1225"/>
                  </a:lnTo>
                  <a:lnTo>
                    <a:pt x="1743" y="2233"/>
                  </a:lnTo>
                  <a:lnTo>
                    <a:pt x="3849" y="1008"/>
                  </a:lnTo>
                  <a:close/>
                </a:path>
              </a:pathLst>
            </a:custGeom>
            <a:solidFill>
              <a:schemeClr val="bg2">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0" name="Freeform 30"/>
            <p:cNvSpPr>
              <a:spLocks noEditPoints="1"/>
            </p:cNvSpPr>
            <p:nvPr/>
          </p:nvSpPr>
          <p:spPr bwMode="auto">
            <a:xfrm>
              <a:off x="5084763" y="2306638"/>
              <a:ext cx="3248025" cy="1370013"/>
            </a:xfrm>
            <a:custGeom>
              <a:avLst/>
              <a:gdLst>
                <a:gd name="T0" fmla="*/ 1193 w 2046"/>
                <a:gd name="T1" fmla="*/ 117 h 863"/>
                <a:gd name="T2" fmla="*/ 503 w 2046"/>
                <a:gd name="T3" fmla="*/ 518 h 863"/>
                <a:gd name="T4" fmla="*/ 299 w 2046"/>
                <a:gd name="T5" fmla="*/ 401 h 863"/>
                <a:gd name="T6" fmla="*/ 990 w 2046"/>
                <a:gd name="T7" fmla="*/ 0 h 863"/>
                <a:gd name="T8" fmla="*/ 1193 w 2046"/>
                <a:gd name="T9" fmla="*/ 117 h 863"/>
                <a:gd name="T10" fmla="*/ 375 w 2046"/>
                <a:gd name="T11" fmla="*/ 10 h 863"/>
                <a:gd name="T12" fmla="*/ 0 w 2046"/>
                <a:gd name="T13" fmla="*/ 227 h 863"/>
                <a:gd name="T14" fmla="*/ 204 w 2046"/>
                <a:gd name="T15" fmla="*/ 345 h 863"/>
                <a:gd name="T16" fmla="*/ 579 w 2046"/>
                <a:gd name="T17" fmla="*/ 127 h 863"/>
                <a:gd name="T18" fmla="*/ 375 w 2046"/>
                <a:gd name="T19" fmla="*/ 10 h 863"/>
                <a:gd name="T20" fmla="*/ 1121 w 2046"/>
                <a:gd name="T21" fmla="*/ 269 h 863"/>
                <a:gd name="T22" fmla="*/ 599 w 2046"/>
                <a:gd name="T23" fmla="*/ 572 h 863"/>
                <a:gd name="T24" fmla="*/ 802 w 2046"/>
                <a:gd name="T25" fmla="*/ 690 h 863"/>
                <a:gd name="T26" fmla="*/ 1325 w 2046"/>
                <a:gd name="T27" fmla="*/ 387 h 863"/>
                <a:gd name="T28" fmla="*/ 1121 w 2046"/>
                <a:gd name="T29" fmla="*/ 269 h 863"/>
                <a:gd name="T30" fmla="*/ 1843 w 2046"/>
                <a:gd name="T31" fmla="*/ 195 h 863"/>
                <a:gd name="T32" fmla="*/ 896 w 2046"/>
                <a:gd name="T33" fmla="*/ 746 h 863"/>
                <a:gd name="T34" fmla="*/ 1099 w 2046"/>
                <a:gd name="T35" fmla="*/ 863 h 863"/>
                <a:gd name="T36" fmla="*/ 2046 w 2046"/>
                <a:gd name="T37" fmla="*/ 313 h 863"/>
                <a:gd name="T38" fmla="*/ 1843 w 2046"/>
                <a:gd name="T39" fmla="*/ 195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46" h="863">
                  <a:moveTo>
                    <a:pt x="1193" y="117"/>
                  </a:moveTo>
                  <a:lnTo>
                    <a:pt x="503" y="518"/>
                  </a:lnTo>
                  <a:lnTo>
                    <a:pt x="299" y="401"/>
                  </a:lnTo>
                  <a:lnTo>
                    <a:pt x="990" y="0"/>
                  </a:lnTo>
                  <a:lnTo>
                    <a:pt x="1193" y="117"/>
                  </a:lnTo>
                  <a:close/>
                  <a:moveTo>
                    <a:pt x="375" y="10"/>
                  </a:moveTo>
                  <a:lnTo>
                    <a:pt x="0" y="227"/>
                  </a:lnTo>
                  <a:lnTo>
                    <a:pt x="204" y="345"/>
                  </a:lnTo>
                  <a:lnTo>
                    <a:pt x="579" y="127"/>
                  </a:lnTo>
                  <a:lnTo>
                    <a:pt x="375" y="10"/>
                  </a:lnTo>
                  <a:close/>
                  <a:moveTo>
                    <a:pt x="1121" y="269"/>
                  </a:moveTo>
                  <a:lnTo>
                    <a:pt x="599" y="572"/>
                  </a:lnTo>
                  <a:lnTo>
                    <a:pt x="802" y="690"/>
                  </a:lnTo>
                  <a:lnTo>
                    <a:pt x="1325" y="387"/>
                  </a:lnTo>
                  <a:lnTo>
                    <a:pt x="1121" y="269"/>
                  </a:lnTo>
                  <a:close/>
                  <a:moveTo>
                    <a:pt x="1843" y="195"/>
                  </a:moveTo>
                  <a:lnTo>
                    <a:pt x="896" y="746"/>
                  </a:lnTo>
                  <a:lnTo>
                    <a:pt x="1099" y="863"/>
                  </a:lnTo>
                  <a:lnTo>
                    <a:pt x="2046" y="313"/>
                  </a:lnTo>
                  <a:lnTo>
                    <a:pt x="1843" y="195"/>
                  </a:lnTo>
                  <a:close/>
                </a:path>
              </a:pathLst>
            </a:custGeom>
            <a:solidFill>
              <a:srgbClr val="CAD7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1" name="Freeform 31"/>
            <p:cNvSpPr>
              <a:spLocks/>
            </p:cNvSpPr>
            <p:nvPr/>
          </p:nvSpPr>
          <p:spPr bwMode="auto">
            <a:xfrm>
              <a:off x="4252913" y="2946400"/>
              <a:ext cx="1576387" cy="911225"/>
            </a:xfrm>
            <a:custGeom>
              <a:avLst/>
              <a:gdLst>
                <a:gd name="T0" fmla="*/ 82 w 993"/>
                <a:gd name="T1" fmla="*/ 0 h 574"/>
                <a:gd name="T2" fmla="*/ 0 w 993"/>
                <a:gd name="T3" fmla="*/ 47 h 574"/>
                <a:gd name="T4" fmla="*/ 911 w 993"/>
                <a:gd name="T5" fmla="*/ 574 h 574"/>
                <a:gd name="T6" fmla="*/ 993 w 993"/>
                <a:gd name="T7" fmla="*/ 526 h 574"/>
                <a:gd name="T8" fmla="*/ 82 w 993"/>
                <a:gd name="T9" fmla="*/ 0 h 574"/>
              </a:gdLst>
              <a:ahLst/>
              <a:cxnLst>
                <a:cxn ang="0">
                  <a:pos x="T0" y="T1"/>
                </a:cxn>
                <a:cxn ang="0">
                  <a:pos x="T2" y="T3"/>
                </a:cxn>
                <a:cxn ang="0">
                  <a:pos x="T4" y="T5"/>
                </a:cxn>
                <a:cxn ang="0">
                  <a:pos x="T6" y="T7"/>
                </a:cxn>
                <a:cxn ang="0">
                  <a:pos x="T8" y="T9"/>
                </a:cxn>
              </a:cxnLst>
              <a:rect l="0" t="0" r="r" b="b"/>
              <a:pathLst>
                <a:path w="993" h="574">
                  <a:moveTo>
                    <a:pt x="82" y="0"/>
                  </a:moveTo>
                  <a:lnTo>
                    <a:pt x="0" y="47"/>
                  </a:lnTo>
                  <a:lnTo>
                    <a:pt x="911" y="574"/>
                  </a:lnTo>
                  <a:lnTo>
                    <a:pt x="993" y="526"/>
                  </a:lnTo>
                  <a:lnTo>
                    <a:pt x="82" y="0"/>
                  </a:lnTo>
                  <a:close/>
                </a:path>
              </a:pathLst>
            </a:custGeom>
            <a:solidFill>
              <a:srgbClr val="B8C4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2" name="Freeform 32"/>
            <p:cNvSpPr>
              <a:spLocks/>
            </p:cNvSpPr>
            <p:nvPr/>
          </p:nvSpPr>
          <p:spPr bwMode="auto">
            <a:xfrm>
              <a:off x="3995738" y="3090863"/>
              <a:ext cx="2011362" cy="1160463"/>
            </a:xfrm>
            <a:custGeom>
              <a:avLst/>
              <a:gdLst>
                <a:gd name="T0" fmla="*/ 84 w 1267"/>
                <a:gd name="T1" fmla="*/ 0 h 731"/>
                <a:gd name="T2" fmla="*/ 0 w 1267"/>
                <a:gd name="T3" fmla="*/ 48 h 731"/>
                <a:gd name="T4" fmla="*/ 1183 w 1267"/>
                <a:gd name="T5" fmla="*/ 731 h 731"/>
                <a:gd name="T6" fmla="*/ 1267 w 1267"/>
                <a:gd name="T7" fmla="*/ 683 h 731"/>
                <a:gd name="T8" fmla="*/ 84 w 1267"/>
                <a:gd name="T9" fmla="*/ 0 h 731"/>
              </a:gdLst>
              <a:ahLst/>
              <a:cxnLst>
                <a:cxn ang="0">
                  <a:pos x="T0" y="T1"/>
                </a:cxn>
                <a:cxn ang="0">
                  <a:pos x="T2" y="T3"/>
                </a:cxn>
                <a:cxn ang="0">
                  <a:pos x="T4" y="T5"/>
                </a:cxn>
                <a:cxn ang="0">
                  <a:pos x="T6" y="T7"/>
                </a:cxn>
                <a:cxn ang="0">
                  <a:pos x="T8" y="T9"/>
                </a:cxn>
              </a:cxnLst>
              <a:rect l="0" t="0" r="r" b="b"/>
              <a:pathLst>
                <a:path w="1267" h="731">
                  <a:moveTo>
                    <a:pt x="84" y="0"/>
                  </a:moveTo>
                  <a:lnTo>
                    <a:pt x="0" y="48"/>
                  </a:lnTo>
                  <a:lnTo>
                    <a:pt x="1183" y="731"/>
                  </a:lnTo>
                  <a:lnTo>
                    <a:pt x="1267" y="683"/>
                  </a:lnTo>
                  <a:lnTo>
                    <a:pt x="84" y="0"/>
                  </a:lnTo>
                  <a:close/>
                </a:path>
              </a:pathLst>
            </a:custGeom>
            <a:solidFill>
              <a:srgbClr val="B8C4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3" name="Freeform 33"/>
            <p:cNvSpPr>
              <a:spLocks/>
            </p:cNvSpPr>
            <p:nvPr/>
          </p:nvSpPr>
          <p:spPr bwMode="auto">
            <a:xfrm>
              <a:off x="4489450" y="2787650"/>
              <a:ext cx="2219325" cy="1282700"/>
            </a:xfrm>
            <a:custGeom>
              <a:avLst/>
              <a:gdLst>
                <a:gd name="T0" fmla="*/ 82 w 1398"/>
                <a:gd name="T1" fmla="*/ 0 h 808"/>
                <a:gd name="T2" fmla="*/ 0 w 1398"/>
                <a:gd name="T3" fmla="*/ 48 h 808"/>
                <a:gd name="T4" fmla="*/ 1317 w 1398"/>
                <a:gd name="T5" fmla="*/ 808 h 808"/>
                <a:gd name="T6" fmla="*/ 1398 w 1398"/>
                <a:gd name="T7" fmla="*/ 760 h 808"/>
                <a:gd name="T8" fmla="*/ 82 w 1398"/>
                <a:gd name="T9" fmla="*/ 0 h 808"/>
              </a:gdLst>
              <a:ahLst/>
              <a:cxnLst>
                <a:cxn ang="0">
                  <a:pos x="T0" y="T1"/>
                </a:cxn>
                <a:cxn ang="0">
                  <a:pos x="T2" y="T3"/>
                </a:cxn>
                <a:cxn ang="0">
                  <a:pos x="T4" y="T5"/>
                </a:cxn>
                <a:cxn ang="0">
                  <a:pos x="T6" y="T7"/>
                </a:cxn>
                <a:cxn ang="0">
                  <a:pos x="T8" y="T9"/>
                </a:cxn>
              </a:cxnLst>
              <a:rect l="0" t="0" r="r" b="b"/>
              <a:pathLst>
                <a:path w="1398" h="808">
                  <a:moveTo>
                    <a:pt x="82" y="0"/>
                  </a:moveTo>
                  <a:lnTo>
                    <a:pt x="0" y="48"/>
                  </a:lnTo>
                  <a:lnTo>
                    <a:pt x="1317" y="808"/>
                  </a:lnTo>
                  <a:lnTo>
                    <a:pt x="1398" y="760"/>
                  </a:lnTo>
                  <a:lnTo>
                    <a:pt x="82" y="0"/>
                  </a:lnTo>
                  <a:close/>
                </a:path>
              </a:pathLst>
            </a:custGeom>
            <a:solidFill>
              <a:srgbClr val="B8C4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4" name="Freeform 34"/>
            <p:cNvSpPr>
              <a:spLocks/>
            </p:cNvSpPr>
            <p:nvPr/>
          </p:nvSpPr>
          <p:spPr bwMode="auto">
            <a:xfrm>
              <a:off x="3724275" y="3233738"/>
              <a:ext cx="2222500" cy="1282700"/>
            </a:xfrm>
            <a:custGeom>
              <a:avLst/>
              <a:gdLst>
                <a:gd name="T0" fmla="*/ 84 w 1400"/>
                <a:gd name="T1" fmla="*/ 0 h 808"/>
                <a:gd name="T2" fmla="*/ 0 w 1400"/>
                <a:gd name="T3" fmla="*/ 48 h 808"/>
                <a:gd name="T4" fmla="*/ 1316 w 1400"/>
                <a:gd name="T5" fmla="*/ 808 h 808"/>
                <a:gd name="T6" fmla="*/ 1400 w 1400"/>
                <a:gd name="T7" fmla="*/ 758 h 808"/>
                <a:gd name="T8" fmla="*/ 84 w 1400"/>
                <a:gd name="T9" fmla="*/ 0 h 808"/>
              </a:gdLst>
              <a:ahLst/>
              <a:cxnLst>
                <a:cxn ang="0">
                  <a:pos x="T0" y="T1"/>
                </a:cxn>
                <a:cxn ang="0">
                  <a:pos x="T2" y="T3"/>
                </a:cxn>
                <a:cxn ang="0">
                  <a:pos x="T4" y="T5"/>
                </a:cxn>
                <a:cxn ang="0">
                  <a:pos x="T6" y="T7"/>
                </a:cxn>
                <a:cxn ang="0">
                  <a:pos x="T8" y="T9"/>
                </a:cxn>
              </a:cxnLst>
              <a:rect l="0" t="0" r="r" b="b"/>
              <a:pathLst>
                <a:path w="1400" h="808">
                  <a:moveTo>
                    <a:pt x="84" y="0"/>
                  </a:moveTo>
                  <a:lnTo>
                    <a:pt x="0" y="48"/>
                  </a:lnTo>
                  <a:lnTo>
                    <a:pt x="1316" y="808"/>
                  </a:lnTo>
                  <a:lnTo>
                    <a:pt x="1400" y="758"/>
                  </a:lnTo>
                  <a:lnTo>
                    <a:pt x="84" y="0"/>
                  </a:lnTo>
                  <a:close/>
                </a:path>
              </a:pathLst>
            </a:custGeom>
            <a:solidFill>
              <a:srgbClr val="B8C4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5" name="Freeform 35"/>
            <p:cNvSpPr>
              <a:spLocks/>
            </p:cNvSpPr>
            <p:nvPr/>
          </p:nvSpPr>
          <p:spPr bwMode="auto">
            <a:xfrm>
              <a:off x="3059113" y="3300413"/>
              <a:ext cx="2770187" cy="2759075"/>
            </a:xfrm>
            <a:custGeom>
              <a:avLst/>
              <a:gdLst>
                <a:gd name="T0" fmla="*/ 2 w 1745"/>
                <a:gd name="T1" fmla="*/ 0 h 1738"/>
                <a:gd name="T2" fmla="*/ 0 w 1745"/>
                <a:gd name="T3" fmla="*/ 730 h 1738"/>
                <a:gd name="T4" fmla="*/ 1743 w 1745"/>
                <a:gd name="T5" fmla="*/ 1738 h 1738"/>
                <a:gd name="T6" fmla="*/ 1745 w 1745"/>
                <a:gd name="T7" fmla="*/ 1008 h 1738"/>
                <a:gd name="T8" fmla="*/ 2 w 1745"/>
                <a:gd name="T9" fmla="*/ 0 h 1738"/>
              </a:gdLst>
              <a:ahLst/>
              <a:cxnLst>
                <a:cxn ang="0">
                  <a:pos x="T0" y="T1"/>
                </a:cxn>
                <a:cxn ang="0">
                  <a:pos x="T2" y="T3"/>
                </a:cxn>
                <a:cxn ang="0">
                  <a:pos x="T4" y="T5"/>
                </a:cxn>
                <a:cxn ang="0">
                  <a:pos x="T6" y="T7"/>
                </a:cxn>
                <a:cxn ang="0">
                  <a:pos x="T8" y="T9"/>
                </a:cxn>
              </a:cxnLst>
              <a:rect l="0" t="0" r="r" b="b"/>
              <a:pathLst>
                <a:path w="1745" h="1738">
                  <a:moveTo>
                    <a:pt x="2" y="0"/>
                  </a:moveTo>
                  <a:lnTo>
                    <a:pt x="0" y="730"/>
                  </a:lnTo>
                  <a:lnTo>
                    <a:pt x="1743" y="1738"/>
                  </a:lnTo>
                  <a:lnTo>
                    <a:pt x="1745" y="1008"/>
                  </a:lnTo>
                  <a:lnTo>
                    <a:pt x="2" y="0"/>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6" name="Freeform 36"/>
            <p:cNvSpPr>
              <a:spLocks/>
            </p:cNvSpPr>
            <p:nvPr/>
          </p:nvSpPr>
          <p:spPr bwMode="auto">
            <a:xfrm>
              <a:off x="5826125" y="2955925"/>
              <a:ext cx="3346450" cy="3103563"/>
            </a:xfrm>
            <a:custGeom>
              <a:avLst/>
              <a:gdLst>
                <a:gd name="T0" fmla="*/ 2 w 2108"/>
                <a:gd name="T1" fmla="*/ 1225 h 1955"/>
                <a:gd name="T2" fmla="*/ 0 w 2108"/>
                <a:gd name="T3" fmla="*/ 1955 h 1955"/>
                <a:gd name="T4" fmla="*/ 2106 w 2108"/>
                <a:gd name="T5" fmla="*/ 730 h 1955"/>
                <a:gd name="T6" fmla="*/ 2108 w 2108"/>
                <a:gd name="T7" fmla="*/ 0 h 1955"/>
                <a:gd name="T8" fmla="*/ 2 w 2108"/>
                <a:gd name="T9" fmla="*/ 1225 h 1955"/>
              </a:gdLst>
              <a:ahLst/>
              <a:cxnLst>
                <a:cxn ang="0">
                  <a:pos x="T0" y="T1"/>
                </a:cxn>
                <a:cxn ang="0">
                  <a:pos x="T2" y="T3"/>
                </a:cxn>
                <a:cxn ang="0">
                  <a:pos x="T4" y="T5"/>
                </a:cxn>
                <a:cxn ang="0">
                  <a:pos x="T6" y="T7"/>
                </a:cxn>
                <a:cxn ang="0">
                  <a:pos x="T8" y="T9"/>
                </a:cxn>
              </a:cxnLst>
              <a:rect l="0" t="0" r="r" b="b"/>
              <a:pathLst>
                <a:path w="2108" h="1955">
                  <a:moveTo>
                    <a:pt x="2" y="1225"/>
                  </a:moveTo>
                  <a:lnTo>
                    <a:pt x="0" y="1955"/>
                  </a:lnTo>
                  <a:lnTo>
                    <a:pt x="2106" y="730"/>
                  </a:lnTo>
                  <a:lnTo>
                    <a:pt x="2108" y="0"/>
                  </a:lnTo>
                  <a:lnTo>
                    <a:pt x="2" y="1225"/>
                  </a:lnTo>
                  <a:close/>
                </a:path>
              </a:pathLst>
            </a:custGeom>
            <a:solidFill>
              <a:schemeClr val="bg2">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302" name="Group 301"/>
          <p:cNvGrpSpPr/>
          <p:nvPr/>
        </p:nvGrpSpPr>
        <p:grpSpPr>
          <a:xfrm>
            <a:off x="6672270" y="3818626"/>
            <a:ext cx="648451" cy="1311215"/>
            <a:chOff x="1060450" y="1265238"/>
            <a:chExt cx="2589213" cy="5235575"/>
          </a:xfrm>
        </p:grpSpPr>
        <p:sp>
          <p:nvSpPr>
            <p:cNvPr id="200" name="Freeform 127"/>
            <p:cNvSpPr>
              <a:spLocks/>
            </p:cNvSpPr>
            <p:nvPr/>
          </p:nvSpPr>
          <p:spPr bwMode="auto">
            <a:xfrm>
              <a:off x="2339975" y="1984376"/>
              <a:ext cx="1243013" cy="2009775"/>
            </a:xfrm>
            <a:custGeom>
              <a:avLst/>
              <a:gdLst>
                <a:gd name="T0" fmla="*/ 215 w 394"/>
                <a:gd name="T1" fmla="*/ 28 h 638"/>
                <a:gd name="T2" fmla="*/ 204 w 394"/>
                <a:gd name="T3" fmla="*/ 39 h 638"/>
                <a:gd name="T4" fmla="*/ 182 w 394"/>
                <a:gd name="T5" fmla="*/ 71 h 638"/>
                <a:gd name="T6" fmla="*/ 144 w 394"/>
                <a:gd name="T7" fmla="*/ 95 h 638"/>
                <a:gd name="T8" fmla="*/ 108 w 394"/>
                <a:gd name="T9" fmla="*/ 92 h 638"/>
                <a:gd name="T10" fmla="*/ 90 w 394"/>
                <a:gd name="T11" fmla="*/ 69 h 638"/>
                <a:gd name="T12" fmla="*/ 86 w 394"/>
                <a:gd name="T13" fmla="*/ 40 h 638"/>
                <a:gd name="T14" fmla="*/ 88 w 394"/>
                <a:gd name="T15" fmla="*/ 10 h 638"/>
                <a:gd name="T16" fmla="*/ 33 w 394"/>
                <a:gd name="T17" fmla="*/ 22 h 638"/>
                <a:gd name="T18" fmla="*/ 1 w 394"/>
                <a:gd name="T19" fmla="*/ 78 h 638"/>
                <a:gd name="T20" fmla="*/ 11 w 394"/>
                <a:gd name="T21" fmla="*/ 93 h 638"/>
                <a:gd name="T22" fmla="*/ 20 w 394"/>
                <a:gd name="T23" fmla="*/ 109 h 638"/>
                <a:gd name="T24" fmla="*/ 36 w 394"/>
                <a:gd name="T25" fmla="*/ 142 h 638"/>
                <a:gd name="T26" fmla="*/ 47 w 394"/>
                <a:gd name="T27" fmla="*/ 177 h 638"/>
                <a:gd name="T28" fmla="*/ 53 w 394"/>
                <a:gd name="T29" fmla="*/ 217 h 638"/>
                <a:gd name="T30" fmla="*/ 67 w 394"/>
                <a:gd name="T31" fmla="*/ 305 h 638"/>
                <a:gd name="T32" fmla="*/ 69 w 394"/>
                <a:gd name="T33" fmla="*/ 359 h 638"/>
                <a:gd name="T34" fmla="*/ 56 w 394"/>
                <a:gd name="T35" fmla="*/ 411 h 638"/>
                <a:gd name="T36" fmla="*/ 81 w 394"/>
                <a:gd name="T37" fmla="*/ 526 h 638"/>
                <a:gd name="T38" fmla="*/ 266 w 394"/>
                <a:gd name="T39" fmla="*/ 524 h 638"/>
                <a:gd name="T40" fmla="*/ 303 w 394"/>
                <a:gd name="T41" fmla="*/ 535 h 638"/>
                <a:gd name="T42" fmla="*/ 330 w 394"/>
                <a:gd name="T43" fmla="*/ 561 h 638"/>
                <a:gd name="T44" fmla="*/ 329 w 394"/>
                <a:gd name="T45" fmla="*/ 615 h 638"/>
                <a:gd name="T46" fmla="*/ 347 w 394"/>
                <a:gd name="T47" fmla="*/ 638 h 638"/>
                <a:gd name="T48" fmla="*/ 373 w 394"/>
                <a:gd name="T49" fmla="*/ 497 h 638"/>
                <a:gd name="T50" fmla="*/ 359 w 394"/>
                <a:gd name="T51" fmla="*/ 353 h 638"/>
                <a:gd name="T52" fmla="*/ 394 w 394"/>
                <a:gd name="T53" fmla="*/ 113 h 638"/>
                <a:gd name="T54" fmla="*/ 386 w 394"/>
                <a:gd name="T55" fmla="*/ 99 h 638"/>
                <a:gd name="T56" fmla="*/ 342 w 394"/>
                <a:gd name="T57" fmla="*/ 55 h 638"/>
                <a:gd name="T58" fmla="*/ 221 w 394"/>
                <a:gd name="T59" fmla="*/ 1 h 638"/>
                <a:gd name="T60" fmla="*/ 216 w 394"/>
                <a:gd name="T61" fmla="*/ 0 h 638"/>
                <a:gd name="T62" fmla="*/ 222 w 394"/>
                <a:gd name="T63" fmla="*/ 14 h 638"/>
                <a:gd name="T64" fmla="*/ 215 w 394"/>
                <a:gd name="T65" fmla="*/ 2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4" h="638">
                  <a:moveTo>
                    <a:pt x="215" y="28"/>
                  </a:moveTo>
                  <a:cubicBezTo>
                    <a:pt x="211" y="32"/>
                    <a:pt x="208" y="35"/>
                    <a:pt x="204" y="39"/>
                  </a:cubicBezTo>
                  <a:cubicBezTo>
                    <a:pt x="196" y="49"/>
                    <a:pt x="191" y="61"/>
                    <a:pt x="182" y="71"/>
                  </a:cubicBezTo>
                  <a:cubicBezTo>
                    <a:pt x="172" y="83"/>
                    <a:pt x="159" y="92"/>
                    <a:pt x="144" y="95"/>
                  </a:cubicBezTo>
                  <a:cubicBezTo>
                    <a:pt x="132" y="99"/>
                    <a:pt x="118" y="98"/>
                    <a:pt x="108" y="92"/>
                  </a:cubicBezTo>
                  <a:cubicBezTo>
                    <a:pt x="99" y="87"/>
                    <a:pt x="94" y="78"/>
                    <a:pt x="90" y="69"/>
                  </a:cubicBezTo>
                  <a:cubicBezTo>
                    <a:pt x="87" y="59"/>
                    <a:pt x="87" y="49"/>
                    <a:pt x="86" y="40"/>
                  </a:cubicBezTo>
                  <a:cubicBezTo>
                    <a:pt x="86" y="30"/>
                    <a:pt x="86" y="20"/>
                    <a:pt x="88" y="10"/>
                  </a:cubicBezTo>
                  <a:cubicBezTo>
                    <a:pt x="70" y="12"/>
                    <a:pt x="51" y="16"/>
                    <a:pt x="33" y="22"/>
                  </a:cubicBezTo>
                  <a:cubicBezTo>
                    <a:pt x="20" y="39"/>
                    <a:pt x="9" y="58"/>
                    <a:pt x="1" y="78"/>
                  </a:cubicBezTo>
                  <a:cubicBezTo>
                    <a:pt x="0" y="80"/>
                    <a:pt x="10" y="91"/>
                    <a:pt x="11" y="93"/>
                  </a:cubicBezTo>
                  <a:cubicBezTo>
                    <a:pt x="14" y="98"/>
                    <a:pt x="17" y="103"/>
                    <a:pt x="20" y="109"/>
                  </a:cubicBezTo>
                  <a:cubicBezTo>
                    <a:pt x="26" y="120"/>
                    <a:pt x="31" y="131"/>
                    <a:pt x="36" y="142"/>
                  </a:cubicBezTo>
                  <a:cubicBezTo>
                    <a:pt x="41" y="154"/>
                    <a:pt x="45" y="165"/>
                    <a:pt x="47" y="177"/>
                  </a:cubicBezTo>
                  <a:cubicBezTo>
                    <a:pt x="49" y="190"/>
                    <a:pt x="51" y="204"/>
                    <a:pt x="53" y="217"/>
                  </a:cubicBezTo>
                  <a:cubicBezTo>
                    <a:pt x="58" y="247"/>
                    <a:pt x="62" y="276"/>
                    <a:pt x="67" y="305"/>
                  </a:cubicBezTo>
                  <a:cubicBezTo>
                    <a:pt x="70" y="323"/>
                    <a:pt x="73" y="341"/>
                    <a:pt x="69" y="359"/>
                  </a:cubicBezTo>
                  <a:cubicBezTo>
                    <a:pt x="66" y="377"/>
                    <a:pt x="57" y="393"/>
                    <a:pt x="56" y="411"/>
                  </a:cubicBezTo>
                  <a:cubicBezTo>
                    <a:pt x="54" y="451"/>
                    <a:pt x="63" y="490"/>
                    <a:pt x="81" y="526"/>
                  </a:cubicBezTo>
                  <a:cubicBezTo>
                    <a:pt x="143" y="520"/>
                    <a:pt x="205" y="514"/>
                    <a:pt x="266" y="524"/>
                  </a:cubicBezTo>
                  <a:cubicBezTo>
                    <a:pt x="279" y="526"/>
                    <a:pt x="291" y="529"/>
                    <a:pt x="303" y="535"/>
                  </a:cubicBezTo>
                  <a:cubicBezTo>
                    <a:pt x="314" y="540"/>
                    <a:pt x="324" y="549"/>
                    <a:pt x="330" y="561"/>
                  </a:cubicBezTo>
                  <a:cubicBezTo>
                    <a:pt x="337" y="578"/>
                    <a:pt x="334" y="598"/>
                    <a:pt x="329" y="615"/>
                  </a:cubicBezTo>
                  <a:cubicBezTo>
                    <a:pt x="335" y="623"/>
                    <a:pt x="341" y="631"/>
                    <a:pt x="347" y="638"/>
                  </a:cubicBezTo>
                  <a:cubicBezTo>
                    <a:pt x="367" y="594"/>
                    <a:pt x="375" y="546"/>
                    <a:pt x="373" y="497"/>
                  </a:cubicBezTo>
                  <a:cubicBezTo>
                    <a:pt x="372" y="449"/>
                    <a:pt x="364" y="401"/>
                    <a:pt x="359" y="353"/>
                  </a:cubicBezTo>
                  <a:cubicBezTo>
                    <a:pt x="394" y="113"/>
                    <a:pt x="394" y="113"/>
                    <a:pt x="394" y="113"/>
                  </a:cubicBezTo>
                  <a:cubicBezTo>
                    <a:pt x="391" y="108"/>
                    <a:pt x="388" y="103"/>
                    <a:pt x="386" y="99"/>
                  </a:cubicBezTo>
                  <a:cubicBezTo>
                    <a:pt x="375" y="81"/>
                    <a:pt x="360" y="66"/>
                    <a:pt x="342" y="55"/>
                  </a:cubicBezTo>
                  <a:cubicBezTo>
                    <a:pt x="304" y="32"/>
                    <a:pt x="263" y="14"/>
                    <a:pt x="221" y="1"/>
                  </a:cubicBezTo>
                  <a:cubicBezTo>
                    <a:pt x="220" y="1"/>
                    <a:pt x="218" y="0"/>
                    <a:pt x="216" y="0"/>
                  </a:cubicBezTo>
                  <a:cubicBezTo>
                    <a:pt x="220" y="3"/>
                    <a:pt x="223" y="8"/>
                    <a:pt x="222" y="14"/>
                  </a:cubicBezTo>
                  <a:cubicBezTo>
                    <a:pt x="222" y="19"/>
                    <a:pt x="218" y="24"/>
                    <a:pt x="215" y="28"/>
                  </a:cubicBezTo>
                  <a:close/>
                </a:path>
              </a:pathLst>
            </a:custGeom>
            <a:solidFill>
              <a:srgbClr val="0AA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1" name="Freeform 128"/>
            <p:cNvSpPr>
              <a:spLocks/>
            </p:cNvSpPr>
            <p:nvPr/>
          </p:nvSpPr>
          <p:spPr bwMode="auto">
            <a:xfrm>
              <a:off x="2573338" y="1984376"/>
              <a:ext cx="511175" cy="346075"/>
            </a:xfrm>
            <a:custGeom>
              <a:avLst/>
              <a:gdLst>
                <a:gd name="T0" fmla="*/ 0 w 162"/>
                <a:gd name="T1" fmla="*/ 25 h 110"/>
                <a:gd name="T2" fmla="*/ 0 w 162"/>
                <a:gd name="T3" fmla="*/ 40 h 110"/>
                <a:gd name="T4" fmla="*/ 5 w 162"/>
                <a:gd name="T5" fmla="*/ 73 h 110"/>
                <a:gd name="T6" fmla="*/ 27 w 162"/>
                <a:gd name="T7" fmla="*/ 102 h 110"/>
                <a:gd name="T8" fmla="*/ 55 w 162"/>
                <a:gd name="T9" fmla="*/ 110 h 110"/>
                <a:gd name="T10" fmla="*/ 73 w 162"/>
                <a:gd name="T11" fmla="*/ 108 h 110"/>
                <a:gd name="T12" fmla="*/ 118 w 162"/>
                <a:gd name="T13" fmla="*/ 79 h 110"/>
                <a:gd name="T14" fmla="*/ 130 w 162"/>
                <a:gd name="T15" fmla="*/ 62 h 110"/>
                <a:gd name="T16" fmla="*/ 140 w 162"/>
                <a:gd name="T17" fmla="*/ 47 h 110"/>
                <a:gd name="T18" fmla="*/ 145 w 162"/>
                <a:gd name="T19" fmla="*/ 42 h 110"/>
                <a:gd name="T20" fmla="*/ 150 w 162"/>
                <a:gd name="T21" fmla="*/ 36 h 110"/>
                <a:gd name="T22" fmla="*/ 151 w 162"/>
                <a:gd name="T23" fmla="*/ 34 h 110"/>
                <a:gd name="T24" fmla="*/ 160 w 162"/>
                <a:gd name="T25" fmla="*/ 19 h 110"/>
                <a:gd name="T26" fmla="*/ 158 w 162"/>
                <a:gd name="T27" fmla="*/ 5 h 110"/>
                <a:gd name="T28" fmla="*/ 147 w 162"/>
                <a:gd name="T29" fmla="*/ 1 h 110"/>
                <a:gd name="T30" fmla="*/ 142 w 162"/>
                <a:gd name="T31" fmla="*/ 0 h 110"/>
                <a:gd name="T32" fmla="*/ 148 w 162"/>
                <a:gd name="T33" fmla="*/ 14 h 110"/>
                <a:gd name="T34" fmla="*/ 141 w 162"/>
                <a:gd name="T35" fmla="*/ 28 h 110"/>
                <a:gd name="T36" fmla="*/ 130 w 162"/>
                <a:gd name="T37" fmla="*/ 39 h 110"/>
                <a:gd name="T38" fmla="*/ 108 w 162"/>
                <a:gd name="T39" fmla="*/ 71 h 110"/>
                <a:gd name="T40" fmla="*/ 70 w 162"/>
                <a:gd name="T41" fmla="*/ 95 h 110"/>
                <a:gd name="T42" fmla="*/ 34 w 162"/>
                <a:gd name="T43" fmla="*/ 92 h 110"/>
                <a:gd name="T44" fmla="*/ 16 w 162"/>
                <a:gd name="T45" fmla="*/ 69 h 110"/>
                <a:gd name="T46" fmla="*/ 12 w 162"/>
                <a:gd name="T47" fmla="*/ 40 h 110"/>
                <a:gd name="T48" fmla="*/ 14 w 162"/>
                <a:gd name="T49" fmla="*/ 10 h 110"/>
                <a:gd name="T50" fmla="*/ 0 w 162"/>
                <a:gd name="T51" fmla="*/ 12 h 110"/>
                <a:gd name="T52" fmla="*/ 0 w 162"/>
                <a:gd name="T53" fmla="*/ 2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110">
                  <a:moveTo>
                    <a:pt x="0" y="25"/>
                  </a:moveTo>
                  <a:cubicBezTo>
                    <a:pt x="0" y="29"/>
                    <a:pt x="0" y="34"/>
                    <a:pt x="0" y="40"/>
                  </a:cubicBezTo>
                  <a:cubicBezTo>
                    <a:pt x="0" y="50"/>
                    <a:pt x="1" y="61"/>
                    <a:pt x="5" y="73"/>
                  </a:cubicBezTo>
                  <a:cubicBezTo>
                    <a:pt x="9" y="86"/>
                    <a:pt x="17" y="96"/>
                    <a:pt x="27" y="102"/>
                  </a:cubicBezTo>
                  <a:cubicBezTo>
                    <a:pt x="35" y="107"/>
                    <a:pt x="44" y="110"/>
                    <a:pt x="55" y="110"/>
                  </a:cubicBezTo>
                  <a:cubicBezTo>
                    <a:pt x="61" y="110"/>
                    <a:pt x="67" y="109"/>
                    <a:pt x="73" y="108"/>
                  </a:cubicBezTo>
                  <a:cubicBezTo>
                    <a:pt x="90" y="103"/>
                    <a:pt x="106" y="93"/>
                    <a:pt x="118" y="79"/>
                  </a:cubicBezTo>
                  <a:cubicBezTo>
                    <a:pt x="123" y="74"/>
                    <a:pt x="126" y="67"/>
                    <a:pt x="130" y="62"/>
                  </a:cubicBezTo>
                  <a:cubicBezTo>
                    <a:pt x="134" y="56"/>
                    <a:pt x="137" y="51"/>
                    <a:pt x="140" y="47"/>
                  </a:cubicBezTo>
                  <a:cubicBezTo>
                    <a:pt x="142" y="45"/>
                    <a:pt x="143" y="43"/>
                    <a:pt x="145" y="42"/>
                  </a:cubicBezTo>
                  <a:cubicBezTo>
                    <a:pt x="147" y="40"/>
                    <a:pt x="148" y="38"/>
                    <a:pt x="150" y="36"/>
                  </a:cubicBezTo>
                  <a:cubicBezTo>
                    <a:pt x="151" y="34"/>
                    <a:pt x="151" y="34"/>
                    <a:pt x="151" y="34"/>
                  </a:cubicBezTo>
                  <a:cubicBezTo>
                    <a:pt x="154" y="31"/>
                    <a:pt x="159" y="25"/>
                    <a:pt x="160" y="19"/>
                  </a:cubicBezTo>
                  <a:cubicBezTo>
                    <a:pt x="162" y="14"/>
                    <a:pt x="160" y="9"/>
                    <a:pt x="158" y="5"/>
                  </a:cubicBezTo>
                  <a:cubicBezTo>
                    <a:pt x="154" y="4"/>
                    <a:pt x="151" y="2"/>
                    <a:pt x="147" y="1"/>
                  </a:cubicBezTo>
                  <a:cubicBezTo>
                    <a:pt x="146" y="1"/>
                    <a:pt x="144" y="0"/>
                    <a:pt x="142" y="0"/>
                  </a:cubicBezTo>
                  <a:cubicBezTo>
                    <a:pt x="146" y="3"/>
                    <a:pt x="149" y="8"/>
                    <a:pt x="148" y="14"/>
                  </a:cubicBezTo>
                  <a:cubicBezTo>
                    <a:pt x="148" y="19"/>
                    <a:pt x="144" y="24"/>
                    <a:pt x="141" y="28"/>
                  </a:cubicBezTo>
                  <a:cubicBezTo>
                    <a:pt x="137" y="32"/>
                    <a:pt x="134" y="35"/>
                    <a:pt x="130" y="39"/>
                  </a:cubicBezTo>
                  <a:cubicBezTo>
                    <a:pt x="122" y="49"/>
                    <a:pt x="117" y="61"/>
                    <a:pt x="108" y="71"/>
                  </a:cubicBezTo>
                  <a:cubicBezTo>
                    <a:pt x="98" y="83"/>
                    <a:pt x="85" y="92"/>
                    <a:pt x="70" y="95"/>
                  </a:cubicBezTo>
                  <a:cubicBezTo>
                    <a:pt x="58" y="99"/>
                    <a:pt x="44" y="98"/>
                    <a:pt x="34" y="92"/>
                  </a:cubicBezTo>
                  <a:cubicBezTo>
                    <a:pt x="25" y="87"/>
                    <a:pt x="20" y="78"/>
                    <a:pt x="16" y="69"/>
                  </a:cubicBezTo>
                  <a:cubicBezTo>
                    <a:pt x="13" y="59"/>
                    <a:pt x="13" y="49"/>
                    <a:pt x="12" y="40"/>
                  </a:cubicBezTo>
                  <a:cubicBezTo>
                    <a:pt x="12" y="30"/>
                    <a:pt x="12" y="20"/>
                    <a:pt x="14" y="10"/>
                  </a:cubicBezTo>
                  <a:cubicBezTo>
                    <a:pt x="9" y="11"/>
                    <a:pt x="5" y="11"/>
                    <a:pt x="0" y="12"/>
                  </a:cubicBezTo>
                  <a:cubicBezTo>
                    <a:pt x="0" y="16"/>
                    <a:pt x="0" y="20"/>
                    <a:pt x="0" y="25"/>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2" name="Freeform 129"/>
            <p:cNvSpPr>
              <a:spLocks/>
            </p:cNvSpPr>
            <p:nvPr/>
          </p:nvSpPr>
          <p:spPr bwMode="auto">
            <a:xfrm>
              <a:off x="3276600" y="2339976"/>
              <a:ext cx="373063" cy="601663"/>
            </a:xfrm>
            <a:custGeom>
              <a:avLst/>
              <a:gdLst>
                <a:gd name="T0" fmla="*/ 97 w 118"/>
                <a:gd name="T1" fmla="*/ 0 h 191"/>
                <a:gd name="T2" fmla="*/ 103 w 118"/>
                <a:gd name="T3" fmla="*/ 14 h 191"/>
                <a:gd name="T4" fmla="*/ 111 w 118"/>
                <a:gd name="T5" fmla="*/ 53 h 191"/>
                <a:gd name="T6" fmla="*/ 112 w 118"/>
                <a:gd name="T7" fmla="*/ 180 h 191"/>
                <a:gd name="T8" fmla="*/ 95 w 118"/>
                <a:gd name="T9" fmla="*/ 186 h 191"/>
                <a:gd name="T10" fmla="*/ 12 w 118"/>
                <a:gd name="T11" fmla="*/ 190 h 191"/>
                <a:gd name="T12" fmla="*/ 4 w 118"/>
                <a:gd name="T13" fmla="*/ 128 h 191"/>
                <a:gd name="T14" fmla="*/ 14 w 118"/>
                <a:gd name="T15" fmla="*/ 93 h 191"/>
                <a:gd name="T16" fmla="*/ 7 w 118"/>
                <a:gd name="T17" fmla="*/ 59 h 191"/>
                <a:gd name="T18" fmla="*/ 97 w 118"/>
                <a:gd name="T19"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191">
                  <a:moveTo>
                    <a:pt x="97" y="0"/>
                  </a:moveTo>
                  <a:cubicBezTo>
                    <a:pt x="99" y="4"/>
                    <a:pt x="101" y="9"/>
                    <a:pt x="103" y="14"/>
                  </a:cubicBezTo>
                  <a:cubicBezTo>
                    <a:pt x="106" y="27"/>
                    <a:pt x="109" y="40"/>
                    <a:pt x="111" y="53"/>
                  </a:cubicBezTo>
                  <a:cubicBezTo>
                    <a:pt x="118" y="95"/>
                    <a:pt x="118" y="138"/>
                    <a:pt x="112" y="180"/>
                  </a:cubicBezTo>
                  <a:cubicBezTo>
                    <a:pt x="107" y="184"/>
                    <a:pt x="101" y="185"/>
                    <a:pt x="95" y="186"/>
                  </a:cubicBezTo>
                  <a:cubicBezTo>
                    <a:pt x="67" y="190"/>
                    <a:pt x="40" y="191"/>
                    <a:pt x="12" y="190"/>
                  </a:cubicBezTo>
                  <a:cubicBezTo>
                    <a:pt x="3" y="171"/>
                    <a:pt x="0" y="149"/>
                    <a:pt x="4" y="128"/>
                  </a:cubicBezTo>
                  <a:cubicBezTo>
                    <a:pt x="7" y="117"/>
                    <a:pt x="12" y="105"/>
                    <a:pt x="14" y="93"/>
                  </a:cubicBezTo>
                  <a:cubicBezTo>
                    <a:pt x="16" y="81"/>
                    <a:pt x="15" y="68"/>
                    <a:pt x="7" y="59"/>
                  </a:cubicBezTo>
                  <a:cubicBezTo>
                    <a:pt x="22" y="38"/>
                    <a:pt x="76" y="4"/>
                    <a:pt x="97" y="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3" name="Freeform 130"/>
            <p:cNvSpPr>
              <a:spLocks/>
            </p:cNvSpPr>
            <p:nvPr/>
          </p:nvSpPr>
          <p:spPr bwMode="auto">
            <a:xfrm>
              <a:off x="2343150" y="2233613"/>
              <a:ext cx="176213" cy="509588"/>
            </a:xfrm>
            <a:custGeom>
              <a:avLst/>
              <a:gdLst>
                <a:gd name="T0" fmla="*/ 56 w 56"/>
                <a:gd name="T1" fmla="*/ 162 h 162"/>
                <a:gd name="T2" fmla="*/ 52 w 56"/>
                <a:gd name="T3" fmla="*/ 138 h 162"/>
                <a:gd name="T4" fmla="*/ 46 w 56"/>
                <a:gd name="T5" fmla="*/ 98 h 162"/>
                <a:gd name="T6" fmla="*/ 35 w 56"/>
                <a:gd name="T7" fmla="*/ 63 h 162"/>
                <a:gd name="T8" fmla="*/ 19 w 56"/>
                <a:gd name="T9" fmla="*/ 30 h 162"/>
                <a:gd name="T10" fmla="*/ 10 w 56"/>
                <a:gd name="T11" fmla="*/ 14 h 162"/>
                <a:gd name="T12" fmla="*/ 0 w 56"/>
                <a:gd name="T13" fmla="*/ 0 h 162"/>
                <a:gd name="T14" fmla="*/ 4 w 56"/>
                <a:gd name="T15" fmla="*/ 33 h 162"/>
                <a:gd name="T16" fmla="*/ 6 w 56"/>
                <a:gd name="T17" fmla="*/ 47 h 162"/>
                <a:gd name="T18" fmla="*/ 8 w 56"/>
                <a:gd name="T19" fmla="*/ 66 h 162"/>
                <a:gd name="T20" fmla="*/ 5 w 56"/>
                <a:gd name="T21" fmla="*/ 141 h 162"/>
                <a:gd name="T22" fmla="*/ 56 w 56"/>
                <a:gd name="T23"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62">
                  <a:moveTo>
                    <a:pt x="56" y="162"/>
                  </a:moveTo>
                  <a:cubicBezTo>
                    <a:pt x="54" y="154"/>
                    <a:pt x="53" y="146"/>
                    <a:pt x="52" y="138"/>
                  </a:cubicBezTo>
                  <a:cubicBezTo>
                    <a:pt x="50" y="125"/>
                    <a:pt x="48" y="111"/>
                    <a:pt x="46" y="98"/>
                  </a:cubicBezTo>
                  <a:cubicBezTo>
                    <a:pt x="44" y="86"/>
                    <a:pt x="40" y="75"/>
                    <a:pt x="35" y="63"/>
                  </a:cubicBezTo>
                  <a:cubicBezTo>
                    <a:pt x="30" y="52"/>
                    <a:pt x="25" y="41"/>
                    <a:pt x="19" y="30"/>
                  </a:cubicBezTo>
                  <a:cubicBezTo>
                    <a:pt x="16" y="24"/>
                    <a:pt x="13" y="19"/>
                    <a:pt x="10" y="14"/>
                  </a:cubicBezTo>
                  <a:cubicBezTo>
                    <a:pt x="9" y="12"/>
                    <a:pt x="1" y="3"/>
                    <a:pt x="0" y="0"/>
                  </a:cubicBezTo>
                  <a:cubicBezTo>
                    <a:pt x="1" y="11"/>
                    <a:pt x="3" y="22"/>
                    <a:pt x="4" y="33"/>
                  </a:cubicBezTo>
                  <a:cubicBezTo>
                    <a:pt x="5" y="38"/>
                    <a:pt x="5" y="42"/>
                    <a:pt x="6" y="47"/>
                  </a:cubicBezTo>
                  <a:cubicBezTo>
                    <a:pt x="7" y="53"/>
                    <a:pt x="8" y="60"/>
                    <a:pt x="8" y="66"/>
                  </a:cubicBezTo>
                  <a:cubicBezTo>
                    <a:pt x="11" y="91"/>
                    <a:pt x="8" y="116"/>
                    <a:pt x="5" y="141"/>
                  </a:cubicBezTo>
                  <a:cubicBezTo>
                    <a:pt x="20" y="152"/>
                    <a:pt x="37" y="160"/>
                    <a:pt x="56" y="162"/>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4" name="Freeform 131"/>
            <p:cNvSpPr>
              <a:spLocks/>
            </p:cNvSpPr>
            <p:nvPr/>
          </p:nvSpPr>
          <p:spPr bwMode="auto">
            <a:xfrm>
              <a:off x="2263775" y="1265238"/>
              <a:ext cx="674688" cy="604838"/>
            </a:xfrm>
            <a:custGeom>
              <a:avLst/>
              <a:gdLst>
                <a:gd name="T0" fmla="*/ 23 w 214"/>
                <a:gd name="T1" fmla="*/ 140 h 192"/>
                <a:gd name="T2" fmla="*/ 50 w 214"/>
                <a:gd name="T3" fmla="*/ 134 h 192"/>
                <a:gd name="T4" fmla="*/ 81 w 214"/>
                <a:gd name="T5" fmla="*/ 121 h 192"/>
                <a:gd name="T6" fmla="*/ 100 w 214"/>
                <a:gd name="T7" fmla="*/ 120 h 192"/>
                <a:gd name="T8" fmla="*/ 107 w 214"/>
                <a:gd name="T9" fmla="*/ 136 h 192"/>
                <a:gd name="T10" fmla="*/ 128 w 214"/>
                <a:gd name="T11" fmla="*/ 150 h 192"/>
                <a:gd name="T12" fmla="*/ 148 w 214"/>
                <a:gd name="T13" fmla="*/ 165 h 192"/>
                <a:gd name="T14" fmla="*/ 149 w 214"/>
                <a:gd name="T15" fmla="*/ 181 h 192"/>
                <a:gd name="T16" fmla="*/ 159 w 214"/>
                <a:gd name="T17" fmla="*/ 190 h 192"/>
                <a:gd name="T18" fmla="*/ 166 w 214"/>
                <a:gd name="T19" fmla="*/ 179 h 192"/>
                <a:gd name="T20" fmla="*/ 183 w 214"/>
                <a:gd name="T21" fmla="*/ 147 h 192"/>
                <a:gd name="T22" fmla="*/ 205 w 214"/>
                <a:gd name="T23" fmla="*/ 138 h 192"/>
                <a:gd name="T24" fmla="*/ 210 w 214"/>
                <a:gd name="T25" fmla="*/ 122 h 192"/>
                <a:gd name="T26" fmla="*/ 211 w 214"/>
                <a:gd name="T27" fmla="*/ 86 h 192"/>
                <a:gd name="T28" fmla="*/ 198 w 214"/>
                <a:gd name="T29" fmla="*/ 52 h 192"/>
                <a:gd name="T30" fmla="*/ 91 w 214"/>
                <a:gd name="T31" fmla="*/ 7 h 192"/>
                <a:gd name="T32" fmla="*/ 43 w 214"/>
                <a:gd name="T33" fmla="*/ 28 h 192"/>
                <a:gd name="T34" fmla="*/ 11 w 214"/>
                <a:gd name="T35" fmla="*/ 64 h 192"/>
                <a:gd name="T36" fmla="*/ 4 w 214"/>
                <a:gd name="T37" fmla="*/ 126 h 192"/>
                <a:gd name="T38" fmla="*/ 23 w 214"/>
                <a:gd name="T39" fmla="*/ 14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4" h="192">
                  <a:moveTo>
                    <a:pt x="23" y="140"/>
                  </a:moveTo>
                  <a:cubicBezTo>
                    <a:pt x="32" y="141"/>
                    <a:pt x="41" y="138"/>
                    <a:pt x="50" y="134"/>
                  </a:cubicBezTo>
                  <a:cubicBezTo>
                    <a:pt x="60" y="130"/>
                    <a:pt x="71" y="126"/>
                    <a:pt x="81" y="121"/>
                  </a:cubicBezTo>
                  <a:cubicBezTo>
                    <a:pt x="87" y="119"/>
                    <a:pt x="95" y="116"/>
                    <a:pt x="100" y="120"/>
                  </a:cubicBezTo>
                  <a:cubicBezTo>
                    <a:pt x="104" y="124"/>
                    <a:pt x="104" y="131"/>
                    <a:pt x="107" y="136"/>
                  </a:cubicBezTo>
                  <a:cubicBezTo>
                    <a:pt x="111" y="144"/>
                    <a:pt x="120" y="147"/>
                    <a:pt x="128" y="150"/>
                  </a:cubicBezTo>
                  <a:cubicBezTo>
                    <a:pt x="137" y="153"/>
                    <a:pt x="145" y="157"/>
                    <a:pt x="148" y="165"/>
                  </a:cubicBezTo>
                  <a:cubicBezTo>
                    <a:pt x="149" y="170"/>
                    <a:pt x="148" y="176"/>
                    <a:pt x="149" y="181"/>
                  </a:cubicBezTo>
                  <a:cubicBezTo>
                    <a:pt x="150" y="186"/>
                    <a:pt x="154" y="192"/>
                    <a:pt x="159" y="190"/>
                  </a:cubicBezTo>
                  <a:cubicBezTo>
                    <a:pt x="163" y="189"/>
                    <a:pt x="165" y="184"/>
                    <a:pt x="166" y="179"/>
                  </a:cubicBezTo>
                  <a:cubicBezTo>
                    <a:pt x="169" y="168"/>
                    <a:pt x="174" y="155"/>
                    <a:pt x="183" y="147"/>
                  </a:cubicBezTo>
                  <a:cubicBezTo>
                    <a:pt x="189" y="142"/>
                    <a:pt x="197" y="138"/>
                    <a:pt x="205" y="138"/>
                  </a:cubicBezTo>
                  <a:cubicBezTo>
                    <a:pt x="205" y="133"/>
                    <a:pt x="208" y="128"/>
                    <a:pt x="210" y="122"/>
                  </a:cubicBezTo>
                  <a:cubicBezTo>
                    <a:pt x="214" y="111"/>
                    <a:pt x="213" y="98"/>
                    <a:pt x="211" y="86"/>
                  </a:cubicBezTo>
                  <a:cubicBezTo>
                    <a:pt x="208" y="74"/>
                    <a:pt x="203" y="63"/>
                    <a:pt x="198" y="52"/>
                  </a:cubicBezTo>
                  <a:cubicBezTo>
                    <a:pt x="182" y="14"/>
                    <a:pt x="131" y="0"/>
                    <a:pt x="91" y="7"/>
                  </a:cubicBezTo>
                  <a:cubicBezTo>
                    <a:pt x="74" y="10"/>
                    <a:pt x="57" y="17"/>
                    <a:pt x="43" y="28"/>
                  </a:cubicBezTo>
                  <a:cubicBezTo>
                    <a:pt x="30" y="37"/>
                    <a:pt x="18" y="49"/>
                    <a:pt x="11" y="64"/>
                  </a:cubicBezTo>
                  <a:cubicBezTo>
                    <a:pt x="2" y="83"/>
                    <a:pt x="0" y="105"/>
                    <a:pt x="4" y="126"/>
                  </a:cubicBezTo>
                  <a:cubicBezTo>
                    <a:pt x="9" y="133"/>
                    <a:pt x="15" y="138"/>
                    <a:pt x="23" y="14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5" name="Freeform 132"/>
            <p:cNvSpPr>
              <a:spLocks/>
            </p:cNvSpPr>
            <p:nvPr/>
          </p:nvSpPr>
          <p:spPr bwMode="auto">
            <a:xfrm>
              <a:off x="2276475" y="1630363"/>
              <a:ext cx="646113" cy="546100"/>
            </a:xfrm>
            <a:custGeom>
              <a:avLst/>
              <a:gdLst>
                <a:gd name="T0" fmla="*/ 204 w 205"/>
                <a:gd name="T1" fmla="*/ 42 h 173"/>
                <a:gd name="T2" fmla="*/ 201 w 205"/>
                <a:gd name="T3" fmla="*/ 23 h 173"/>
                <a:gd name="T4" fmla="*/ 201 w 205"/>
                <a:gd name="T5" fmla="*/ 22 h 173"/>
                <a:gd name="T6" fmla="*/ 179 w 205"/>
                <a:gd name="T7" fmla="*/ 31 h 173"/>
                <a:gd name="T8" fmla="*/ 162 w 205"/>
                <a:gd name="T9" fmla="*/ 63 h 173"/>
                <a:gd name="T10" fmla="*/ 155 w 205"/>
                <a:gd name="T11" fmla="*/ 74 h 173"/>
                <a:gd name="T12" fmla="*/ 145 w 205"/>
                <a:gd name="T13" fmla="*/ 65 h 173"/>
                <a:gd name="T14" fmla="*/ 144 w 205"/>
                <a:gd name="T15" fmla="*/ 49 h 173"/>
                <a:gd name="T16" fmla="*/ 124 w 205"/>
                <a:gd name="T17" fmla="*/ 34 h 173"/>
                <a:gd name="T18" fmla="*/ 103 w 205"/>
                <a:gd name="T19" fmla="*/ 20 h 173"/>
                <a:gd name="T20" fmla="*/ 96 w 205"/>
                <a:gd name="T21" fmla="*/ 4 h 173"/>
                <a:gd name="T22" fmla="*/ 77 w 205"/>
                <a:gd name="T23" fmla="*/ 5 h 173"/>
                <a:gd name="T24" fmla="*/ 46 w 205"/>
                <a:gd name="T25" fmla="*/ 18 h 173"/>
                <a:gd name="T26" fmla="*/ 19 w 205"/>
                <a:gd name="T27" fmla="*/ 24 h 173"/>
                <a:gd name="T28" fmla="*/ 0 w 205"/>
                <a:gd name="T29" fmla="*/ 11 h 173"/>
                <a:gd name="T30" fmla="*/ 19 w 205"/>
                <a:gd name="T31" fmla="*/ 71 h 173"/>
                <a:gd name="T32" fmla="*/ 29 w 205"/>
                <a:gd name="T33" fmla="*/ 110 h 173"/>
                <a:gd name="T34" fmla="*/ 27 w 205"/>
                <a:gd name="T35" fmla="*/ 122 h 173"/>
                <a:gd name="T36" fmla="*/ 33 w 205"/>
                <a:gd name="T37" fmla="*/ 130 h 173"/>
                <a:gd name="T38" fmla="*/ 43 w 205"/>
                <a:gd name="T39" fmla="*/ 129 h 173"/>
                <a:gd name="T40" fmla="*/ 54 w 205"/>
                <a:gd name="T41" fmla="*/ 139 h 173"/>
                <a:gd name="T42" fmla="*/ 58 w 205"/>
                <a:gd name="T43" fmla="*/ 153 h 173"/>
                <a:gd name="T44" fmla="*/ 79 w 205"/>
                <a:gd name="T45" fmla="*/ 171 h 173"/>
                <a:gd name="T46" fmla="*/ 110 w 205"/>
                <a:gd name="T47" fmla="*/ 161 h 173"/>
                <a:gd name="T48" fmla="*/ 167 w 205"/>
                <a:gd name="T49" fmla="*/ 113 h 173"/>
                <a:gd name="T50" fmla="*/ 195 w 205"/>
                <a:gd name="T51" fmla="*/ 79 h 173"/>
                <a:gd name="T52" fmla="*/ 195 w 205"/>
                <a:gd name="T53" fmla="*/ 74 h 173"/>
                <a:gd name="T54" fmla="*/ 204 w 205"/>
                <a:gd name="T55" fmla="*/ 4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5" h="173">
                  <a:moveTo>
                    <a:pt x="204" y="42"/>
                  </a:moveTo>
                  <a:cubicBezTo>
                    <a:pt x="204" y="35"/>
                    <a:pt x="201" y="29"/>
                    <a:pt x="201" y="23"/>
                  </a:cubicBezTo>
                  <a:cubicBezTo>
                    <a:pt x="201" y="23"/>
                    <a:pt x="201" y="23"/>
                    <a:pt x="201" y="22"/>
                  </a:cubicBezTo>
                  <a:cubicBezTo>
                    <a:pt x="193" y="22"/>
                    <a:pt x="185" y="26"/>
                    <a:pt x="179" y="31"/>
                  </a:cubicBezTo>
                  <a:cubicBezTo>
                    <a:pt x="170" y="39"/>
                    <a:pt x="165" y="52"/>
                    <a:pt x="162" y="63"/>
                  </a:cubicBezTo>
                  <a:cubicBezTo>
                    <a:pt x="161" y="68"/>
                    <a:pt x="159" y="73"/>
                    <a:pt x="155" y="74"/>
                  </a:cubicBezTo>
                  <a:cubicBezTo>
                    <a:pt x="150" y="76"/>
                    <a:pt x="146" y="70"/>
                    <a:pt x="145" y="65"/>
                  </a:cubicBezTo>
                  <a:cubicBezTo>
                    <a:pt x="144" y="60"/>
                    <a:pt x="145" y="54"/>
                    <a:pt x="144" y="49"/>
                  </a:cubicBezTo>
                  <a:cubicBezTo>
                    <a:pt x="141" y="41"/>
                    <a:pt x="133" y="37"/>
                    <a:pt x="124" y="34"/>
                  </a:cubicBezTo>
                  <a:cubicBezTo>
                    <a:pt x="116" y="31"/>
                    <a:pt x="107" y="28"/>
                    <a:pt x="103" y="20"/>
                  </a:cubicBezTo>
                  <a:cubicBezTo>
                    <a:pt x="100" y="15"/>
                    <a:pt x="100" y="8"/>
                    <a:pt x="96" y="4"/>
                  </a:cubicBezTo>
                  <a:cubicBezTo>
                    <a:pt x="91" y="0"/>
                    <a:pt x="83" y="3"/>
                    <a:pt x="77" y="5"/>
                  </a:cubicBezTo>
                  <a:cubicBezTo>
                    <a:pt x="67" y="10"/>
                    <a:pt x="56" y="14"/>
                    <a:pt x="46" y="18"/>
                  </a:cubicBezTo>
                  <a:cubicBezTo>
                    <a:pt x="37" y="22"/>
                    <a:pt x="28" y="25"/>
                    <a:pt x="19" y="24"/>
                  </a:cubicBezTo>
                  <a:cubicBezTo>
                    <a:pt x="11" y="22"/>
                    <a:pt x="5" y="17"/>
                    <a:pt x="0" y="11"/>
                  </a:cubicBezTo>
                  <a:cubicBezTo>
                    <a:pt x="3" y="31"/>
                    <a:pt x="11" y="51"/>
                    <a:pt x="19" y="71"/>
                  </a:cubicBezTo>
                  <a:cubicBezTo>
                    <a:pt x="25" y="83"/>
                    <a:pt x="31" y="97"/>
                    <a:pt x="29" y="110"/>
                  </a:cubicBezTo>
                  <a:cubicBezTo>
                    <a:pt x="28" y="114"/>
                    <a:pt x="27" y="118"/>
                    <a:pt x="27" y="122"/>
                  </a:cubicBezTo>
                  <a:cubicBezTo>
                    <a:pt x="28" y="125"/>
                    <a:pt x="30" y="129"/>
                    <a:pt x="33" y="130"/>
                  </a:cubicBezTo>
                  <a:cubicBezTo>
                    <a:pt x="37" y="131"/>
                    <a:pt x="40" y="129"/>
                    <a:pt x="43" y="129"/>
                  </a:cubicBezTo>
                  <a:cubicBezTo>
                    <a:pt x="48" y="129"/>
                    <a:pt x="52" y="134"/>
                    <a:pt x="54" y="139"/>
                  </a:cubicBezTo>
                  <a:cubicBezTo>
                    <a:pt x="56" y="143"/>
                    <a:pt x="56" y="148"/>
                    <a:pt x="58" y="153"/>
                  </a:cubicBezTo>
                  <a:cubicBezTo>
                    <a:pt x="61" y="162"/>
                    <a:pt x="70" y="169"/>
                    <a:pt x="79" y="171"/>
                  </a:cubicBezTo>
                  <a:cubicBezTo>
                    <a:pt x="90" y="173"/>
                    <a:pt x="101" y="167"/>
                    <a:pt x="110" y="161"/>
                  </a:cubicBezTo>
                  <a:cubicBezTo>
                    <a:pt x="132" y="149"/>
                    <a:pt x="151" y="132"/>
                    <a:pt x="167" y="113"/>
                  </a:cubicBezTo>
                  <a:cubicBezTo>
                    <a:pt x="177" y="102"/>
                    <a:pt x="187" y="91"/>
                    <a:pt x="195" y="79"/>
                  </a:cubicBezTo>
                  <a:cubicBezTo>
                    <a:pt x="195" y="77"/>
                    <a:pt x="195" y="76"/>
                    <a:pt x="195" y="74"/>
                  </a:cubicBezTo>
                  <a:cubicBezTo>
                    <a:pt x="196" y="63"/>
                    <a:pt x="205" y="53"/>
                    <a:pt x="204" y="42"/>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6" name="Freeform 133"/>
            <p:cNvSpPr>
              <a:spLocks/>
            </p:cNvSpPr>
            <p:nvPr/>
          </p:nvSpPr>
          <p:spPr bwMode="auto">
            <a:xfrm>
              <a:off x="2614613" y="1879601"/>
              <a:ext cx="428625" cy="415925"/>
            </a:xfrm>
            <a:custGeom>
              <a:avLst/>
              <a:gdLst>
                <a:gd name="T0" fmla="*/ 129 w 136"/>
                <a:gd name="T1" fmla="*/ 33 h 132"/>
                <a:gd name="T2" fmla="*/ 104 w 136"/>
                <a:gd name="T3" fmla="*/ 22 h 132"/>
                <a:gd name="T4" fmla="*/ 88 w 136"/>
                <a:gd name="T5" fmla="*/ 0 h 132"/>
                <a:gd name="T6" fmla="*/ 60 w 136"/>
                <a:gd name="T7" fmla="*/ 34 h 132"/>
                <a:gd name="T8" fmla="*/ 3 w 136"/>
                <a:gd name="T9" fmla="*/ 82 h 132"/>
                <a:gd name="T10" fmla="*/ 0 w 136"/>
                <a:gd name="T11" fmla="*/ 84 h 132"/>
                <a:gd name="T12" fmla="*/ 3 w 136"/>
                <a:gd name="T13" fmla="*/ 102 h 132"/>
                <a:gd name="T14" fmla="*/ 21 w 136"/>
                <a:gd name="T15" fmla="*/ 125 h 132"/>
                <a:gd name="T16" fmla="*/ 57 w 136"/>
                <a:gd name="T17" fmla="*/ 128 h 132"/>
                <a:gd name="T18" fmla="*/ 95 w 136"/>
                <a:gd name="T19" fmla="*/ 104 h 132"/>
                <a:gd name="T20" fmla="*/ 117 w 136"/>
                <a:gd name="T21" fmla="*/ 72 h 132"/>
                <a:gd name="T22" fmla="*/ 128 w 136"/>
                <a:gd name="T23" fmla="*/ 61 h 132"/>
                <a:gd name="T24" fmla="*/ 135 w 136"/>
                <a:gd name="T25" fmla="*/ 47 h 132"/>
                <a:gd name="T26" fmla="*/ 129 w 136"/>
                <a:gd name="T27" fmla="*/ 3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 h="132">
                  <a:moveTo>
                    <a:pt x="129" y="33"/>
                  </a:moveTo>
                  <a:cubicBezTo>
                    <a:pt x="120" y="30"/>
                    <a:pt x="111" y="27"/>
                    <a:pt x="104" y="22"/>
                  </a:cubicBezTo>
                  <a:cubicBezTo>
                    <a:pt x="96" y="17"/>
                    <a:pt x="90" y="9"/>
                    <a:pt x="88" y="0"/>
                  </a:cubicBezTo>
                  <a:cubicBezTo>
                    <a:pt x="80" y="12"/>
                    <a:pt x="70" y="23"/>
                    <a:pt x="60" y="34"/>
                  </a:cubicBezTo>
                  <a:cubicBezTo>
                    <a:pt x="44" y="53"/>
                    <a:pt x="25" y="70"/>
                    <a:pt x="3" y="82"/>
                  </a:cubicBezTo>
                  <a:cubicBezTo>
                    <a:pt x="2" y="83"/>
                    <a:pt x="1" y="84"/>
                    <a:pt x="0" y="84"/>
                  </a:cubicBezTo>
                  <a:cubicBezTo>
                    <a:pt x="1" y="90"/>
                    <a:pt x="2" y="96"/>
                    <a:pt x="3" y="102"/>
                  </a:cubicBezTo>
                  <a:cubicBezTo>
                    <a:pt x="7" y="111"/>
                    <a:pt x="12" y="120"/>
                    <a:pt x="21" y="125"/>
                  </a:cubicBezTo>
                  <a:cubicBezTo>
                    <a:pt x="31" y="131"/>
                    <a:pt x="45" y="132"/>
                    <a:pt x="57" y="128"/>
                  </a:cubicBezTo>
                  <a:cubicBezTo>
                    <a:pt x="72" y="125"/>
                    <a:pt x="85" y="116"/>
                    <a:pt x="95" y="104"/>
                  </a:cubicBezTo>
                  <a:cubicBezTo>
                    <a:pt x="104" y="94"/>
                    <a:pt x="109" y="82"/>
                    <a:pt x="117" y="72"/>
                  </a:cubicBezTo>
                  <a:cubicBezTo>
                    <a:pt x="121" y="68"/>
                    <a:pt x="124" y="65"/>
                    <a:pt x="128" y="61"/>
                  </a:cubicBezTo>
                  <a:cubicBezTo>
                    <a:pt x="131" y="57"/>
                    <a:pt x="135" y="52"/>
                    <a:pt x="135" y="47"/>
                  </a:cubicBezTo>
                  <a:cubicBezTo>
                    <a:pt x="136" y="41"/>
                    <a:pt x="133" y="36"/>
                    <a:pt x="129" y="33"/>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7" name="Freeform 134"/>
            <p:cNvSpPr>
              <a:spLocks/>
            </p:cNvSpPr>
            <p:nvPr/>
          </p:nvSpPr>
          <p:spPr bwMode="auto">
            <a:xfrm>
              <a:off x="2216150" y="3606801"/>
              <a:ext cx="1187450" cy="2386013"/>
            </a:xfrm>
            <a:custGeom>
              <a:avLst/>
              <a:gdLst>
                <a:gd name="T0" fmla="*/ 369 w 376"/>
                <a:gd name="T1" fmla="*/ 46 h 757"/>
                <a:gd name="T2" fmla="*/ 342 w 376"/>
                <a:gd name="T3" fmla="*/ 20 h 757"/>
                <a:gd name="T4" fmla="*/ 305 w 376"/>
                <a:gd name="T5" fmla="*/ 9 h 757"/>
                <a:gd name="T6" fmla="*/ 150 w 376"/>
                <a:gd name="T7" fmla="*/ 8 h 757"/>
                <a:gd name="T8" fmla="*/ 133 w 376"/>
                <a:gd name="T9" fmla="*/ 35 h 757"/>
                <a:gd name="T10" fmla="*/ 89 w 376"/>
                <a:gd name="T11" fmla="*/ 109 h 757"/>
                <a:gd name="T12" fmla="*/ 19 w 376"/>
                <a:gd name="T13" fmla="*/ 246 h 757"/>
                <a:gd name="T14" fmla="*/ 11 w 376"/>
                <a:gd name="T15" fmla="*/ 383 h 757"/>
                <a:gd name="T16" fmla="*/ 40 w 376"/>
                <a:gd name="T17" fmla="*/ 509 h 757"/>
                <a:gd name="T18" fmla="*/ 41 w 376"/>
                <a:gd name="T19" fmla="*/ 607 h 757"/>
                <a:gd name="T20" fmla="*/ 61 w 376"/>
                <a:gd name="T21" fmla="*/ 703 h 757"/>
                <a:gd name="T22" fmla="*/ 138 w 376"/>
                <a:gd name="T23" fmla="*/ 757 h 757"/>
                <a:gd name="T24" fmla="*/ 175 w 376"/>
                <a:gd name="T25" fmla="*/ 746 h 757"/>
                <a:gd name="T26" fmla="*/ 196 w 376"/>
                <a:gd name="T27" fmla="*/ 714 h 757"/>
                <a:gd name="T28" fmla="*/ 185 w 376"/>
                <a:gd name="T29" fmla="*/ 506 h 757"/>
                <a:gd name="T30" fmla="*/ 191 w 376"/>
                <a:gd name="T31" fmla="*/ 439 h 757"/>
                <a:gd name="T32" fmla="*/ 157 w 376"/>
                <a:gd name="T33" fmla="*/ 317 h 757"/>
                <a:gd name="T34" fmla="*/ 153 w 376"/>
                <a:gd name="T35" fmla="*/ 308 h 757"/>
                <a:gd name="T36" fmla="*/ 164 w 376"/>
                <a:gd name="T37" fmla="*/ 299 h 757"/>
                <a:gd name="T38" fmla="*/ 260 w 376"/>
                <a:gd name="T39" fmla="*/ 216 h 757"/>
                <a:gd name="T40" fmla="*/ 323 w 376"/>
                <a:gd name="T41" fmla="*/ 167 h 757"/>
                <a:gd name="T42" fmla="*/ 353 w 376"/>
                <a:gd name="T43" fmla="*/ 130 h 757"/>
                <a:gd name="T44" fmla="*/ 368 w 376"/>
                <a:gd name="T45" fmla="*/ 100 h 757"/>
                <a:gd name="T46" fmla="*/ 369 w 376"/>
                <a:gd name="T47" fmla="*/ 46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6" h="757">
                  <a:moveTo>
                    <a:pt x="369" y="46"/>
                  </a:moveTo>
                  <a:cubicBezTo>
                    <a:pt x="363" y="34"/>
                    <a:pt x="353" y="25"/>
                    <a:pt x="342" y="20"/>
                  </a:cubicBezTo>
                  <a:cubicBezTo>
                    <a:pt x="330" y="14"/>
                    <a:pt x="318" y="11"/>
                    <a:pt x="305" y="9"/>
                  </a:cubicBezTo>
                  <a:cubicBezTo>
                    <a:pt x="254" y="0"/>
                    <a:pt x="202" y="3"/>
                    <a:pt x="150" y="8"/>
                  </a:cubicBezTo>
                  <a:cubicBezTo>
                    <a:pt x="144" y="17"/>
                    <a:pt x="138" y="26"/>
                    <a:pt x="133" y="35"/>
                  </a:cubicBezTo>
                  <a:cubicBezTo>
                    <a:pt x="118" y="60"/>
                    <a:pt x="103" y="84"/>
                    <a:pt x="89" y="109"/>
                  </a:cubicBezTo>
                  <a:cubicBezTo>
                    <a:pt x="64" y="153"/>
                    <a:pt x="39" y="198"/>
                    <a:pt x="19" y="246"/>
                  </a:cubicBezTo>
                  <a:cubicBezTo>
                    <a:pt x="0" y="289"/>
                    <a:pt x="1" y="337"/>
                    <a:pt x="11" y="383"/>
                  </a:cubicBezTo>
                  <a:cubicBezTo>
                    <a:pt x="21" y="425"/>
                    <a:pt x="36" y="466"/>
                    <a:pt x="40" y="509"/>
                  </a:cubicBezTo>
                  <a:cubicBezTo>
                    <a:pt x="44" y="541"/>
                    <a:pt x="41" y="574"/>
                    <a:pt x="41" y="607"/>
                  </a:cubicBezTo>
                  <a:cubicBezTo>
                    <a:pt x="42" y="640"/>
                    <a:pt x="45" y="674"/>
                    <a:pt x="61" y="703"/>
                  </a:cubicBezTo>
                  <a:cubicBezTo>
                    <a:pt x="76" y="732"/>
                    <a:pt x="105" y="755"/>
                    <a:pt x="138" y="757"/>
                  </a:cubicBezTo>
                  <a:cubicBezTo>
                    <a:pt x="151" y="757"/>
                    <a:pt x="164" y="754"/>
                    <a:pt x="175" y="746"/>
                  </a:cubicBezTo>
                  <a:cubicBezTo>
                    <a:pt x="185" y="739"/>
                    <a:pt x="192" y="727"/>
                    <a:pt x="196" y="714"/>
                  </a:cubicBezTo>
                  <a:cubicBezTo>
                    <a:pt x="217" y="647"/>
                    <a:pt x="185" y="576"/>
                    <a:pt x="185" y="506"/>
                  </a:cubicBezTo>
                  <a:cubicBezTo>
                    <a:pt x="185" y="483"/>
                    <a:pt x="189" y="461"/>
                    <a:pt x="191" y="439"/>
                  </a:cubicBezTo>
                  <a:cubicBezTo>
                    <a:pt x="195" y="396"/>
                    <a:pt x="183" y="351"/>
                    <a:pt x="157" y="317"/>
                  </a:cubicBezTo>
                  <a:cubicBezTo>
                    <a:pt x="155" y="314"/>
                    <a:pt x="153" y="311"/>
                    <a:pt x="153" y="308"/>
                  </a:cubicBezTo>
                  <a:cubicBezTo>
                    <a:pt x="154" y="303"/>
                    <a:pt x="159" y="301"/>
                    <a:pt x="164" y="299"/>
                  </a:cubicBezTo>
                  <a:cubicBezTo>
                    <a:pt x="204" y="284"/>
                    <a:pt x="228" y="244"/>
                    <a:pt x="260" y="216"/>
                  </a:cubicBezTo>
                  <a:cubicBezTo>
                    <a:pt x="280" y="198"/>
                    <a:pt x="303" y="185"/>
                    <a:pt x="323" y="167"/>
                  </a:cubicBezTo>
                  <a:cubicBezTo>
                    <a:pt x="335" y="156"/>
                    <a:pt x="345" y="144"/>
                    <a:pt x="353" y="130"/>
                  </a:cubicBezTo>
                  <a:cubicBezTo>
                    <a:pt x="359" y="121"/>
                    <a:pt x="363" y="110"/>
                    <a:pt x="368" y="100"/>
                  </a:cubicBezTo>
                  <a:cubicBezTo>
                    <a:pt x="373" y="82"/>
                    <a:pt x="376" y="63"/>
                    <a:pt x="369" y="46"/>
                  </a:cubicBezTo>
                  <a:close/>
                </a:path>
              </a:pathLst>
            </a:custGeom>
            <a:solidFill>
              <a:srgbClr val="FE26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8" name="Freeform 135"/>
            <p:cNvSpPr>
              <a:spLocks/>
            </p:cNvSpPr>
            <p:nvPr/>
          </p:nvSpPr>
          <p:spPr bwMode="auto">
            <a:xfrm>
              <a:off x="1452563" y="3357563"/>
              <a:ext cx="1236663" cy="2011363"/>
            </a:xfrm>
            <a:custGeom>
              <a:avLst/>
              <a:gdLst>
                <a:gd name="T0" fmla="*/ 287 w 392"/>
                <a:gd name="T1" fmla="*/ 227 h 638"/>
                <a:gd name="T2" fmla="*/ 314 w 392"/>
                <a:gd name="T3" fmla="*/ 218 h 638"/>
                <a:gd name="T4" fmla="*/ 331 w 392"/>
                <a:gd name="T5" fmla="*/ 188 h 638"/>
                <a:gd name="T6" fmla="*/ 375 w 392"/>
                <a:gd name="T7" fmla="*/ 114 h 638"/>
                <a:gd name="T8" fmla="*/ 392 w 392"/>
                <a:gd name="T9" fmla="*/ 87 h 638"/>
                <a:gd name="T10" fmla="*/ 362 w 392"/>
                <a:gd name="T11" fmla="*/ 90 h 638"/>
                <a:gd name="T12" fmla="*/ 338 w 392"/>
                <a:gd name="T13" fmla="*/ 10 h 638"/>
                <a:gd name="T14" fmla="*/ 292 w 392"/>
                <a:gd name="T15" fmla="*/ 3 h 638"/>
                <a:gd name="T16" fmla="*/ 239 w 392"/>
                <a:gd name="T17" fmla="*/ 27 h 638"/>
                <a:gd name="T18" fmla="*/ 82 w 392"/>
                <a:gd name="T19" fmla="*/ 130 h 638"/>
                <a:gd name="T20" fmla="*/ 10 w 392"/>
                <a:gd name="T21" fmla="*/ 224 h 638"/>
                <a:gd name="T22" fmla="*/ 1 w 392"/>
                <a:gd name="T23" fmla="*/ 295 h 638"/>
                <a:gd name="T24" fmla="*/ 3 w 392"/>
                <a:gd name="T25" fmla="*/ 331 h 638"/>
                <a:gd name="T26" fmla="*/ 13 w 392"/>
                <a:gd name="T27" fmla="*/ 364 h 638"/>
                <a:gd name="T28" fmla="*/ 24 w 392"/>
                <a:gd name="T29" fmla="*/ 461 h 638"/>
                <a:gd name="T30" fmla="*/ 19 w 392"/>
                <a:gd name="T31" fmla="*/ 507 h 638"/>
                <a:gd name="T32" fmla="*/ 25 w 392"/>
                <a:gd name="T33" fmla="*/ 557 h 638"/>
                <a:gd name="T34" fmla="*/ 48 w 392"/>
                <a:gd name="T35" fmla="*/ 620 h 638"/>
                <a:gd name="T36" fmla="*/ 112 w 392"/>
                <a:gd name="T37" fmla="*/ 638 h 638"/>
                <a:gd name="T38" fmla="*/ 166 w 392"/>
                <a:gd name="T39" fmla="*/ 620 h 638"/>
                <a:gd name="T40" fmla="*/ 169 w 392"/>
                <a:gd name="T41" fmla="*/ 535 h 638"/>
                <a:gd name="T42" fmla="*/ 174 w 392"/>
                <a:gd name="T43" fmla="*/ 438 h 638"/>
                <a:gd name="T44" fmla="*/ 183 w 392"/>
                <a:gd name="T45" fmla="*/ 351 h 638"/>
                <a:gd name="T46" fmla="*/ 157 w 392"/>
                <a:gd name="T47" fmla="*/ 269 h 638"/>
                <a:gd name="T48" fmla="*/ 287 w 392"/>
                <a:gd name="T49" fmla="*/ 22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2" h="638">
                  <a:moveTo>
                    <a:pt x="287" y="227"/>
                  </a:moveTo>
                  <a:cubicBezTo>
                    <a:pt x="296" y="224"/>
                    <a:pt x="305" y="221"/>
                    <a:pt x="314" y="218"/>
                  </a:cubicBezTo>
                  <a:cubicBezTo>
                    <a:pt x="320" y="207"/>
                    <a:pt x="326" y="197"/>
                    <a:pt x="331" y="188"/>
                  </a:cubicBezTo>
                  <a:cubicBezTo>
                    <a:pt x="345" y="163"/>
                    <a:pt x="360" y="139"/>
                    <a:pt x="375" y="114"/>
                  </a:cubicBezTo>
                  <a:cubicBezTo>
                    <a:pt x="380" y="105"/>
                    <a:pt x="386" y="96"/>
                    <a:pt x="392" y="87"/>
                  </a:cubicBezTo>
                  <a:cubicBezTo>
                    <a:pt x="382" y="88"/>
                    <a:pt x="372" y="89"/>
                    <a:pt x="362" y="90"/>
                  </a:cubicBezTo>
                  <a:cubicBezTo>
                    <a:pt x="350" y="65"/>
                    <a:pt x="341" y="38"/>
                    <a:pt x="338" y="10"/>
                  </a:cubicBezTo>
                  <a:cubicBezTo>
                    <a:pt x="325" y="2"/>
                    <a:pt x="308" y="0"/>
                    <a:pt x="292" y="3"/>
                  </a:cubicBezTo>
                  <a:cubicBezTo>
                    <a:pt x="273" y="7"/>
                    <a:pt x="256" y="17"/>
                    <a:pt x="239" y="27"/>
                  </a:cubicBezTo>
                  <a:cubicBezTo>
                    <a:pt x="184" y="58"/>
                    <a:pt x="130" y="89"/>
                    <a:pt x="82" y="130"/>
                  </a:cubicBezTo>
                  <a:cubicBezTo>
                    <a:pt x="51" y="155"/>
                    <a:pt x="22" y="186"/>
                    <a:pt x="10" y="224"/>
                  </a:cubicBezTo>
                  <a:cubicBezTo>
                    <a:pt x="2" y="247"/>
                    <a:pt x="0" y="271"/>
                    <a:pt x="1" y="295"/>
                  </a:cubicBezTo>
                  <a:cubicBezTo>
                    <a:pt x="1" y="307"/>
                    <a:pt x="2" y="319"/>
                    <a:pt x="3" y="331"/>
                  </a:cubicBezTo>
                  <a:cubicBezTo>
                    <a:pt x="5" y="343"/>
                    <a:pt x="10" y="353"/>
                    <a:pt x="13" y="364"/>
                  </a:cubicBezTo>
                  <a:cubicBezTo>
                    <a:pt x="22" y="395"/>
                    <a:pt x="26" y="428"/>
                    <a:pt x="24" y="461"/>
                  </a:cubicBezTo>
                  <a:cubicBezTo>
                    <a:pt x="24" y="476"/>
                    <a:pt x="18" y="493"/>
                    <a:pt x="19" y="507"/>
                  </a:cubicBezTo>
                  <a:cubicBezTo>
                    <a:pt x="21" y="524"/>
                    <a:pt x="24" y="540"/>
                    <a:pt x="25" y="557"/>
                  </a:cubicBezTo>
                  <a:cubicBezTo>
                    <a:pt x="27" y="580"/>
                    <a:pt x="31" y="605"/>
                    <a:pt x="48" y="620"/>
                  </a:cubicBezTo>
                  <a:cubicBezTo>
                    <a:pt x="64" y="636"/>
                    <a:pt x="89" y="637"/>
                    <a:pt x="112" y="638"/>
                  </a:cubicBezTo>
                  <a:cubicBezTo>
                    <a:pt x="132" y="638"/>
                    <a:pt x="155" y="637"/>
                    <a:pt x="166" y="620"/>
                  </a:cubicBezTo>
                  <a:cubicBezTo>
                    <a:pt x="181" y="598"/>
                    <a:pt x="170" y="560"/>
                    <a:pt x="169" y="535"/>
                  </a:cubicBezTo>
                  <a:cubicBezTo>
                    <a:pt x="168" y="502"/>
                    <a:pt x="170" y="470"/>
                    <a:pt x="174" y="438"/>
                  </a:cubicBezTo>
                  <a:cubicBezTo>
                    <a:pt x="178" y="409"/>
                    <a:pt x="184" y="380"/>
                    <a:pt x="183" y="351"/>
                  </a:cubicBezTo>
                  <a:cubicBezTo>
                    <a:pt x="183" y="322"/>
                    <a:pt x="176" y="292"/>
                    <a:pt x="157" y="269"/>
                  </a:cubicBezTo>
                  <a:cubicBezTo>
                    <a:pt x="201" y="256"/>
                    <a:pt x="243" y="240"/>
                    <a:pt x="287" y="227"/>
                  </a:cubicBezTo>
                  <a:close/>
                </a:path>
              </a:pathLst>
            </a:custGeom>
            <a:solidFill>
              <a:srgbClr val="FE26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9" name="Freeform 136"/>
            <p:cNvSpPr>
              <a:spLocks/>
            </p:cNvSpPr>
            <p:nvPr/>
          </p:nvSpPr>
          <p:spPr bwMode="auto">
            <a:xfrm>
              <a:off x="1420813" y="3382963"/>
              <a:ext cx="1755775" cy="1012825"/>
            </a:xfrm>
            <a:custGeom>
              <a:avLst/>
              <a:gdLst>
                <a:gd name="T0" fmla="*/ 323 w 556"/>
                <a:gd name="T1" fmla="*/ 320 h 321"/>
                <a:gd name="T2" fmla="*/ 3 w 556"/>
                <a:gd name="T3" fmla="*/ 135 h 321"/>
                <a:gd name="T4" fmla="*/ 3 w 556"/>
                <a:gd name="T5" fmla="*/ 129 h 321"/>
                <a:gd name="T6" fmla="*/ 224 w 556"/>
                <a:gd name="T7" fmla="*/ 2 h 321"/>
                <a:gd name="T8" fmla="*/ 234 w 556"/>
                <a:gd name="T9" fmla="*/ 2 h 321"/>
                <a:gd name="T10" fmla="*/ 553 w 556"/>
                <a:gd name="T11" fmla="*/ 186 h 321"/>
                <a:gd name="T12" fmla="*/ 553 w 556"/>
                <a:gd name="T13" fmla="*/ 192 h 321"/>
                <a:gd name="T14" fmla="*/ 332 w 556"/>
                <a:gd name="T15" fmla="*/ 320 h 321"/>
                <a:gd name="T16" fmla="*/ 323 w 556"/>
                <a:gd name="T17" fmla="*/ 32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6" h="321">
                  <a:moveTo>
                    <a:pt x="323" y="320"/>
                  </a:moveTo>
                  <a:cubicBezTo>
                    <a:pt x="3" y="135"/>
                    <a:pt x="3" y="135"/>
                    <a:pt x="3" y="135"/>
                  </a:cubicBezTo>
                  <a:cubicBezTo>
                    <a:pt x="0" y="133"/>
                    <a:pt x="0" y="131"/>
                    <a:pt x="3" y="129"/>
                  </a:cubicBezTo>
                  <a:cubicBezTo>
                    <a:pt x="224" y="2"/>
                    <a:pt x="224" y="2"/>
                    <a:pt x="224" y="2"/>
                  </a:cubicBezTo>
                  <a:cubicBezTo>
                    <a:pt x="227" y="0"/>
                    <a:pt x="231" y="0"/>
                    <a:pt x="234" y="2"/>
                  </a:cubicBezTo>
                  <a:cubicBezTo>
                    <a:pt x="553" y="186"/>
                    <a:pt x="553" y="186"/>
                    <a:pt x="553" y="186"/>
                  </a:cubicBezTo>
                  <a:cubicBezTo>
                    <a:pt x="556" y="188"/>
                    <a:pt x="556" y="190"/>
                    <a:pt x="553" y="192"/>
                  </a:cubicBezTo>
                  <a:cubicBezTo>
                    <a:pt x="332" y="320"/>
                    <a:pt x="332" y="320"/>
                    <a:pt x="332" y="320"/>
                  </a:cubicBezTo>
                  <a:cubicBezTo>
                    <a:pt x="330" y="321"/>
                    <a:pt x="325" y="321"/>
                    <a:pt x="323" y="320"/>
                  </a:cubicBezTo>
                  <a:close/>
                </a:path>
              </a:pathLst>
            </a:custGeom>
            <a:solidFill>
              <a:srgbClr val="EEF1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0" name="Freeform 137"/>
            <p:cNvSpPr>
              <a:spLocks/>
            </p:cNvSpPr>
            <p:nvPr/>
          </p:nvSpPr>
          <p:spPr bwMode="auto">
            <a:xfrm>
              <a:off x="1497013" y="3749676"/>
              <a:ext cx="119063" cy="68263"/>
            </a:xfrm>
            <a:custGeom>
              <a:avLst/>
              <a:gdLst>
                <a:gd name="T0" fmla="*/ 37 w 38"/>
                <a:gd name="T1" fmla="*/ 16 h 22"/>
                <a:gd name="T2" fmla="*/ 9 w 38"/>
                <a:gd name="T3" fmla="*/ 0 h 22"/>
                <a:gd name="T4" fmla="*/ 7 w 38"/>
                <a:gd name="T5" fmla="*/ 0 h 22"/>
                <a:gd name="T6" fmla="*/ 0 w 38"/>
                <a:gd name="T7" fmla="*/ 4 h 22"/>
                <a:gd name="T8" fmla="*/ 0 w 38"/>
                <a:gd name="T9" fmla="*/ 5 h 22"/>
                <a:gd name="T10" fmla="*/ 29 w 38"/>
                <a:gd name="T11" fmla="*/ 21 h 22"/>
                <a:gd name="T12" fmla="*/ 31 w 38"/>
                <a:gd name="T13" fmla="*/ 21 h 22"/>
                <a:gd name="T14" fmla="*/ 37 w 38"/>
                <a:gd name="T15" fmla="*/ 18 h 22"/>
                <a:gd name="T16" fmla="*/ 37 w 38"/>
                <a:gd name="T17"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7" y="16"/>
                  </a:moveTo>
                  <a:cubicBezTo>
                    <a:pt x="9" y="0"/>
                    <a:pt x="9" y="0"/>
                    <a:pt x="9" y="0"/>
                  </a:cubicBezTo>
                  <a:cubicBezTo>
                    <a:pt x="8" y="0"/>
                    <a:pt x="7" y="0"/>
                    <a:pt x="7" y="0"/>
                  </a:cubicBezTo>
                  <a:cubicBezTo>
                    <a:pt x="0" y="4"/>
                    <a:pt x="0" y="4"/>
                    <a:pt x="0" y="4"/>
                  </a:cubicBezTo>
                  <a:cubicBezTo>
                    <a:pt x="0" y="4"/>
                    <a:pt x="0" y="5"/>
                    <a:pt x="0" y="5"/>
                  </a:cubicBezTo>
                  <a:cubicBezTo>
                    <a:pt x="29" y="21"/>
                    <a:pt x="29" y="21"/>
                    <a:pt x="29" y="21"/>
                  </a:cubicBezTo>
                  <a:cubicBezTo>
                    <a:pt x="29" y="22"/>
                    <a:pt x="30" y="22"/>
                    <a:pt x="31" y="21"/>
                  </a:cubicBezTo>
                  <a:cubicBezTo>
                    <a:pt x="37" y="18"/>
                    <a:pt x="37" y="18"/>
                    <a:pt x="37" y="18"/>
                  </a:cubicBezTo>
                  <a:cubicBezTo>
                    <a:pt x="38" y="17"/>
                    <a:pt x="38" y="17"/>
                    <a:pt x="37" y="16"/>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1" name="Freeform 138"/>
            <p:cNvSpPr>
              <a:spLocks/>
            </p:cNvSpPr>
            <p:nvPr/>
          </p:nvSpPr>
          <p:spPr bwMode="auto">
            <a:xfrm>
              <a:off x="1600200" y="3808413"/>
              <a:ext cx="88900" cy="50800"/>
            </a:xfrm>
            <a:custGeom>
              <a:avLst/>
              <a:gdLst>
                <a:gd name="T0" fmla="*/ 27 w 28"/>
                <a:gd name="T1" fmla="*/ 11 h 16"/>
                <a:gd name="T2" fmla="*/ 9 w 28"/>
                <a:gd name="T3" fmla="*/ 0 h 16"/>
                <a:gd name="T4" fmla="*/ 7 w 28"/>
                <a:gd name="T5" fmla="*/ 0 h 16"/>
                <a:gd name="T6" fmla="*/ 1 w 28"/>
                <a:gd name="T7" fmla="*/ 4 h 16"/>
                <a:gd name="T8" fmla="*/ 1 w 28"/>
                <a:gd name="T9" fmla="*/ 5 h 16"/>
                <a:gd name="T10" fmla="*/ 19 w 28"/>
                <a:gd name="T11" fmla="*/ 16 h 16"/>
                <a:gd name="T12" fmla="*/ 21 w 28"/>
                <a:gd name="T13" fmla="*/ 16 h 16"/>
                <a:gd name="T14" fmla="*/ 27 w 28"/>
                <a:gd name="T15" fmla="*/ 12 h 16"/>
                <a:gd name="T16" fmla="*/ 27 w 28"/>
                <a:gd name="T17"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6">
                  <a:moveTo>
                    <a:pt x="27" y="11"/>
                  </a:moveTo>
                  <a:cubicBezTo>
                    <a:pt x="9" y="0"/>
                    <a:pt x="9" y="0"/>
                    <a:pt x="9" y="0"/>
                  </a:cubicBezTo>
                  <a:cubicBezTo>
                    <a:pt x="9" y="0"/>
                    <a:pt x="8" y="0"/>
                    <a:pt x="7" y="0"/>
                  </a:cubicBezTo>
                  <a:cubicBezTo>
                    <a:pt x="1" y="4"/>
                    <a:pt x="1" y="4"/>
                    <a:pt x="1" y="4"/>
                  </a:cubicBezTo>
                  <a:cubicBezTo>
                    <a:pt x="0" y="4"/>
                    <a:pt x="0" y="5"/>
                    <a:pt x="1" y="5"/>
                  </a:cubicBezTo>
                  <a:cubicBezTo>
                    <a:pt x="19" y="16"/>
                    <a:pt x="19" y="16"/>
                    <a:pt x="19" y="16"/>
                  </a:cubicBezTo>
                  <a:cubicBezTo>
                    <a:pt x="20" y="16"/>
                    <a:pt x="20" y="16"/>
                    <a:pt x="21" y="16"/>
                  </a:cubicBezTo>
                  <a:cubicBezTo>
                    <a:pt x="27" y="12"/>
                    <a:pt x="27" y="12"/>
                    <a:pt x="27" y="12"/>
                  </a:cubicBezTo>
                  <a:cubicBezTo>
                    <a:pt x="28" y="12"/>
                    <a:pt x="28" y="11"/>
                    <a:pt x="27"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2" name="Freeform 139"/>
            <p:cNvSpPr>
              <a:spLocks/>
            </p:cNvSpPr>
            <p:nvPr/>
          </p:nvSpPr>
          <p:spPr bwMode="auto">
            <a:xfrm>
              <a:off x="1673225" y="3849688"/>
              <a:ext cx="88900" cy="50800"/>
            </a:xfrm>
            <a:custGeom>
              <a:avLst/>
              <a:gdLst>
                <a:gd name="T0" fmla="*/ 27 w 28"/>
                <a:gd name="T1" fmla="*/ 11 h 16"/>
                <a:gd name="T2" fmla="*/ 9 w 28"/>
                <a:gd name="T3" fmla="*/ 0 h 16"/>
                <a:gd name="T4" fmla="*/ 7 w 28"/>
                <a:gd name="T5" fmla="*/ 0 h 16"/>
                <a:gd name="T6" fmla="*/ 0 w 28"/>
                <a:gd name="T7" fmla="*/ 4 h 16"/>
                <a:gd name="T8" fmla="*/ 0 w 28"/>
                <a:gd name="T9" fmla="*/ 5 h 16"/>
                <a:gd name="T10" fmla="*/ 19 w 28"/>
                <a:gd name="T11" fmla="*/ 16 h 16"/>
                <a:gd name="T12" fmla="*/ 21 w 28"/>
                <a:gd name="T13" fmla="*/ 16 h 16"/>
                <a:gd name="T14" fmla="*/ 27 w 28"/>
                <a:gd name="T15" fmla="*/ 12 h 16"/>
                <a:gd name="T16" fmla="*/ 27 w 28"/>
                <a:gd name="T17"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6">
                  <a:moveTo>
                    <a:pt x="27" y="11"/>
                  </a:moveTo>
                  <a:cubicBezTo>
                    <a:pt x="9" y="0"/>
                    <a:pt x="9" y="0"/>
                    <a:pt x="9" y="0"/>
                  </a:cubicBezTo>
                  <a:cubicBezTo>
                    <a:pt x="8" y="0"/>
                    <a:pt x="7" y="0"/>
                    <a:pt x="7" y="0"/>
                  </a:cubicBezTo>
                  <a:cubicBezTo>
                    <a:pt x="0" y="4"/>
                    <a:pt x="0" y="4"/>
                    <a:pt x="0" y="4"/>
                  </a:cubicBezTo>
                  <a:cubicBezTo>
                    <a:pt x="0" y="4"/>
                    <a:pt x="0" y="5"/>
                    <a:pt x="0" y="5"/>
                  </a:cubicBezTo>
                  <a:cubicBezTo>
                    <a:pt x="19" y="16"/>
                    <a:pt x="19" y="16"/>
                    <a:pt x="19" y="16"/>
                  </a:cubicBezTo>
                  <a:cubicBezTo>
                    <a:pt x="19" y="16"/>
                    <a:pt x="20" y="16"/>
                    <a:pt x="21" y="16"/>
                  </a:cubicBezTo>
                  <a:cubicBezTo>
                    <a:pt x="27" y="12"/>
                    <a:pt x="27" y="12"/>
                    <a:pt x="27" y="12"/>
                  </a:cubicBezTo>
                  <a:cubicBezTo>
                    <a:pt x="28" y="12"/>
                    <a:pt x="28" y="11"/>
                    <a:pt x="27"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3" name="Freeform 140"/>
            <p:cNvSpPr>
              <a:spLocks/>
            </p:cNvSpPr>
            <p:nvPr/>
          </p:nvSpPr>
          <p:spPr bwMode="auto">
            <a:xfrm>
              <a:off x="1743075" y="3890963"/>
              <a:ext cx="87313" cy="50800"/>
            </a:xfrm>
            <a:custGeom>
              <a:avLst/>
              <a:gdLst>
                <a:gd name="T0" fmla="*/ 28 w 28"/>
                <a:gd name="T1" fmla="*/ 11 h 16"/>
                <a:gd name="T2" fmla="*/ 9 w 28"/>
                <a:gd name="T3" fmla="*/ 0 h 16"/>
                <a:gd name="T4" fmla="*/ 7 w 28"/>
                <a:gd name="T5" fmla="*/ 0 h 16"/>
                <a:gd name="T6" fmla="*/ 1 w 28"/>
                <a:gd name="T7" fmla="*/ 4 h 16"/>
                <a:gd name="T8" fmla="*/ 1 w 28"/>
                <a:gd name="T9" fmla="*/ 5 h 16"/>
                <a:gd name="T10" fmla="*/ 19 w 28"/>
                <a:gd name="T11" fmla="*/ 16 h 16"/>
                <a:gd name="T12" fmla="*/ 21 w 28"/>
                <a:gd name="T13" fmla="*/ 16 h 16"/>
                <a:gd name="T14" fmla="*/ 28 w 28"/>
                <a:gd name="T15" fmla="*/ 12 h 16"/>
                <a:gd name="T16" fmla="*/ 28 w 28"/>
                <a:gd name="T17"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6">
                  <a:moveTo>
                    <a:pt x="28" y="11"/>
                  </a:moveTo>
                  <a:cubicBezTo>
                    <a:pt x="9" y="0"/>
                    <a:pt x="9" y="0"/>
                    <a:pt x="9" y="0"/>
                  </a:cubicBezTo>
                  <a:cubicBezTo>
                    <a:pt x="9" y="0"/>
                    <a:pt x="8" y="0"/>
                    <a:pt x="7" y="0"/>
                  </a:cubicBezTo>
                  <a:cubicBezTo>
                    <a:pt x="1" y="4"/>
                    <a:pt x="1" y="4"/>
                    <a:pt x="1" y="4"/>
                  </a:cubicBezTo>
                  <a:cubicBezTo>
                    <a:pt x="0" y="4"/>
                    <a:pt x="0" y="5"/>
                    <a:pt x="1" y="5"/>
                  </a:cubicBezTo>
                  <a:cubicBezTo>
                    <a:pt x="19" y="16"/>
                    <a:pt x="19" y="16"/>
                    <a:pt x="19" y="16"/>
                  </a:cubicBezTo>
                  <a:cubicBezTo>
                    <a:pt x="20" y="16"/>
                    <a:pt x="21" y="16"/>
                    <a:pt x="21" y="16"/>
                  </a:cubicBezTo>
                  <a:cubicBezTo>
                    <a:pt x="28" y="12"/>
                    <a:pt x="28" y="12"/>
                    <a:pt x="28" y="12"/>
                  </a:cubicBezTo>
                  <a:cubicBezTo>
                    <a:pt x="28" y="12"/>
                    <a:pt x="28" y="11"/>
                    <a:pt x="2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4" name="Freeform 141"/>
            <p:cNvSpPr>
              <a:spLocks/>
            </p:cNvSpPr>
            <p:nvPr/>
          </p:nvSpPr>
          <p:spPr bwMode="auto">
            <a:xfrm>
              <a:off x="1814513" y="3932238"/>
              <a:ext cx="88900" cy="49213"/>
            </a:xfrm>
            <a:custGeom>
              <a:avLst/>
              <a:gdLst>
                <a:gd name="T0" fmla="*/ 27 w 28"/>
                <a:gd name="T1" fmla="*/ 11 h 16"/>
                <a:gd name="T2" fmla="*/ 9 w 28"/>
                <a:gd name="T3" fmla="*/ 0 h 16"/>
                <a:gd name="T4" fmla="*/ 7 w 28"/>
                <a:gd name="T5" fmla="*/ 0 h 16"/>
                <a:gd name="T6" fmla="*/ 0 w 28"/>
                <a:gd name="T7" fmla="*/ 4 h 16"/>
                <a:gd name="T8" fmla="*/ 0 w 28"/>
                <a:gd name="T9" fmla="*/ 5 h 16"/>
                <a:gd name="T10" fmla="*/ 19 w 28"/>
                <a:gd name="T11" fmla="*/ 16 h 16"/>
                <a:gd name="T12" fmla="*/ 21 w 28"/>
                <a:gd name="T13" fmla="*/ 16 h 16"/>
                <a:gd name="T14" fmla="*/ 27 w 28"/>
                <a:gd name="T15" fmla="*/ 12 h 16"/>
                <a:gd name="T16" fmla="*/ 27 w 28"/>
                <a:gd name="T17"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6">
                  <a:moveTo>
                    <a:pt x="27" y="11"/>
                  </a:moveTo>
                  <a:cubicBezTo>
                    <a:pt x="9" y="0"/>
                    <a:pt x="9" y="0"/>
                    <a:pt x="9" y="0"/>
                  </a:cubicBezTo>
                  <a:cubicBezTo>
                    <a:pt x="8" y="0"/>
                    <a:pt x="7" y="0"/>
                    <a:pt x="7" y="0"/>
                  </a:cubicBezTo>
                  <a:cubicBezTo>
                    <a:pt x="0" y="4"/>
                    <a:pt x="0" y="4"/>
                    <a:pt x="0" y="4"/>
                  </a:cubicBezTo>
                  <a:cubicBezTo>
                    <a:pt x="0" y="4"/>
                    <a:pt x="0" y="5"/>
                    <a:pt x="0" y="5"/>
                  </a:cubicBezTo>
                  <a:cubicBezTo>
                    <a:pt x="19" y="16"/>
                    <a:pt x="19" y="16"/>
                    <a:pt x="19" y="16"/>
                  </a:cubicBezTo>
                  <a:cubicBezTo>
                    <a:pt x="19" y="16"/>
                    <a:pt x="20" y="16"/>
                    <a:pt x="21" y="16"/>
                  </a:cubicBezTo>
                  <a:cubicBezTo>
                    <a:pt x="27" y="12"/>
                    <a:pt x="27" y="12"/>
                    <a:pt x="27" y="12"/>
                  </a:cubicBezTo>
                  <a:cubicBezTo>
                    <a:pt x="28" y="12"/>
                    <a:pt x="28" y="11"/>
                    <a:pt x="27"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5" name="Freeform 142"/>
            <p:cNvSpPr>
              <a:spLocks/>
            </p:cNvSpPr>
            <p:nvPr/>
          </p:nvSpPr>
          <p:spPr bwMode="auto">
            <a:xfrm>
              <a:off x="1884363" y="3973513"/>
              <a:ext cx="92075" cy="49213"/>
            </a:xfrm>
            <a:custGeom>
              <a:avLst/>
              <a:gdLst>
                <a:gd name="T0" fmla="*/ 28 w 29"/>
                <a:gd name="T1" fmla="*/ 11 h 16"/>
                <a:gd name="T2" fmla="*/ 10 w 29"/>
                <a:gd name="T3" fmla="*/ 0 h 16"/>
                <a:gd name="T4" fmla="*/ 7 w 29"/>
                <a:gd name="T5" fmla="*/ 0 h 16"/>
                <a:gd name="T6" fmla="*/ 1 w 29"/>
                <a:gd name="T7" fmla="*/ 4 h 16"/>
                <a:gd name="T8" fmla="*/ 1 w 29"/>
                <a:gd name="T9" fmla="*/ 5 h 16"/>
                <a:gd name="T10" fmla="*/ 19 w 29"/>
                <a:gd name="T11" fmla="*/ 16 h 16"/>
                <a:gd name="T12" fmla="*/ 22 w 29"/>
                <a:gd name="T13" fmla="*/ 16 h 16"/>
                <a:gd name="T14" fmla="*/ 28 w 29"/>
                <a:gd name="T15" fmla="*/ 12 h 16"/>
                <a:gd name="T16" fmla="*/ 28 w 29"/>
                <a:gd name="T17"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6">
                  <a:moveTo>
                    <a:pt x="28" y="11"/>
                  </a:moveTo>
                  <a:cubicBezTo>
                    <a:pt x="10" y="0"/>
                    <a:pt x="10" y="0"/>
                    <a:pt x="10" y="0"/>
                  </a:cubicBezTo>
                  <a:cubicBezTo>
                    <a:pt x="9" y="0"/>
                    <a:pt x="8" y="0"/>
                    <a:pt x="7" y="0"/>
                  </a:cubicBezTo>
                  <a:cubicBezTo>
                    <a:pt x="1" y="4"/>
                    <a:pt x="1" y="4"/>
                    <a:pt x="1" y="4"/>
                  </a:cubicBezTo>
                  <a:cubicBezTo>
                    <a:pt x="0" y="5"/>
                    <a:pt x="0" y="5"/>
                    <a:pt x="1" y="5"/>
                  </a:cubicBezTo>
                  <a:cubicBezTo>
                    <a:pt x="19" y="16"/>
                    <a:pt x="19" y="16"/>
                    <a:pt x="19" y="16"/>
                  </a:cubicBezTo>
                  <a:cubicBezTo>
                    <a:pt x="20" y="16"/>
                    <a:pt x="21" y="16"/>
                    <a:pt x="22" y="16"/>
                  </a:cubicBezTo>
                  <a:cubicBezTo>
                    <a:pt x="28" y="12"/>
                    <a:pt x="28" y="12"/>
                    <a:pt x="28" y="12"/>
                  </a:cubicBezTo>
                  <a:cubicBezTo>
                    <a:pt x="29" y="12"/>
                    <a:pt x="29" y="11"/>
                    <a:pt x="2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6" name="Freeform 143"/>
            <p:cNvSpPr>
              <a:spLocks/>
            </p:cNvSpPr>
            <p:nvPr/>
          </p:nvSpPr>
          <p:spPr bwMode="auto">
            <a:xfrm>
              <a:off x="1957388" y="4013201"/>
              <a:ext cx="88900" cy="50800"/>
            </a:xfrm>
            <a:custGeom>
              <a:avLst/>
              <a:gdLst>
                <a:gd name="T0" fmla="*/ 28 w 28"/>
                <a:gd name="T1" fmla="*/ 11 h 16"/>
                <a:gd name="T2" fmla="*/ 9 w 28"/>
                <a:gd name="T3" fmla="*/ 1 h 16"/>
                <a:gd name="T4" fmla="*/ 7 w 28"/>
                <a:gd name="T5" fmla="*/ 1 h 16"/>
                <a:gd name="T6" fmla="*/ 1 w 28"/>
                <a:gd name="T7" fmla="*/ 4 h 16"/>
                <a:gd name="T8" fmla="*/ 1 w 28"/>
                <a:gd name="T9" fmla="*/ 6 h 16"/>
                <a:gd name="T10" fmla="*/ 19 w 28"/>
                <a:gd name="T11" fmla="*/ 16 h 16"/>
                <a:gd name="T12" fmla="*/ 21 w 28"/>
                <a:gd name="T13" fmla="*/ 16 h 16"/>
                <a:gd name="T14" fmla="*/ 28 w 28"/>
                <a:gd name="T15" fmla="*/ 12 h 16"/>
                <a:gd name="T16" fmla="*/ 28 w 28"/>
                <a:gd name="T17"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6">
                  <a:moveTo>
                    <a:pt x="28" y="11"/>
                  </a:moveTo>
                  <a:cubicBezTo>
                    <a:pt x="9" y="1"/>
                    <a:pt x="9" y="1"/>
                    <a:pt x="9" y="1"/>
                  </a:cubicBezTo>
                  <a:cubicBezTo>
                    <a:pt x="9" y="0"/>
                    <a:pt x="8" y="0"/>
                    <a:pt x="7" y="1"/>
                  </a:cubicBezTo>
                  <a:cubicBezTo>
                    <a:pt x="1" y="4"/>
                    <a:pt x="1" y="4"/>
                    <a:pt x="1" y="4"/>
                  </a:cubicBezTo>
                  <a:cubicBezTo>
                    <a:pt x="0" y="5"/>
                    <a:pt x="0" y="5"/>
                    <a:pt x="1" y="6"/>
                  </a:cubicBezTo>
                  <a:cubicBezTo>
                    <a:pt x="19" y="16"/>
                    <a:pt x="19" y="16"/>
                    <a:pt x="19" y="16"/>
                  </a:cubicBezTo>
                  <a:cubicBezTo>
                    <a:pt x="20" y="16"/>
                    <a:pt x="21" y="16"/>
                    <a:pt x="21" y="16"/>
                  </a:cubicBezTo>
                  <a:cubicBezTo>
                    <a:pt x="28" y="12"/>
                    <a:pt x="28" y="12"/>
                    <a:pt x="28" y="12"/>
                  </a:cubicBezTo>
                  <a:cubicBezTo>
                    <a:pt x="28" y="12"/>
                    <a:pt x="28" y="12"/>
                    <a:pt x="2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7" name="Freeform 144"/>
            <p:cNvSpPr>
              <a:spLocks/>
            </p:cNvSpPr>
            <p:nvPr/>
          </p:nvSpPr>
          <p:spPr bwMode="auto">
            <a:xfrm>
              <a:off x="2030413" y="4054476"/>
              <a:ext cx="87313" cy="53975"/>
            </a:xfrm>
            <a:custGeom>
              <a:avLst/>
              <a:gdLst>
                <a:gd name="T0" fmla="*/ 27 w 28"/>
                <a:gd name="T1" fmla="*/ 11 h 17"/>
                <a:gd name="T2" fmla="*/ 9 w 28"/>
                <a:gd name="T3" fmla="*/ 1 h 17"/>
                <a:gd name="T4" fmla="*/ 7 w 28"/>
                <a:gd name="T5" fmla="*/ 1 h 17"/>
                <a:gd name="T6" fmla="*/ 0 w 28"/>
                <a:gd name="T7" fmla="*/ 4 h 17"/>
                <a:gd name="T8" fmla="*/ 0 w 28"/>
                <a:gd name="T9" fmla="*/ 6 h 17"/>
                <a:gd name="T10" fmla="*/ 19 w 28"/>
                <a:gd name="T11" fmla="*/ 16 h 17"/>
                <a:gd name="T12" fmla="*/ 21 w 28"/>
                <a:gd name="T13" fmla="*/ 16 h 17"/>
                <a:gd name="T14" fmla="*/ 27 w 28"/>
                <a:gd name="T15" fmla="*/ 12 h 17"/>
                <a:gd name="T16" fmla="*/ 27 w 28"/>
                <a:gd name="T17"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7">
                  <a:moveTo>
                    <a:pt x="27" y="11"/>
                  </a:moveTo>
                  <a:cubicBezTo>
                    <a:pt x="9" y="1"/>
                    <a:pt x="9" y="1"/>
                    <a:pt x="9" y="1"/>
                  </a:cubicBezTo>
                  <a:cubicBezTo>
                    <a:pt x="8" y="0"/>
                    <a:pt x="7" y="0"/>
                    <a:pt x="7" y="1"/>
                  </a:cubicBezTo>
                  <a:cubicBezTo>
                    <a:pt x="0" y="4"/>
                    <a:pt x="0" y="4"/>
                    <a:pt x="0" y="4"/>
                  </a:cubicBezTo>
                  <a:cubicBezTo>
                    <a:pt x="0" y="5"/>
                    <a:pt x="0" y="5"/>
                    <a:pt x="0" y="6"/>
                  </a:cubicBezTo>
                  <a:cubicBezTo>
                    <a:pt x="19" y="16"/>
                    <a:pt x="19" y="16"/>
                    <a:pt x="19" y="16"/>
                  </a:cubicBezTo>
                  <a:cubicBezTo>
                    <a:pt x="19" y="17"/>
                    <a:pt x="20" y="17"/>
                    <a:pt x="21" y="16"/>
                  </a:cubicBezTo>
                  <a:cubicBezTo>
                    <a:pt x="27" y="12"/>
                    <a:pt x="27" y="12"/>
                    <a:pt x="27" y="12"/>
                  </a:cubicBezTo>
                  <a:cubicBezTo>
                    <a:pt x="28" y="12"/>
                    <a:pt x="28" y="12"/>
                    <a:pt x="27"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8" name="Freeform 145"/>
            <p:cNvSpPr>
              <a:spLocks/>
            </p:cNvSpPr>
            <p:nvPr/>
          </p:nvSpPr>
          <p:spPr bwMode="auto">
            <a:xfrm>
              <a:off x="2098675" y="4095751"/>
              <a:ext cx="88900" cy="53975"/>
            </a:xfrm>
            <a:custGeom>
              <a:avLst/>
              <a:gdLst>
                <a:gd name="T0" fmla="*/ 28 w 28"/>
                <a:gd name="T1" fmla="*/ 11 h 17"/>
                <a:gd name="T2" fmla="*/ 10 w 28"/>
                <a:gd name="T3" fmla="*/ 1 h 17"/>
                <a:gd name="T4" fmla="*/ 7 w 28"/>
                <a:gd name="T5" fmla="*/ 1 h 17"/>
                <a:gd name="T6" fmla="*/ 1 w 28"/>
                <a:gd name="T7" fmla="*/ 4 h 17"/>
                <a:gd name="T8" fmla="*/ 1 w 28"/>
                <a:gd name="T9" fmla="*/ 6 h 17"/>
                <a:gd name="T10" fmla="*/ 19 w 28"/>
                <a:gd name="T11" fmla="*/ 16 h 17"/>
                <a:gd name="T12" fmla="*/ 21 w 28"/>
                <a:gd name="T13" fmla="*/ 16 h 17"/>
                <a:gd name="T14" fmla="*/ 28 w 28"/>
                <a:gd name="T15" fmla="*/ 13 h 17"/>
                <a:gd name="T16" fmla="*/ 28 w 28"/>
                <a:gd name="T17"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7">
                  <a:moveTo>
                    <a:pt x="28" y="11"/>
                  </a:moveTo>
                  <a:cubicBezTo>
                    <a:pt x="10" y="1"/>
                    <a:pt x="10" y="1"/>
                    <a:pt x="10" y="1"/>
                  </a:cubicBezTo>
                  <a:cubicBezTo>
                    <a:pt x="9" y="0"/>
                    <a:pt x="8" y="0"/>
                    <a:pt x="7" y="1"/>
                  </a:cubicBezTo>
                  <a:cubicBezTo>
                    <a:pt x="1" y="4"/>
                    <a:pt x="1" y="4"/>
                    <a:pt x="1" y="4"/>
                  </a:cubicBezTo>
                  <a:cubicBezTo>
                    <a:pt x="0" y="5"/>
                    <a:pt x="0" y="5"/>
                    <a:pt x="1" y="6"/>
                  </a:cubicBezTo>
                  <a:cubicBezTo>
                    <a:pt x="19" y="16"/>
                    <a:pt x="19" y="16"/>
                    <a:pt x="19" y="16"/>
                  </a:cubicBezTo>
                  <a:cubicBezTo>
                    <a:pt x="20" y="17"/>
                    <a:pt x="21" y="17"/>
                    <a:pt x="21" y="16"/>
                  </a:cubicBezTo>
                  <a:cubicBezTo>
                    <a:pt x="28" y="13"/>
                    <a:pt x="28" y="13"/>
                    <a:pt x="28" y="13"/>
                  </a:cubicBezTo>
                  <a:cubicBezTo>
                    <a:pt x="28" y="12"/>
                    <a:pt x="28" y="12"/>
                    <a:pt x="2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9" name="Freeform 146"/>
            <p:cNvSpPr>
              <a:spLocks/>
            </p:cNvSpPr>
            <p:nvPr/>
          </p:nvSpPr>
          <p:spPr bwMode="auto">
            <a:xfrm>
              <a:off x="2171700" y="4137026"/>
              <a:ext cx="88900" cy="53975"/>
            </a:xfrm>
            <a:custGeom>
              <a:avLst/>
              <a:gdLst>
                <a:gd name="T0" fmla="*/ 28 w 28"/>
                <a:gd name="T1" fmla="*/ 11 h 17"/>
                <a:gd name="T2" fmla="*/ 9 w 28"/>
                <a:gd name="T3" fmla="*/ 1 h 17"/>
                <a:gd name="T4" fmla="*/ 7 w 28"/>
                <a:gd name="T5" fmla="*/ 1 h 17"/>
                <a:gd name="T6" fmla="*/ 1 w 28"/>
                <a:gd name="T7" fmla="*/ 4 h 17"/>
                <a:gd name="T8" fmla="*/ 1 w 28"/>
                <a:gd name="T9" fmla="*/ 6 h 17"/>
                <a:gd name="T10" fmla="*/ 19 w 28"/>
                <a:gd name="T11" fmla="*/ 16 h 17"/>
                <a:gd name="T12" fmla="*/ 21 w 28"/>
                <a:gd name="T13" fmla="*/ 16 h 17"/>
                <a:gd name="T14" fmla="*/ 28 w 28"/>
                <a:gd name="T15" fmla="*/ 13 h 17"/>
                <a:gd name="T16" fmla="*/ 28 w 28"/>
                <a:gd name="T17"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7">
                  <a:moveTo>
                    <a:pt x="28" y="11"/>
                  </a:moveTo>
                  <a:cubicBezTo>
                    <a:pt x="9" y="1"/>
                    <a:pt x="9" y="1"/>
                    <a:pt x="9" y="1"/>
                  </a:cubicBezTo>
                  <a:cubicBezTo>
                    <a:pt x="9" y="0"/>
                    <a:pt x="8" y="0"/>
                    <a:pt x="7" y="1"/>
                  </a:cubicBezTo>
                  <a:cubicBezTo>
                    <a:pt x="1" y="4"/>
                    <a:pt x="1" y="4"/>
                    <a:pt x="1" y="4"/>
                  </a:cubicBezTo>
                  <a:cubicBezTo>
                    <a:pt x="0" y="5"/>
                    <a:pt x="0" y="5"/>
                    <a:pt x="1" y="6"/>
                  </a:cubicBezTo>
                  <a:cubicBezTo>
                    <a:pt x="19" y="16"/>
                    <a:pt x="19" y="16"/>
                    <a:pt x="19" y="16"/>
                  </a:cubicBezTo>
                  <a:cubicBezTo>
                    <a:pt x="20" y="17"/>
                    <a:pt x="21" y="17"/>
                    <a:pt x="21" y="16"/>
                  </a:cubicBezTo>
                  <a:cubicBezTo>
                    <a:pt x="28" y="13"/>
                    <a:pt x="28" y="13"/>
                    <a:pt x="28" y="13"/>
                  </a:cubicBezTo>
                  <a:cubicBezTo>
                    <a:pt x="28" y="12"/>
                    <a:pt x="28" y="12"/>
                    <a:pt x="2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0" name="Freeform 147"/>
            <p:cNvSpPr>
              <a:spLocks/>
            </p:cNvSpPr>
            <p:nvPr/>
          </p:nvSpPr>
          <p:spPr bwMode="auto">
            <a:xfrm>
              <a:off x="2244725" y="4178301"/>
              <a:ext cx="88900" cy="52388"/>
            </a:xfrm>
            <a:custGeom>
              <a:avLst/>
              <a:gdLst>
                <a:gd name="T0" fmla="*/ 27 w 28"/>
                <a:gd name="T1" fmla="*/ 11 h 17"/>
                <a:gd name="T2" fmla="*/ 9 w 28"/>
                <a:gd name="T3" fmla="*/ 1 h 17"/>
                <a:gd name="T4" fmla="*/ 7 w 28"/>
                <a:gd name="T5" fmla="*/ 1 h 17"/>
                <a:gd name="T6" fmla="*/ 0 w 28"/>
                <a:gd name="T7" fmla="*/ 4 h 17"/>
                <a:gd name="T8" fmla="*/ 0 w 28"/>
                <a:gd name="T9" fmla="*/ 6 h 17"/>
                <a:gd name="T10" fmla="*/ 19 w 28"/>
                <a:gd name="T11" fmla="*/ 16 h 17"/>
                <a:gd name="T12" fmla="*/ 21 w 28"/>
                <a:gd name="T13" fmla="*/ 16 h 17"/>
                <a:gd name="T14" fmla="*/ 27 w 28"/>
                <a:gd name="T15" fmla="*/ 13 h 17"/>
                <a:gd name="T16" fmla="*/ 27 w 28"/>
                <a:gd name="T17"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7">
                  <a:moveTo>
                    <a:pt x="27" y="11"/>
                  </a:moveTo>
                  <a:cubicBezTo>
                    <a:pt x="9" y="1"/>
                    <a:pt x="9" y="1"/>
                    <a:pt x="9" y="1"/>
                  </a:cubicBezTo>
                  <a:cubicBezTo>
                    <a:pt x="8" y="0"/>
                    <a:pt x="7" y="0"/>
                    <a:pt x="7" y="1"/>
                  </a:cubicBezTo>
                  <a:cubicBezTo>
                    <a:pt x="0" y="4"/>
                    <a:pt x="0" y="4"/>
                    <a:pt x="0" y="4"/>
                  </a:cubicBezTo>
                  <a:cubicBezTo>
                    <a:pt x="0" y="5"/>
                    <a:pt x="0" y="5"/>
                    <a:pt x="0" y="6"/>
                  </a:cubicBezTo>
                  <a:cubicBezTo>
                    <a:pt x="19" y="16"/>
                    <a:pt x="19" y="16"/>
                    <a:pt x="19" y="16"/>
                  </a:cubicBezTo>
                  <a:cubicBezTo>
                    <a:pt x="19" y="17"/>
                    <a:pt x="20" y="17"/>
                    <a:pt x="21" y="16"/>
                  </a:cubicBezTo>
                  <a:cubicBezTo>
                    <a:pt x="27" y="13"/>
                    <a:pt x="27" y="13"/>
                    <a:pt x="27" y="13"/>
                  </a:cubicBezTo>
                  <a:cubicBezTo>
                    <a:pt x="28" y="12"/>
                    <a:pt x="28" y="12"/>
                    <a:pt x="27"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1" name="Freeform 148"/>
            <p:cNvSpPr>
              <a:spLocks/>
            </p:cNvSpPr>
            <p:nvPr/>
          </p:nvSpPr>
          <p:spPr bwMode="auto">
            <a:xfrm>
              <a:off x="2314575" y="4221163"/>
              <a:ext cx="87313" cy="50800"/>
            </a:xfrm>
            <a:custGeom>
              <a:avLst/>
              <a:gdLst>
                <a:gd name="T0" fmla="*/ 28 w 28"/>
                <a:gd name="T1" fmla="*/ 10 h 16"/>
                <a:gd name="T2" fmla="*/ 9 w 28"/>
                <a:gd name="T3" fmla="*/ 0 h 16"/>
                <a:gd name="T4" fmla="*/ 7 w 28"/>
                <a:gd name="T5" fmla="*/ 0 h 16"/>
                <a:gd name="T6" fmla="*/ 1 w 28"/>
                <a:gd name="T7" fmla="*/ 4 h 16"/>
                <a:gd name="T8" fmla="*/ 1 w 28"/>
                <a:gd name="T9" fmla="*/ 5 h 16"/>
                <a:gd name="T10" fmla="*/ 19 w 28"/>
                <a:gd name="T11" fmla="*/ 15 h 16"/>
                <a:gd name="T12" fmla="*/ 21 w 28"/>
                <a:gd name="T13" fmla="*/ 15 h 16"/>
                <a:gd name="T14" fmla="*/ 28 w 28"/>
                <a:gd name="T15" fmla="*/ 12 h 16"/>
                <a:gd name="T16" fmla="*/ 28 w 28"/>
                <a:gd name="T17"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6">
                  <a:moveTo>
                    <a:pt x="28" y="10"/>
                  </a:moveTo>
                  <a:cubicBezTo>
                    <a:pt x="9" y="0"/>
                    <a:pt x="9" y="0"/>
                    <a:pt x="9" y="0"/>
                  </a:cubicBezTo>
                  <a:cubicBezTo>
                    <a:pt x="9" y="0"/>
                    <a:pt x="8" y="0"/>
                    <a:pt x="7" y="0"/>
                  </a:cubicBezTo>
                  <a:cubicBezTo>
                    <a:pt x="1" y="4"/>
                    <a:pt x="1" y="4"/>
                    <a:pt x="1" y="4"/>
                  </a:cubicBezTo>
                  <a:cubicBezTo>
                    <a:pt x="0" y="4"/>
                    <a:pt x="0" y="4"/>
                    <a:pt x="1" y="5"/>
                  </a:cubicBezTo>
                  <a:cubicBezTo>
                    <a:pt x="19" y="15"/>
                    <a:pt x="19" y="15"/>
                    <a:pt x="19" y="15"/>
                  </a:cubicBezTo>
                  <a:cubicBezTo>
                    <a:pt x="20" y="16"/>
                    <a:pt x="21" y="16"/>
                    <a:pt x="21" y="15"/>
                  </a:cubicBezTo>
                  <a:cubicBezTo>
                    <a:pt x="28" y="12"/>
                    <a:pt x="28" y="12"/>
                    <a:pt x="28" y="12"/>
                  </a:cubicBezTo>
                  <a:cubicBezTo>
                    <a:pt x="28" y="11"/>
                    <a:pt x="28" y="11"/>
                    <a:pt x="2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2" name="Freeform 149"/>
            <p:cNvSpPr>
              <a:spLocks/>
            </p:cNvSpPr>
            <p:nvPr/>
          </p:nvSpPr>
          <p:spPr bwMode="auto">
            <a:xfrm>
              <a:off x="2386013" y="4262438"/>
              <a:ext cx="88900" cy="50800"/>
            </a:xfrm>
            <a:custGeom>
              <a:avLst/>
              <a:gdLst>
                <a:gd name="T0" fmla="*/ 27 w 28"/>
                <a:gd name="T1" fmla="*/ 11 h 16"/>
                <a:gd name="T2" fmla="*/ 9 w 28"/>
                <a:gd name="T3" fmla="*/ 0 h 16"/>
                <a:gd name="T4" fmla="*/ 7 w 28"/>
                <a:gd name="T5" fmla="*/ 0 h 16"/>
                <a:gd name="T6" fmla="*/ 0 w 28"/>
                <a:gd name="T7" fmla="*/ 4 h 16"/>
                <a:gd name="T8" fmla="*/ 0 w 28"/>
                <a:gd name="T9" fmla="*/ 5 h 16"/>
                <a:gd name="T10" fmla="*/ 19 w 28"/>
                <a:gd name="T11" fmla="*/ 16 h 16"/>
                <a:gd name="T12" fmla="*/ 21 w 28"/>
                <a:gd name="T13" fmla="*/ 16 h 16"/>
                <a:gd name="T14" fmla="*/ 27 w 28"/>
                <a:gd name="T15" fmla="*/ 12 h 16"/>
                <a:gd name="T16" fmla="*/ 27 w 28"/>
                <a:gd name="T17"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6">
                  <a:moveTo>
                    <a:pt x="27" y="11"/>
                  </a:moveTo>
                  <a:cubicBezTo>
                    <a:pt x="9" y="0"/>
                    <a:pt x="9" y="0"/>
                    <a:pt x="9" y="0"/>
                  </a:cubicBezTo>
                  <a:cubicBezTo>
                    <a:pt x="8" y="0"/>
                    <a:pt x="7" y="0"/>
                    <a:pt x="7" y="0"/>
                  </a:cubicBezTo>
                  <a:cubicBezTo>
                    <a:pt x="0" y="4"/>
                    <a:pt x="0" y="4"/>
                    <a:pt x="0" y="4"/>
                  </a:cubicBezTo>
                  <a:cubicBezTo>
                    <a:pt x="0" y="4"/>
                    <a:pt x="0" y="5"/>
                    <a:pt x="0" y="5"/>
                  </a:cubicBezTo>
                  <a:cubicBezTo>
                    <a:pt x="19" y="16"/>
                    <a:pt x="19" y="16"/>
                    <a:pt x="19" y="16"/>
                  </a:cubicBezTo>
                  <a:cubicBezTo>
                    <a:pt x="19" y="16"/>
                    <a:pt x="20" y="16"/>
                    <a:pt x="21" y="16"/>
                  </a:cubicBezTo>
                  <a:cubicBezTo>
                    <a:pt x="27" y="12"/>
                    <a:pt x="27" y="12"/>
                    <a:pt x="27" y="12"/>
                  </a:cubicBezTo>
                  <a:cubicBezTo>
                    <a:pt x="28" y="11"/>
                    <a:pt x="28" y="11"/>
                    <a:pt x="27"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3" name="Freeform 150"/>
            <p:cNvSpPr>
              <a:spLocks/>
            </p:cNvSpPr>
            <p:nvPr/>
          </p:nvSpPr>
          <p:spPr bwMode="auto">
            <a:xfrm>
              <a:off x="2455863" y="4303713"/>
              <a:ext cx="92075" cy="50800"/>
            </a:xfrm>
            <a:custGeom>
              <a:avLst/>
              <a:gdLst>
                <a:gd name="T0" fmla="*/ 28 w 29"/>
                <a:gd name="T1" fmla="*/ 11 h 16"/>
                <a:gd name="T2" fmla="*/ 10 w 29"/>
                <a:gd name="T3" fmla="*/ 0 h 16"/>
                <a:gd name="T4" fmla="*/ 7 w 29"/>
                <a:gd name="T5" fmla="*/ 0 h 16"/>
                <a:gd name="T6" fmla="*/ 1 w 29"/>
                <a:gd name="T7" fmla="*/ 4 h 16"/>
                <a:gd name="T8" fmla="*/ 1 w 29"/>
                <a:gd name="T9" fmla="*/ 5 h 16"/>
                <a:gd name="T10" fmla="*/ 19 w 29"/>
                <a:gd name="T11" fmla="*/ 16 h 16"/>
                <a:gd name="T12" fmla="*/ 22 w 29"/>
                <a:gd name="T13" fmla="*/ 16 h 16"/>
                <a:gd name="T14" fmla="*/ 28 w 29"/>
                <a:gd name="T15" fmla="*/ 12 h 16"/>
                <a:gd name="T16" fmla="*/ 28 w 29"/>
                <a:gd name="T17"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6">
                  <a:moveTo>
                    <a:pt x="28" y="11"/>
                  </a:moveTo>
                  <a:cubicBezTo>
                    <a:pt x="10" y="0"/>
                    <a:pt x="10" y="0"/>
                    <a:pt x="10" y="0"/>
                  </a:cubicBezTo>
                  <a:cubicBezTo>
                    <a:pt x="9" y="0"/>
                    <a:pt x="8" y="0"/>
                    <a:pt x="7" y="0"/>
                  </a:cubicBezTo>
                  <a:cubicBezTo>
                    <a:pt x="1" y="4"/>
                    <a:pt x="1" y="4"/>
                    <a:pt x="1" y="4"/>
                  </a:cubicBezTo>
                  <a:cubicBezTo>
                    <a:pt x="0" y="4"/>
                    <a:pt x="0" y="5"/>
                    <a:pt x="1" y="5"/>
                  </a:cubicBezTo>
                  <a:cubicBezTo>
                    <a:pt x="19" y="16"/>
                    <a:pt x="19" y="16"/>
                    <a:pt x="19" y="16"/>
                  </a:cubicBezTo>
                  <a:cubicBezTo>
                    <a:pt x="20" y="16"/>
                    <a:pt x="21" y="16"/>
                    <a:pt x="22" y="16"/>
                  </a:cubicBezTo>
                  <a:cubicBezTo>
                    <a:pt x="28" y="12"/>
                    <a:pt x="28" y="12"/>
                    <a:pt x="28" y="12"/>
                  </a:cubicBezTo>
                  <a:cubicBezTo>
                    <a:pt x="29" y="12"/>
                    <a:pt x="29" y="11"/>
                    <a:pt x="2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4" name="Freeform 151"/>
            <p:cNvSpPr>
              <a:spLocks/>
            </p:cNvSpPr>
            <p:nvPr/>
          </p:nvSpPr>
          <p:spPr bwMode="auto">
            <a:xfrm>
              <a:off x="1530350" y="3708401"/>
              <a:ext cx="123825" cy="68263"/>
            </a:xfrm>
            <a:custGeom>
              <a:avLst/>
              <a:gdLst>
                <a:gd name="T0" fmla="*/ 38 w 39"/>
                <a:gd name="T1" fmla="*/ 10 h 22"/>
                <a:gd name="T2" fmla="*/ 21 w 39"/>
                <a:gd name="T3" fmla="*/ 0 h 22"/>
                <a:gd name="T4" fmla="*/ 18 w 39"/>
                <a:gd name="T5" fmla="*/ 0 h 22"/>
                <a:gd name="T6" fmla="*/ 1 w 39"/>
                <a:gd name="T7" fmla="*/ 10 h 22"/>
                <a:gd name="T8" fmla="*/ 1 w 39"/>
                <a:gd name="T9" fmla="*/ 12 h 22"/>
                <a:gd name="T10" fmla="*/ 18 w 39"/>
                <a:gd name="T11" fmla="*/ 22 h 22"/>
                <a:gd name="T12" fmla="*/ 21 w 39"/>
                <a:gd name="T13" fmla="*/ 22 h 22"/>
                <a:gd name="T14" fmla="*/ 38 w 39"/>
                <a:gd name="T15" fmla="*/ 12 h 22"/>
                <a:gd name="T16" fmla="*/ 38 w 39"/>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0"/>
                  </a:moveTo>
                  <a:cubicBezTo>
                    <a:pt x="21" y="0"/>
                    <a:pt x="21" y="0"/>
                    <a:pt x="21" y="0"/>
                  </a:cubicBezTo>
                  <a:cubicBezTo>
                    <a:pt x="20" y="0"/>
                    <a:pt x="19" y="0"/>
                    <a:pt x="18" y="0"/>
                  </a:cubicBezTo>
                  <a:cubicBezTo>
                    <a:pt x="1" y="10"/>
                    <a:pt x="1" y="10"/>
                    <a:pt x="1" y="10"/>
                  </a:cubicBezTo>
                  <a:cubicBezTo>
                    <a:pt x="0" y="11"/>
                    <a:pt x="0" y="11"/>
                    <a:pt x="1" y="12"/>
                  </a:cubicBezTo>
                  <a:cubicBezTo>
                    <a:pt x="18" y="22"/>
                    <a:pt x="18" y="22"/>
                    <a:pt x="18" y="22"/>
                  </a:cubicBezTo>
                  <a:cubicBezTo>
                    <a:pt x="19" y="22"/>
                    <a:pt x="20" y="22"/>
                    <a:pt x="21" y="22"/>
                  </a:cubicBezTo>
                  <a:cubicBezTo>
                    <a:pt x="38" y="12"/>
                    <a:pt x="38" y="12"/>
                    <a:pt x="38" y="12"/>
                  </a:cubicBezTo>
                  <a:cubicBezTo>
                    <a:pt x="39" y="11"/>
                    <a:pt x="39" y="11"/>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5" name="Freeform 152"/>
            <p:cNvSpPr>
              <a:spLocks/>
            </p:cNvSpPr>
            <p:nvPr/>
          </p:nvSpPr>
          <p:spPr bwMode="auto">
            <a:xfrm>
              <a:off x="1600200" y="3667126"/>
              <a:ext cx="158750" cy="92075"/>
            </a:xfrm>
            <a:custGeom>
              <a:avLst/>
              <a:gdLst>
                <a:gd name="T0" fmla="*/ 49 w 50"/>
                <a:gd name="T1" fmla="*/ 17 h 29"/>
                <a:gd name="T2" fmla="*/ 20 w 50"/>
                <a:gd name="T3" fmla="*/ 1 h 29"/>
                <a:gd name="T4" fmla="*/ 18 w 50"/>
                <a:gd name="T5" fmla="*/ 1 h 29"/>
                <a:gd name="T6" fmla="*/ 0 w 50"/>
                <a:gd name="T7" fmla="*/ 11 h 29"/>
                <a:gd name="T8" fmla="*/ 0 w 50"/>
                <a:gd name="T9" fmla="*/ 12 h 29"/>
                <a:gd name="T10" fmla="*/ 29 w 50"/>
                <a:gd name="T11" fmla="*/ 29 h 29"/>
                <a:gd name="T12" fmla="*/ 32 w 50"/>
                <a:gd name="T13" fmla="*/ 29 h 29"/>
                <a:gd name="T14" fmla="*/ 49 w 50"/>
                <a:gd name="T15" fmla="*/ 19 h 29"/>
                <a:gd name="T16" fmla="*/ 49 w 50"/>
                <a:gd name="T17" fmla="*/ 1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29">
                  <a:moveTo>
                    <a:pt x="49" y="17"/>
                  </a:moveTo>
                  <a:cubicBezTo>
                    <a:pt x="20" y="1"/>
                    <a:pt x="20" y="1"/>
                    <a:pt x="20" y="1"/>
                  </a:cubicBezTo>
                  <a:cubicBezTo>
                    <a:pt x="20" y="0"/>
                    <a:pt x="19" y="0"/>
                    <a:pt x="18" y="1"/>
                  </a:cubicBezTo>
                  <a:cubicBezTo>
                    <a:pt x="0" y="11"/>
                    <a:pt x="0" y="11"/>
                    <a:pt x="0" y="11"/>
                  </a:cubicBezTo>
                  <a:cubicBezTo>
                    <a:pt x="0" y="11"/>
                    <a:pt x="0" y="12"/>
                    <a:pt x="0" y="12"/>
                  </a:cubicBezTo>
                  <a:cubicBezTo>
                    <a:pt x="29" y="29"/>
                    <a:pt x="29" y="29"/>
                    <a:pt x="29" y="29"/>
                  </a:cubicBezTo>
                  <a:cubicBezTo>
                    <a:pt x="30" y="29"/>
                    <a:pt x="31" y="29"/>
                    <a:pt x="32" y="29"/>
                  </a:cubicBezTo>
                  <a:cubicBezTo>
                    <a:pt x="49" y="19"/>
                    <a:pt x="49" y="19"/>
                    <a:pt x="49" y="19"/>
                  </a:cubicBezTo>
                  <a:cubicBezTo>
                    <a:pt x="50" y="18"/>
                    <a:pt x="50" y="18"/>
                    <a:pt x="49" y="17"/>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6" name="Freeform 153"/>
            <p:cNvSpPr>
              <a:spLocks/>
            </p:cNvSpPr>
            <p:nvPr/>
          </p:nvSpPr>
          <p:spPr bwMode="auto">
            <a:xfrm>
              <a:off x="1670050" y="3629026"/>
              <a:ext cx="173038" cy="101600"/>
            </a:xfrm>
            <a:custGeom>
              <a:avLst/>
              <a:gdLst>
                <a:gd name="T0" fmla="*/ 55 w 55"/>
                <a:gd name="T1" fmla="*/ 20 h 32"/>
                <a:gd name="T2" fmla="*/ 20 w 55"/>
                <a:gd name="T3" fmla="*/ 0 h 32"/>
                <a:gd name="T4" fmla="*/ 18 w 55"/>
                <a:gd name="T5" fmla="*/ 0 h 32"/>
                <a:gd name="T6" fmla="*/ 0 w 55"/>
                <a:gd name="T7" fmla="*/ 10 h 32"/>
                <a:gd name="T8" fmla="*/ 0 w 55"/>
                <a:gd name="T9" fmla="*/ 11 h 32"/>
                <a:gd name="T10" fmla="*/ 35 w 55"/>
                <a:gd name="T11" fmla="*/ 32 h 32"/>
                <a:gd name="T12" fmla="*/ 37 w 55"/>
                <a:gd name="T13" fmla="*/ 32 h 32"/>
                <a:gd name="T14" fmla="*/ 55 w 55"/>
                <a:gd name="T15" fmla="*/ 21 h 32"/>
                <a:gd name="T16" fmla="*/ 55 w 55"/>
                <a:gd name="T17" fmla="*/ 2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32">
                  <a:moveTo>
                    <a:pt x="55" y="20"/>
                  </a:moveTo>
                  <a:cubicBezTo>
                    <a:pt x="20" y="0"/>
                    <a:pt x="20" y="0"/>
                    <a:pt x="20" y="0"/>
                  </a:cubicBezTo>
                  <a:cubicBezTo>
                    <a:pt x="19" y="0"/>
                    <a:pt x="18" y="0"/>
                    <a:pt x="18" y="0"/>
                  </a:cubicBezTo>
                  <a:cubicBezTo>
                    <a:pt x="0" y="10"/>
                    <a:pt x="0" y="10"/>
                    <a:pt x="0" y="10"/>
                  </a:cubicBezTo>
                  <a:cubicBezTo>
                    <a:pt x="0" y="11"/>
                    <a:pt x="0" y="11"/>
                    <a:pt x="0" y="11"/>
                  </a:cubicBezTo>
                  <a:cubicBezTo>
                    <a:pt x="35" y="32"/>
                    <a:pt x="35" y="32"/>
                    <a:pt x="35" y="32"/>
                  </a:cubicBezTo>
                  <a:cubicBezTo>
                    <a:pt x="35" y="32"/>
                    <a:pt x="36" y="32"/>
                    <a:pt x="37" y="32"/>
                  </a:cubicBezTo>
                  <a:cubicBezTo>
                    <a:pt x="55" y="21"/>
                    <a:pt x="55" y="21"/>
                    <a:pt x="55" y="21"/>
                  </a:cubicBezTo>
                  <a:cubicBezTo>
                    <a:pt x="55" y="21"/>
                    <a:pt x="55" y="20"/>
                    <a:pt x="55" y="2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7" name="Freeform 154"/>
            <p:cNvSpPr>
              <a:spLocks/>
            </p:cNvSpPr>
            <p:nvPr/>
          </p:nvSpPr>
          <p:spPr bwMode="auto">
            <a:xfrm>
              <a:off x="1736725" y="3587751"/>
              <a:ext cx="214313" cy="123825"/>
            </a:xfrm>
            <a:custGeom>
              <a:avLst/>
              <a:gdLst>
                <a:gd name="T0" fmla="*/ 67 w 68"/>
                <a:gd name="T1" fmla="*/ 27 h 39"/>
                <a:gd name="T2" fmla="*/ 21 w 68"/>
                <a:gd name="T3" fmla="*/ 0 h 39"/>
                <a:gd name="T4" fmla="*/ 19 w 68"/>
                <a:gd name="T5" fmla="*/ 0 h 39"/>
                <a:gd name="T6" fmla="*/ 1 w 68"/>
                <a:gd name="T7" fmla="*/ 11 h 39"/>
                <a:gd name="T8" fmla="*/ 1 w 68"/>
                <a:gd name="T9" fmla="*/ 12 h 39"/>
                <a:gd name="T10" fmla="*/ 47 w 68"/>
                <a:gd name="T11" fmla="*/ 39 h 39"/>
                <a:gd name="T12" fmla="*/ 49 w 68"/>
                <a:gd name="T13" fmla="*/ 39 h 39"/>
                <a:gd name="T14" fmla="*/ 67 w 68"/>
                <a:gd name="T15" fmla="*/ 28 h 39"/>
                <a:gd name="T16" fmla="*/ 67 w 68"/>
                <a:gd name="T17" fmla="*/ 2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9">
                  <a:moveTo>
                    <a:pt x="67" y="27"/>
                  </a:moveTo>
                  <a:cubicBezTo>
                    <a:pt x="21" y="0"/>
                    <a:pt x="21" y="0"/>
                    <a:pt x="21" y="0"/>
                  </a:cubicBezTo>
                  <a:cubicBezTo>
                    <a:pt x="20" y="0"/>
                    <a:pt x="19" y="0"/>
                    <a:pt x="19" y="0"/>
                  </a:cubicBezTo>
                  <a:cubicBezTo>
                    <a:pt x="1" y="11"/>
                    <a:pt x="1" y="11"/>
                    <a:pt x="1" y="11"/>
                  </a:cubicBezTo>
                  <a:cubicBezTo>
                    <a:pt x="0" y="11"/>
                    <a:pt x="0" y="12"/>
                    <a:pt x="1" y="12"/>
                  </a:cubicBezTo>
                  <a:cubicBezTo>
                    <a:pt x="47" y="39"/>
                    <a:pt x="47" y="39"/>
                    <a:pt x="47" y="39"/>
                  </a:cubicBezTo>
                  <a:cubicBezTo>
                    <a:pt x="48" y="39"/>
                    <a:pt x="49" y="39"/>
                    <a:pt x="49" y="39"/>
                  </a:cubicBezTo>
                  <a:cubicBezTo>
                    <a:pt x="67" y="28"/>
                    <a:pt x="67" y="28"/>
                    <a:pt x="67" y="28"/>
                  </a:cubicBezTo>
                  <a:cubicBezTo>
                    <a:pt x="68" y="28"/>
                    <a:pt x="68" y="27"/>
                    <a:pt x="67" y="27"/>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8" name="Freeform 155"/>
            <p:cNvSpPr>
              <a:spLocks/>
            </p:cNvSpPr>
            <p:nvPr/>
          </p:nvSpPr>
          <p:spPr bwMode="auto">
            <a:xfrm>
              <a:off x="1603375" y="3749676"/>
              <a:ext cx="120650" cy="68263"/>
            </a:xfrm>
            <a:custGeom>
              <a:avLst/>
              <a:gdLst>
                <a:gd name="T0" fmla="*/ 38 w 38"/>
                <a:gd name="T1" fmla="*/ 10 h 22"/>
                <a:gd name="T2" fmla="*/ 20 w 38"/>
                <a:gd name="T3" fmla="*/ 0 h 22"/>
                <a:gd name="T4" fmla="*/ 18 w 38"/>
                <a:gd name="T5" fmla="*/ 0 h 22"/>
                <a:gd name="T6" fmla="*/ 0 w 38"/>
                <a:gd name="T7" fmla="*/ 10 h 22"/>
                <a:gd name="T8" fmla="*/ 0 w 38"/>
                <a:gd name="T9" fmla="*/ 12 h 22"/>
                <a:gd name="T10" fmla="*/ 18 w 38"/>
                <a:gd name="T11" fmla="*/ 22 h 22"/>
                <a:gd name="T12" fmla="*/ 20 w 38"/>
                <a:gd name="T13" fmla="*/ 22 h 22"/>
                <a:gd name="T14" fmla="*/ 38 w 38"/>
                <a:gd name="T15" fmla="*/ 12 h 22"/>
                <a:gd name="T16" fmla="*/ 38 w 38"/>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8" y="10"/>
                  </a:moveTo>
                  <a:cubicBezTo>
                    <a:pt x="20" y="0"/>
                    <a:pt x="20" y="0"/>
                    <a:pt x="20" y="0"/>
                  </a:cubicBezTo>
                  <a:cubicBezTo>
                    <a:pt x="20" y="0"/>
                    <a:pt x="19" y="0"/>
                    <a:pt x="18" y="0"/>
                  </a:cubicBezTo>
                  <a:cubicBezTo>
                    <a:pt x="0" y="10"/>
                    <a:pt x="0" y="10"/>
                    <a:pt x="0" y="10"/>
                  </a:cubicBezTo>
                  <a:cubicBezTo>
                    <a:pt x="0" y="11"/>
                    <a:pt x="0" y="11"/>
                    <a:pt x="0" y="12"/>
                  </a:cubicBezTo>
                  <a:cubicBezTo>
                    <a:pt x="18" y="22"/>
                    <a:pt x="18" y="22"/>
                    <a:pt x="18" y="22"/>
                  </a:cubicBezTo>
                  <a:cubicBezTo>
                    <a:pt x="19" y="22"/>
                    <a:pt x="20" y="22"/>
                    <a:pt x="20" y="22"/>
                  </a:cubicBezTo>
                  <a:cubicBezTo>
                    <a:pt x="38" y="12"/>
                    <a:pt x="38" y="12"/>
                    <a:pt x="38" y="12"/>
                  </a:cubicBezTo>
                  <a:cubicBezTo>
                    <a:pt x="38" y="11"/>
                    <a:pt x="38" y="11"/>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9" name="Freeform 156"/>
            <p:cNvSpPr>
              <a:spLocks/>
            </p:cNvSpPr>
            <p:nvPr/>
          </p:nvSpPr>
          <p:spPr bwMode="auto">
            <a:xfrm>
              <a:off x="1673225" y="3789363"/>
              <a:ext cx="122238" cy="69850"/>
            </a:xfrm>
            <a:custGeom>
              <a:avLst/>
              <a:gdLst>
                <a:gd name="T0" fmla="*/ 38 w 39"/>
                <a:gd name="T1" fmla="*/ 10 h 22"/>
                <a:gd name="T2" fmla="*/ 21 w 39"/>
                <a:gd name="T3" fmla="*/ 0 h 22"/>
                <a:gd name="T4" fmla="*/ 18 w 39"/>
                <a:gd name="T5" fmla="*/ 0 h 22"/>
                <a:gd name="T6" fmla="*/ 1 w 39"/>
                <a:gd name="T7" fmla="*/ 10 h 22"/>
                <a:gd name="T8" fmla="*/ 1 w 39"/>
                <a:gd name="T9" fmla="*/ 12 h 22"/>
                <a:gd name="T10" fmla="*/ 18 w 39"/>
                <a:gd name="T11" fmla="*/ 22 h 22"/>
                <a:gd name="T12" fmla="*/ 21 w 39"/>
                <a:gd name="T13" fmla="*/ 22 h 22"/>
                <a:gd name="T14" fmla="*/ 38 w 39"/>
                <a:gd name="T15" fmla="*/ 12 h 22"/>
                <a:gd name="T16" fmla="*/ 38 w 39"/>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0"/>
                  </a:moveTo>
                  <a:cubicBezTo>
                    <a:pt x="21" y="0"/>
                    <a:pt x="21" y="0"/>
                    <a:pt x="21" y="0"/>
                  </a:cubicBezTo>
                  <a:cubicBezTo>
                    <a:pt x="20" y="0"/>
                    <a:pt x="19" y="0"/>
                    <a:pt x="18" y="0"/>
                  </a:cubicBezTo>
                  <a:cubicBezTo>
                    <a:pt x="1" y="10"/>
                    <a:pt x="1" y="10"/>
                    <a:pt x="1" y="10"/>
                  </a:cubicBezTo>
                  <a:cubicBezTo>
                    <a:pt x="0" y="11"/>
                    <a:pt x="0" y="11"/>
                    <a:pt x="1" y="12"/>
                  </a:cubicBezTo>
                  <a:cubicBezTo>
                    <a:pt x="18" y="22"/>
                    <a:pt x="18" y="22"/>
                    <a:pt x="18" y="22"/>
                  </a:cubicBezTo>
                  <a:cubicBezTo>
                    <a:pt x="19" y="22"/>
                    <a:pt x="20" y="22"/>
                    <a:pt x="21" y="22"/>
                  </a:cubicBezTo>
                  <a:cubicBezTo>
                    <a:pt x="38" y="12"/>
                    <a:pt x="38" y="12"/>
                    <a:pt x="38" y="12"/>
                  </a:cubicBezTo>
                  <a:cubicBezTo>
                    <a:pt x="39" y="11"/>
                    <a:pt x="39" y="11"/>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0" name="Freeform 157"/>
            <p:cNvSpPr>
              <a:spLocks/>
            </p:cNvSpPr>
            <p:nvPr/>
          </p:nvSpPr>
          <p:spPr bwMode="auto">
            <a:xfrm>
              <a:off x="1746250" y="3830638"/>
              <a:ext cx="122238" cy="69850"/>
            </a:xfrm>
            <a:custGeom>
              <a:avLst/>
              <a:gdLst>
                <a:gd name="T0" fmla="*/ 38 w 39"/>
                <a:gd name="T1" fmla="*/ 10 h 22"/>
                <a:gd name="T2" fmla="*/ 20 w 39"/>
                <a:gd name="T3" fmla="*/ 0 h 22"/>
                <a:gd name="T4" fmla="*/ 18 w 39"/>
                <a:gd name="T5" fmla="*/ 0 h 22"/>
                <a:gd name="T6" fmla="*/ 0 w 39"/>
                <a:gd name="T7" fmla="*/ 10 h 22"/>
                <a:gd name="T8" fmla="*/ 0 w 39"/>
                <a:gd name="T9" fmla="*/ 12 h 22"/>
                <a:gd name="T10" fmla="*/ 18 w 39"/>
                <a:gd name="T11" fmla="*/ 22 h 22"/>
                <a:gd name="T12" fmla="*/ 20 w 39"/>
                <a:gd name="T13" fmla="*/ 22 h 22"/>
                <a:gd name="T14" fmla="*/ 38 w 39"/>
                <a:gd name="T15" fmla="*/ 12 h 22"/>
                <a:gd name="T16" fmla="*/ 38 w 39"/>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0"/>
                  </a:moveTo>
                  <a:cubicBezTo>
                    <a:pt x="20" y="0"/>
                    <a:pt x="20" y="0"/>
                    <a:pt x="20" y="0"/>
                  </a:cubicBezTo>
                  <a:cubicBezTo>
                    <a:pt x="20" y="0"/>
                    <a:pt x="19" y="0"/>
                    <a:pt x="18" y="0"/>
                  </a:cubicBezTo>
                  <a:cubicBezTo>
                    <a:pt x="0" y="10"/>
                    <a:pt x="0" y="10"/>
                    <a:pt x="0" y="10"/>
                  </a:cubicBezTo>
                  <a:cubicBezTo>
                    <a:pt x="0" y="11"/>
                    <a:pt x="0" y="11"/>
                    <a:pt x="0" y="12"/>
                  </a:cubicBezTo>
                  <a:cubicBezTo>
                    <a:pt x="18" y="22"/>
                    <a:pt x="18" y="22"/>
                    <a:pt x="18" y="22"/>
                  </a:cubicBezTo>
                  <a:cubicBezTo>
                    <a:pt x="19" y="22"/>
                    <a:pt x="20" y="22"/>
                    <a:pt x="20" y="22"/>
                  </a:cubicBezTo>
                  <a:cubicBezTo>
                    <a:pt x="38" y="12"/>
                    <a:pt x="38" y="12"/>
                    <a:pt x="38" y="12"/>
                  </a:cubicBezTo>
                  <a:cubicBezTo>
                    <a:pt x="39" y="11"/>
                    <a:pt x="39" y="11"/>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1" name="Freeform 158"/>
            <p:cNvSpPr>
              <a:spLocks/>
            </p:cNvSpPr>
            <p:nvPr/>
          </p:nvSpPr>
          <p:spPr bwMode="auto">
            <a:xfrm>
              <a:off x="1814513" y="3871913"/>
              <a:ext cx="123825" cy="69850"/>
            </a:xfrm>
            <a:custGeom>
              <a:avLst/>
              <a:gdLst>
                <a:gd name="T0" fmla="*/ 39 w 39"/>
                <a:gd name="T1" fmla="*/ 11 h 22"/>
                <a:gd name="T2" fmla="*/ 21 w 39"/>
                <a:gd name="T3" fmla="*/ 0 h 22"/>
                <a:gd name="T4" fmla="*/ 19 w 39"/>
                <a:gd name="T5" fmla="*/ 0 h 22"/>
                <a:gd name="T6" fmla="*/ 1 w 39"/>
                <a:gd name="T7" fmla="*/ 11 h 22"/>
                <a:gd name="T8" fmla="*/ 1 w 39"/>
                <a:gd name="T9" fmla="*/ 12 h 22"/>
                <a:gd name="T10" fmla="*/ 19 w 39"/>
                <a:gd name="T11" fmla="*/ 22 h 22"/>
                <a:gd name="T12" fmla="*/ 21 w 39"/>
                <a:gd name="T13" fmla="*/ 22 h 22"/>
                <a:gd name="T14" fmla="*/ 39 w 39"/>
                <a:gd name="T15" fmla="*/ 12 h 22"/>
                <a:gd name="T16" fmla="*/ 39 w 39"/>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9" y="11"/>
                  </a:moveTo>
                  <a:cubicBezTo>
                    <a:pt x="21" y="0"/>
                    <a:pt x="21" y="0"/>
                    <a:pt x="21" y="0"/>
                  </a:cubicBezTo>
                  <a:cubicBezTo>
                    <a:pt x="20" y="0"/>
                    <a:pt x="19" y="0"/>
                    <a:pt x="19" y="0"/>
                  </a:cubicBezTo>
                  <a:cubicBezTo>
                    <a:pt x="1" y="11"/>
                    <a:pt x="1" y="11"/>
                    <a:pt x="1" y="11"/>
                  </a:cubicBezTo>
                  <a:cubicBezTo>
                    <a:pt x="0" y="11"/>
                    <a:pt x="0" y="11"/>
                    <a:pt x="1" y="12"/>
                  </a:cubicBezTo>
                  <a:cubicBezTo>
                    <a:pt x="19" y="22"/>
                    <a:pt x="19" y="22"/>
                    <a:pt x="19" y="22"/>
                  </a:cubicBezTo>
                  <a:cubicBezTo>
                    <a:pt x="19" y="22"/>
                    <a:pt x="20" y="22"/>
                    <a:pt x="21" y="22"/>
                  </a:cubicBezTo>
                  <a:cubicBezTo>
                    <a:pt x="39" y="12"/>
                    <a:pt x="39" y="12"/>
                    <a:pt x="39" y="12"/>
                  </a:cubicBezTo>
                  <a:cubicBezTo>
                    <a:pt x="39" y="11"/>
                    <a:pt x="39" y="11"/>
                    <a:pt x="39"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2" name="Freeform 159"/>
            <p:cNvSpPr>
              <a:spLocks/>
            </p:cNvSpPr>
            <p:nvPr/>
          </p:nvSpPr>
          <p:spPr bwMode="auto">
            <a:xfrm>
              <a:off x="1887538" y="3913188"/>
              <a:ext cx="123825" cy="68263"/>
            </a:xfrm>
            <a:custGeom>
              <a:avLst/>
              <a:gdLst>
                <a:gd name="T0" fmla="*/ 38 w 39"/>
                <a:gd name="T1" fmla="*/ 11 h 22"/>
                <a:gd name="T2" fmla="*/ 20 w 39"/>
                <a:gd name="T3" fmla="*/ 0 h 22"/>
                <a:gd name="T4" fmla="*/ 18 w 39"/>
                <a:gd name="T5" fmla="*/ 0 h 22"/>
                <a:gd name="T6" fmla="*/ 0 w 39"/>
                <a:gd name="T7" fmla="*/ 11 h 22"/>
                <a:gd name="T8" fmla="*/ 0 w 39"/>
                <a:gd name="T9" fmla="*/ 12 h 22"/>
                <a:gd name="T10" fmla="*/ 18 w 39"/>
                <a:gd name="T11" fmla="*/ 22 h 22"/>
                <a:gd name="T12" fmla="*/ 20 w 39"/>
                <a:gd name="T13" fmla="*/ 22 h 22"/>
                <a:gd name="T14" fmla="*/ 38 w 39"/>
                <a:gd name="T15" fmla="*/ 12 h 22"/>
                <a:gd name="T16" fmla="*/ 38 w 39"/>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1"/>
                  </a:moveTo>
                  <a:cubicBezTo>
                    <a:pt x="20" y="0"/>
                    <a:pt x="20" y="0"/>
                    <a:pt x="20" y="0"/>
                  </a:cubicBezTo>
                  <a:cubicBezTo>
                    <a:pt x="20" y="0"/>
                    <a:pt x="19" y="0"/>
                    <a:pt x="18" y="0"/>
                  </a:cubicBezTo>
                  <a:cubicBezTo>
                    <a:pt x="0" y="11"/>
                    <a:pt x="0" y="11"/>
                    <a:pt x="0" y="11"/>
                  </a:cubicBezTo>
                  <a:cubicBezTo>
                    <a:pt x="0" y="11"/>
                    <a:pt x="0" y="11"/>
                    <a:pt x="0" y="12"/>
                  </a:cubicBezTo>
                  <a:cubicBezTo>
                    <a:pt x="18" y="22"/>
                    <a:pt x="18" y="22"/>
                    <a:pt x="18" y="22"/>
                  </a:cubicBezTo>
                  <a:cubicBezTo>
                    <a:pt x="19" y="22"/>
                    <a:pt x="20" y="22"/>
                    <a:pt x="20" y="22"/>
                  </a:cubicBezTo>
                  <a:cubicBezTo>
                    <a:pt x="38" y="12"/>
                    <a:pt x="38" y="12"/>
                    <a:pt x="38" y="12"/>
                  </a:cubicBezTo>
                  <a:cubicBezTo>
                    <a:pt x="39" y="11"/>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3" name="Freeform 160"/>
            <p:cNvSpPr>
              <a:spLocks/>
            </p:cNvSpPr>
            <p:nvPr/>
          </p:nvSpPr>
          <p:spPr bwMode="auto">
            <a:xfrm>
              <a:off x="1957388" y="3954463"/>
              <a:ext cx="122238" cy="68263"/>
            </a:xfrm>
            <a:custGeom>
              <a:avLst/>
              <a:gdLst>
                <a:gd name="T0" fmla="*/ 39 w 39"/>
                <a:gd name="T1" fmla="*/ 11 h 22"/>
                <a:gd name="T2" fmla="*/ 21 w 39"/>
                <a:gd name="T3" fmla="*/ 0 h 22"/>
                <a:gd name="T4" fmla="*/ 19 w 39"/>
                <a:gd name="T5" fmla="*/ 0 h 22"/>
                <a:gd name="T6" fmla="*/ 1 w 39"/>
                <a:gd name="T7" fmla="*/ 11 h 22"/>
                <a:gd name="T8" fmla="*/ 1 w 39"/>
                <a:gd name="T9" fmla="*/ 12 h 22"/>
                <a:gd name="T10" fmla="*/ 19 w 39"/>
                <a:gd name="T11" fmla="*/ 22 h 22"/>
                <a:gd name="T12" fmla="*/ 21 w 39"/>
                <a:gd name="T13" fmla="*/ 22 h 22"/>
                <a:gd name="T14" fmla="*/ 39 w 39"/>
                <a:gd name="T15" fmla="*/ 12 h 22"/>
                <a:gd name="T16" fmla="*/ 39 w 39"/>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9" y="11"/>
                  </a:moveTo>
                  <a:cubicBezTo>
                    <a:pt x="21" y="0"/>
                    <a:pt x="21" y="0"/>
                    <a:pt x="21" y="0"/>
                  </a:cubicBezTo>
                  <a:cubicBezTo>
                    <a:pt x="20" y="0"/>
                    <a:pt x="19" y="0"/>
                    <a:pt x="19" y="0"/>
                  </a:cubicBezTo>
                  <a:cubicBezTo>
                    <a:pt x="1" y="11"/>
                    <a:pt x="1" y="11"/>
                    <a:pt x="1" y="11"/>
                  </a:cubicBezTo>
                  <a:cubicBezTo>
                    <a:pt x="0" y="11"/>
                    <a:pt x="0" y="11"/>
                    <a:pt x="1" y="12"/>
                  </a:cubicBezTo>
                  <a:cubicBezTo>
                    <a:pt x="19" y="22"/>
                    <a:pt x="19" y="22"/>
                    <a:pt x="19" y="22"/>
                  </a:cubicBezTo>
                  <a:cubicBezTo>
                    <a:pt x="19" y="22"/>
                    <a:pt x="20" y="22"/>
                    <a:pt x="21" y="22"/>
                  </a:cubicBezTo>
                  <a:cubicBezTo>
                    <a:pt x="39" y="12"/>
                    <a:pt x="39" y="12"/>
                    <a:pt x="39" y="12"/>
                  </a:cubicBezTo>
                  <a:cubicBezTo>
                    <a:pt x="39" y="11"/>
                    <a:pt x="39" y="11"/>
                    <a:pt x="39"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4" name="Freeform 161"/>
            <p:cNvSpPr>
              <a:spLocks/>
            </p:cNvSpPr>
            <p:nvPr/>
          </p:nvSpPr>
          <p:spPr bwMode="auto">
            <a:xfrm>
              <a:off x="2030413" y="3994151"/>
              <a:ext cx="122238" cy="69850"/>
            </a:xfrm>
            <a:custGeom>
              <a:avLst/>
              <a:gdLst>
                <a:gd name="T0" fmla="*/ 38 w 39"/>
                <a:gd name="T1" fmla="*/ 11 h 22"/>
                <a:gd name="T2" fmla="*/ 21 w 39"/>
                <a:gd name="T3" fmla="*/ 0 h 22"/>
                <a:gd name="T4" fmla="*/ 18 w 39"/>
                <a:gd name="T5" fmla="*/ 0 h 22"/>
                <a:gd name="T6" fmla="*/ 1 w 39"/>
                <a:gd name="T7" fmla="*/ 11 h 22"/>
                <a:gd name="T8" fmla="*/ 1 w 39"/>
                <a:gd name="T9" fmla="*/ 12 h 22"/>
                <a:gd name="T10" fmla="*/ 18 w 39"/>
                <a:gd name="T11" fmla="*/ 22 h 22"/>
                <a:gd name="T12" fmla="*/ 21 w 39"/>
                <a:gd name="T13" fmla="*/ 22 h 22"/>
                <a:gd name="T14" fmla="*/ 38 w 39"/>
                <a:gd name="T15" fmla="*/ 12 h 22"/>
                <a:gd name="T16" fmla="*/ 38 w 39"/>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1"/>
                  </a:moveTo>
                  <a:cubicBezTo>
                    <a:pt x="21" y="0"/>
                    <a:pt x="21" y="0"/>
                    <a:pt x="21" y="0"/>
                  </a:cubicBezTo>
                  <a:cubicBezTo>
                    <a:pt x="20" y="0"/>
                    <a:pt x="19" y="0"/>
                    <a:pt x="18" y="0"/>
                  </a:cubicBezTo>
                  <a:cubicBezTo>
                    <a:pt x="1" y="11"/>
                    <a:pt x="1" y="11"/>
                    <a:pt x="1" y="11"/>
                  </a:cubicBezTo>
                  <a:cubicBezTo>
                    <a:pt x="0" y="11"/>
                    <a:pt x="0" y="12"/>
                    <a:pt x="1" y="12"/>
                  </a:cubicBezTo>
                  <a:cubicBezTo>
                    <a:pt x="18" y="22"/>
                    <a:pt x="18" y="22"/>
                    <a:pt x="18" y="22"/>
                  </a:cubicBezTo>
                  <a:cubicBezTo>
                    <a:pt x="19" y="22"/>
                    <a:pt x="20" y="22"/>
                    <a:pt x="21" y="22"/>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5" name="Freeform 162"/>
            <p:cNvSpPr>
              <a:spLocks/>
            </p:cNvSpPr>
            <p:nvPr/>
          </p:nvSpPr>
          <p:spPr bwMode="auto">
            <a:xfrm>
              <a:off x="2101850" y="4035426"/>
              <a:ext cx="123825" cy="73025"/>
            </a:xfrm>
            <a:custGeom>
              <a:avLst/>
              <a:gdLst>
                <a:gd name="T0" fmla="*/ 38 w 39"/>
                <a:gd name="T1" fmla="*/ 11 h 23"/>
                <a:gd name="T2" fmla="*/ 20 w 39"/>
                <a:gd name="T3" fmla="*/ 0 h 23"/>
                <a:gd name="T4" fmla="*/ 18 w 39"/>
                <a:gd name="T5" fmla="*/ 0 h 23"/>
                <a:gd name="T6" fmla="*/ 0 w 39"/>
                <a:gd name="T7" fmla="*/ 11 h 23"/>
                <a:gd name="T8" fmla="*/ 0 w 39"/>
                <a:gd name="T9" fmla="*/ 12 h 23"/>
                <a:gd name="T10" fmla="*/ 18 w 39"/>
                <a:gd name="T11" fmla="*/ 22 h 23"/>
                <a:gd name="T12" fmla="*/ 20 w 39"/>
                <a:gd name="T13" fmla="*/ 22 h 23"/>
                <a:gd name="T14" fmla="*/ 38 w 39"/>
                <a:gd name="T15" fmla="*/ 12 h 23"/>
                <a:gd name="T16" fmla="*/ 38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8" y="11"/>
                  </a:moveTo>
                  <a:cubicBezTo>
                    <a:pt x="20" y="0"/>
                    <a:pt x="20" y="0"/>
                    <a:pt x="20" y="0"/>
                  </a:cubicBezTo>
                  <a:cubicBezTo>
                    <a:pt x="20" y="0"/>
                    <a:pt x="19" y="0"/>
                    <a:pt x="18" y="0"/>
                  </a:cubicBezTo>
                  <a:cubicBezTo>
                    <a:pt x="0" y="11"/>
                    <a:pt x="0" y="11"/>
                    <a:pt x="0" y="11"/>
                  </a:cubicBezTo>
                  <a:cubicBezTo>
                    <a:pt x="0" y="11"/>
                    <a:pt x="0" y="12"/>
                    <a:pt x="0" y="12"/>
                  </a:cubicBezTo>
                  <a:cubicBezTo>
                    <a:pt x="18" y="22"/>
                    <a:pt x="18" y="22"/>
                    <a:pt x="18" y="22"/>
                  </a:cubicBezTo>
                  <a:cubicBezTo>
                    <a:pt x="19" y="23"/>
                    <a:pt x="20" y="23"/>
                    <a:pt x="20" y="22"/>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6" name="Freeform 163"/>
            <p:cNvSpPr>
              <a:spLocks/>
            </p:cNvSpPr>
            <p:nvPr/>
          </p:nvSpPr>
          <p:spPr bwMode="auto">
            <a:xfrm>
              <a:off x="2171700" y="4076701"/>
              <a:ext cx="123825" cy="73025"/>
            </a:xfrm>
            <a:custGeom>
              <a:avLst/>
              <a:gdLst>
                <a:gd name="T0" fmla="*/ 39 w 39"/>
                <a:gd name="T1" fmla="*/ 11 h 23"/>
                <a:gd name="T2" fmla="*/ 21 w 39"/>
                <a:gd name="T3" fmla="*/ 0 h 23"/>
                <a:gd name="T4" fmla="*/ 19 w 39"/>
                <a:gd name="T5" fmla="*/ 0 h 23"/>
                <a:gd name="T6" fmla="*/ 1 w 39"/>
                <a:gd name="T7" fmla="*/ 11 h 23"/>
                <a:gd name="T8" fmla="*/ 1 w 39"/>
                <a:gd name="T9" fmla="*/ 12 h 23"/>
                <a:gd name="T10" fmla="*/ 19 w 39"/>
                <a:gd name="T11" fmla="*/ 22 h 23"/>
                <a:gd name="T12" fmla="*/ 21 w 39"/>
                <a:gd name="T13" fmla="*/ 22 h 23"/>
                <a:gd name="T14" fmla="*/ 39 w 39"/>
                <a:gd name="T15" fmla="*/ 12 h 23"/>
                <a:gd name="T16" fmla="*/ 39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9" y="11"/>
                  </a:moveTo>
                  <a:cubicBezTo>
                    <a:pt x="21" y="0"/>
                    <a:pt x="21" y="0"/>
                    <a:pt x="21" y="0"/>
                  </a:cubicBezTo>
                  <a:cubicBezTo>
                    <a:pt x="20" y="0"/>
                    <a:pt x="19" y="0"/>
                    <a:pt x="19" y="0"/>
                  </a:cubicBezTo>
                  <a:cubicBezTo>
                    <a:pt x="1" y="11"/>
                    <a:pt x="1" y="11"/>
                    <a:pt x="1" y="11"/>
                  </a:cubicBezTo>
                  <a:cubicBezTo>
                    <a:pt x="0" y="11"/>
                    <a:pt x="0" y="12"/>
                    <a:pt x="1" y="12"/>
                  </a:cubicBezTo>
                  <a:cubicBezTo>
                    <a:pt x="19" y="22"/>
                    <a:pt x="19" y="22"/>
                    <a:pt x="19" y="22"/>
                  </a:cubicBezTo>
                  <a:cubicBezTo>
                    <a:pt x="19" y="23"/>
                    <a:pt x="20" y="23"/>
                    <a:pt x="21" y="22"/>
                  </a:cubicBezTo>
                  <a:cubicBezTo>
                    <a:pt x="39" y="12"/>
                    <a:pt x="39" y="12"/>
                    <a:pt x="39" y="12"/>
                  </a:cubicBezTo>
                  <a:cubicBezTo>
                    <a:pt x="39" y="12"/>
                    <a:pt x="39" y="11"/>
                    <a:pt x="39"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7" name="Freeform 164"/>
            <p:cNvSpPr>
              <a:spLocks/>
            </p:cNvSpPr>
            <p:nvPr/>
          </p:nvSpPr>
          <p:spPr bwMode="auto">
            <a:xfrm>
              <a:off x="2244725" y="4117976"/>
              <a:ext cx="122238" cy="73025"/>
            </a:xfrm>
            <a:custGeom>
              <a:avLst/>
              <a:gdLst>
                <a:gd name="T0" fmla="*/ 38 w 39"/>
                <a:gd name="T1" fmla="*/ 11 h 23"/>
                <a:gd name="T2" fmla="*/ 20 w 39"/>
                <a:gd name="T3" fmla="*/ 0 h 23"/>
                <a:gd name="T4" fmla="*/ 18 w 39"/>
                <a:gd name="T5" fmla="*/ 0 h 23"/>
                <a:gd name="T6" fmla="*/ 0 w 39"/>
                <a:gd name="T7" fmla="*/ 11 h 23"/>
                <a:gd name="T8" fmla="*/ 0 w 39"/>
                <a:gd name="T9" fmla="*/ 12 h 23"/>
                <a:gd name="T10" fmla="*/ 18 w 39"/>
                <a:gd name="T11" fmla="*/ 22 h 23"/>
                <a:gd name="T12" fmla="*/ 20 w 39"/>
                <a:gd name="T13" fmla="*/ 22 h 23"/>
                <a:gd name="T14" fmla="*/ 38 w 39"/>
                <a:gd name="T15" fmla="*/ 12 h 23"/>
                <a:gd name="T16" fmla="*/ 38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8" y="11"/>
                  </a:moveTo>
                  <a:cubicBezTo>
                    <a:pt x="20" y="0"/>
                    <a:pt x="20" y="0"/>
                    <a:pt x="20" y="0"/>
                  </a:cubicBezTo>
                  <a:cubicBezTo>
                    <a:pt x="20" y="0"/>
                    <a:pt x="19" y="0"/>
                    <a:pt x="18" y="0"/>
                  </a:cubicBezTo>
                  <a:cubicBezTo>
                    <a:pt x="0" y="11"/>
                    <a:pt x="0" y="11"/>
                    <a:pt x="0" y="11"/>
                  </a:cubicBezTo>
                  <a:cubicBezTo>
                    <a:pt x="0" y="11"/>
                    <a:pt x="0" y="12"/>
                    <a:pt x="0" y="12"/>
                  </a:cubicBezTo>
                  <a:cubicBezTo>
                    <a:pt x="18" y="22"/>
                    <a:pt x="18" y="22"/>
                    <a:pt x="18" y="22"/>
                  </a:cubicBezTo>
                  <a:cubicBezTo>
                    <a:pt x="19" y="23"/>
                    <a:pt x="20" y="23"/>
                    <a:pt x="20" y="22"/>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8" name="Freeform 165"/>
            <p:cNvSpPr>
              <a:spLocks/>
            </p:cNvSpPr>
            <p:nvPr/>
          </p:nvSpPr>
          <p:spPr bwMode="auto">
            <a:xfrm>
              <a:off x="2314575" y="4159251"/>
              <a:ext cx="122238" cy="71438"/>
            </a:xfrm>
            <a:custGeom>
              <a:avLst/>
              <a:gdLst>
                <a:gd name="T0" fmla="*/ 39 w 39"/>
                <a:gd name="T1" fmla="*/ 11 h 23"/>
                <a:gd name="T2" fmla="*/ 21 w 39"/>
                <a:gd name="T3" fmla="*/ 1 h 23"/>
                <a:gd name="T4" fmla="*/ 19 w 39"/>
                <a:gd name="T5" fmla="*/ 1 h 23"/>
                <a:gd name="T6" fmla="*/ 1 w 39"/>
                <a:gd name="T7" fmla="*/ 11 h 23"/>
                <a:gd name="T8" fmla="*/ 1 w 39"/>
                <a:gd name="T9" fmla="*/ 12 h 23"/>
                <a:gd name="T10" fmla="*/ 19 w 39"/>
                <a:gd name="T11" fmla="*/ 22 h 23"/>
                <a:gd name="T12" fmla="*/ 21 w 39"/>
                <a:gd name="T13" fmla="*/ 22 h 23"/>
                <a:gd name="T14" fmla="*/ 39 w 39"/>
                <a:gd name="T15" fmla="*/ 12 h 23"/>
                <a:gd name="T16" fmla="*/ 39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9" y="11"/>
                  </a:moveTo>
                  <a:cubicBezTo>
                    <a:pt x="21" y="1"/>
                    <a:pt x="21" y="1"/>
                    <a:pt x="21" y="1"/>
                  </a:cubicBezTo>
                  <a:cubicBezTo>
                    <a:pt x="20" y="0"/>
                    <a:pt x="19" y="0"/>
                    <a:pt x="19" y="1"/>
                  </a:cubicBezTo>
                  <a:cubicBezTo>
                    <a:pt x="1" y="11"/>
                    <a:pt x="1" y="11"/>
                    <a:pt x="1" y="11"/>
                  </a:cubicBezTo>
                  <a:cubicBezTo>
                    <a:pt x="0" y="11"/>
                    <a:pt x="0" y="12"/>
                    <a:pt x="1" y="12"/>
                  </a:cubicBezTo>
                  <a:cubicBezTo>
                    <a:pt x="19" y="22"/>
                    <a:pt x="19" y="22"/>
                    <a:pt x="19" y="22"/>
                  </a:cubicBezTo>
                  <a:cubicBezTo>
                    <a:pt x="19" y="23"/>
                    <a:pt x="20" y="23"/>
                    <a:pt x="21" y="22"/>
                  </a:cubicBezTo>
                  <a:cubicBezTo>
                    <a:pt x="39" y="12"/>
                    <a:pt x="39" y="12"/>
                    <a:pt x="39" y="12"/>
                  </a:cubicBezTo>
                  <a:cubicBezTo>
                    <a:pt x="39" y="12"/>
                    <a:pt x="39" y="11"/>
                    <a:pt x="39"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9" name="Freeform 166"/>
            <p:cNvSpPr>
              <a:spLocks/>
            </p:cNvSpPr>
            <p:nvPr/>
          </p:nvSpPr>
          <p:spPr bwMode="auto">
            <a:xfrm>
              <a:off x="2386013" y="4198938"/>
              <a:ext cx="123825" cy="73025"/>
            </a:xfrm>
            <a:custGeom>
              <a:avLst/>
              <a:gdLst>
                <a:gd name="T0" fmla="*/ 38 w 39"/>
                <a:gd name="T1" fmla="*/ 11 h 23"/>
                <a:gd name="T2" fmla="*/ 20 w 39"/>
                <a:gd name="T3" fmla="*/ 1 h 23"/>
                <a:gd name="T4" fmla="*/ 18 w 39"/>
                <a:gd name="T5" fmla="*/ 1 h 23"/>
                <a:gd name="T6" fmla="*/ 1 w 39"/>
                <a:gd name="T7" fmla="*/ 11 h 23"/>
                <a:gd name="T8" fmla="*/ 1 w 39"/>
                <a:gd name="T9" fmla="*/ 12 h 23"/>
                <a:gd name="T10" fmla="*/ 18 w 39"/>
                <a:gd name="T11" fmla="*/ 22 h 23"/>
                <a:gd name="T12" fmla="*/ 20 w 39"/>
                <a:gd name="T13" fmla="*/ 22 h 23"/>
                <a:gd name="T14" fmla="*/ 38 w 39"/>
                <a:gd name="T15" fmla="*/ 12 h 23"/>
                <a:gd name="T16" fmla="*/ 38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8" y="11"/>
                  </a:moveTo>
                  <a:cubicBezTo>
                    <a:pt x="20" y="1"/>
                    <a:pt x="20" y="1"/>
                    <a:pt x="20" y="1"/>
                  </a:cubicBezTo>
                  <a:cubicBezTo>
                    <a:pt x="20" y="0"/>
                    <a:pt x="19" y="0"/>
                    <a:pt x="18" y="1"/>
                  </a:cubicBezTo>
                  <a:cubicBezTo>
                    <a:pt x="1" y="11"/>
                    <a:pt x="1" y="11"/>
                    <a:pt x="1" y="11"/>
                  </a:cubicBezTo>
                  <a:cubicBezTo>
                    <a:pt x="0" y="11"/>
                    <a:pt x="0" y="12"/>
                    <a:pt x="1" y="12"/>
                  </a:cubicBezTo>
                  <a:cubicBezTo>
                    <a:pt x="18" y="22"/>
                    <a:pt x="18" y="22"/>
                    <a:pt x="18" y="22"/>
                  </a:cubicBezTo>
                  <a:cubicBezTo>
                    <a:pt x="19" y="23"/>
                    <a:pt x="20" y="23"/>
                    <a:pt x="20" y="22"/>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0" name="Freeform 167"/>
            <p:cNvSpPr>
              <a:spLocks/>
            </p:cNvSpPr>
            <p:nvPr/>
          </p:nvSpPr>
          <p:spPr bwMode="auto">
            <a:xfrm>
              <a:off x="1708150" y="3730626"/>
              <a:ext cx="122238" cy="68263"/>
            </a:xfrm>
            <a:custGeom>
              <a:avLst/>
              <a:gdLst>
                <a:gd name="T0" fmla="*/ 38 w 39"/>
                <a:gd name="T1" fmla="*/ 10 h 22"/>
                <a:gd name="T2" fmla="*/ 20 w 39"/>
                <a:gd name="T3" fmla="*/ 0 h 22"/>
                <a:gd name="T4" fmla="*/ 18 w 39"/>
                <a:gd name="T5" fmla="*/ 0 h 22"/>
                <a:gd name="T6" fmla="*/ 0 w 39"/>
                <a:gd name="T7" fmla="*/ 10 h 22"/>
                <a:gd name="T8" fmla="*/ 0 w 39"/>
                <a:gd name="T9" fmla="*/ 12 h 22"/>
                <a:gd name="T10" fmla="*/ 18 w 39"/>
                <a:gd name="T11" fmla="*/ 22 h 22"/>
                <a:gd name="T12" fmla="*/ 20 w 39"/>
                <a:gd name="T13" fmla="*/ 22 h 22"/>
                <a:gd name="T14" fmla="*/ 38 w 39"/>
                <a:gd name="T15" fmla="*/ 12 h 22"/>
                <a:gd name="T16" fmla="*/ 38 w 39"/>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0"/>
                  </a:moveTo>
                  <a:cubicBezTo>
                    <a:pt x="20" y="0"/>
                    <a:pt x="20" y="0"/>
                    <a:pt x="20" y="0"/>
                  </a:cubicBezTo>
                  <a:cubicBezTo>
                    <a:pt x="20" y="0"/>
                    <a:pt x="19" y="0"/>
                    <a:pt x="18" y="0"/>
                  </a:cubicBezTo>
                  <a:cubicBezTo>
                    <a:pt x="0" y="10"/>
                    <a:pt x="0" y="10"/>
                    <a:pt x="0" y="10"/>
                  </a:cubicBezTo>
                  <a:cubicBezTo>
                    <a:pt x="0" y="11"/>
                    <a:pt x="0" y="11"/>
                    <a:pt x="0" y="12"/>
                  </a:cubicBezTo>
                  <a:cubicBezTo>
                    <a:pt x="18" y="22"/>
                    <a:pt x="18" y="22"/>
                    <a:pt x="18" y="22"/>
                  </a:cubicBezTo>
                  <a:cubicBezTo>
                    <a:pt x="19" y="22"/>
                    <a:pt x="20" y="22"/>
                    <a:pt x="20" y="22"/>
                  </a:cubicBezTo>
                  <a:cubicBezTo>
                    <a:pt x="38" y="12"/>
                    <a:pt x="38" y="12"/>
                    <a:pt x="38" y="12"/>
                  </a:cubicBezTo>
                  <a:cubicBezTo>
                    <a:pt x="39" y="11"/>
                    <a:pt x="39" y="11"/>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1" name="Freeform 168"/>
            <p:cNvSpPr>
              <a:spLocks/>
            </p:cNvSpPr>
            <p:nvPr/>
          </p:nvSpPr>
          <p:spPr bwMode="auto">
            <a:xfrm>
              <a:off x="1778000" y="3770313"/>
              <a:ext cx="122238" cy="69850"/>
            </a:xfrm>
            <a:custGeom>
              <a:avLst/>
              <a:gdLst>
                <a:gd name="T0" fmla="*/ 39 w 39"/>
                <a:gd name="T1" fmla="*/ 10 h 22"/>
                <a:gd name="T2" fmla="*/ 21 w 39"/>
                <a:gd name="T3" fmla="*/ 0 h 22"/>
                <a:gd name="T4" fmla="*/ 19 w 39"/>
                <a:gd name="T5" fmla="*/ 0 h 22"/>
                <a:gd name="T6" fmla="*/ 1 w 39"/>
                <a:gd name="T7" fmla="*/ 10 h 22"/>
                <a:gd name="T8" fmla="*/ 1 w 39"/>
                <a:gd name="T9" fmla="*/ 12 h 22"/>
                <a:gd name="T10" fmla="*/ 19 w 39"/>
                <a:gd name="T11" fmla="*/ 22 h 22"/>
                <a:gd name="T12" fmla="*/ 21 w 39"/>
                <a:gd name="T13" fmla="*/ 22 h 22"/>
                <a:gd name="T14" fmla="*/ 39 w 39"/>
                <a:gd name="T15" fmla="*/ 12 h 22"/>
                <a:gd name="T16" fmla="*/ 39 w 39"/>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9" y="10"/>
                  </a:moveTo>
                  <a:cubicBezTo>
                    <a:pt x="21" y="0"/>
                    <a:pt x="21" y="0"/>
                    <a:pt x="21" y="0"/>
                  </a:cubicBezTo>
                  <a:cubicBezTo>
                    <a:pt x="20" y="0"/>
                    <a:pt x="19" y="0"/>
                    <a:pt x="19" y="0"/>
                  </a:cubicBezTo>
                  <a:cubicBezTo>
                    <a:pt x="1" y="10"/>
                    <a:pt x="1" y="10"/>
                    <a:pt x="1" y="10"/>
                  </a:cubicBezTo>
                  <a:cubicBezTo>
                    <a:pt x="0" y="11"/>
                    <a:pt x="0" y="11"/>
                    <a:pt x="1" y="12"/>
                  </a:cubicBezTo>
                  <a:cubicBezTo>
                    <a:pt x="19" y="22"/>
                    <a:pt x="19" y="22"/>
                    <a:pt x="19" y="22"/>
                  </a:cubicBezTo>
                  <a:cubicBezTo>
                    <a:pt x="19" y="22"/>
                    <a:pt x="20" y="22"/>
                    <a:pt x="21" y="22"/>
                  </a:cubicBezTo>
                  <a:cubicBezTo>
                    <a:pt x="39" y="12"/>
                    <a:pt x="39" y="12"/>
                    <a:pt x="39" y="12"/>
                  </a:cubicBezTo>
                  <a:cubicBezTo>
                    <a:pt x="39" y="11"/>
                    <a:pt x="39" y="11"/>
                    <a:pt x="39"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2" name="Freeform 169"/>
            <p:cNvSpPr>
              <a:spLocks/>
            </p:cNvSpPr>
            <p:nvPr/>
          </p:nvSpPr>
          <p:spPr bwMode="auto">
            <a:xfrm>
              <a:off x="1849438" y="3811588"/>
              <a:ext cx="123825" cy="69850"/>
            </a:xfrm>
            <a:custGeom>
              <a:avLst/>
              <a:gdLst>
                <a:gd name="T0" fmla="*/ 38 w 39"/>
                <a:gd name="T1" fmla="*/ 10 h 22"/>
                <a:gd name="T2" fmla="*/ 20 w 39"/>
                <a:gd name="T3" fmla="*/ 0 h 22"/>
                <a:gd name="T4" fmla="*/ 18 w 39"/>
                <a:gd name="T5" fmla="*/ 0 h 22"/>
                <a:gd name="T6" fmla="*/ 0 w 39"/>
                <a:gd name="T7" fmla="*/ 10 h 22"/>
                <a:gd name="T8" fmla="*/ 0 w 39"/>
                <a:gd name="T9" fmla="*/ 12 h 22"/>
                <a:gd name="T10" fmla="*/ 18 w 39"/>
                <a:gd name="T11" fmla="*/ 22 h 22"/>
                <a:gd name="T12" fmla="*/ 20 w 39"/>
                <a:gd name="T13" fmla="*/ 22 h 22"/>
                <a:gd name="T14" fmla="*/ 38 w 39"/>
                <a:gd name="T15" fmla="*/ 12 h 22"/>
                <a:gd name="T16" fmla="*/ 38 w 39"/>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0"/>
                  </a:moveTo>
                  <a:cubicBezTo>
                    <a:pt x="20" y="0"/>
                    <a:pt x="20" y="0"/>
                    <a:pt x="20" y="0"/>
                  </a:cubicBezTo>
                  <a:cubicBezTo>
                    <a:pt x="20" y="0"/>
                    <a:pt x="19" y="0"/>
                    <a:pt x="18" y="0"/>
                  </a:cubicBezTo>
                  <a:cubicBezTo>
                    <a:pt x="0" y="10"/>
                    <a:pt x="0" y="10"/>
                    <a:pt x="0" y="10"/>
                  </a:cubicBezTo>
                  <a:cubicBezTo>
                    <a:pt x="0" y="11"/>
                    <a:pt x="0" y="11"/>
                    <a:pt x="0" y="12"/>
                  </a:cubicBezTo>
                  <a:cubicBezTo>
                    <a:pt x="18" y="22"/>
                    <a:pt x="18" y="22"/>
                    <a:pt x="18" y="22"/>
                  </a:cubicBezTo>
                  <a:cubicBezTo>
                    <a:pt x="19" y="22"/>
                    <a:pt x="20" y="22"/>
                    <a:pt x="20" y="22"/>
                  </a:cubicBezTo>
                  <a:cubicBezTo>
                    <a:pt x="38" y="12"/>
                    <a:pt x="38" y="12"/>
                    <a:pt x="38" y="12"/>
                  </a:cubicBezTo>
                  <a:cubicBezTo>
                    <a:pt x="39" y="11"/>
                    <a:pt x="39" y="11"/>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3" name="Freeform 170"/>
            <p:cNvSpPr>
              <a:spLocks/>
            </p:cNvSpPr>
            <p:nvPr/>
          </p:nvSpPr>
          <p:spPr bwMode="auto">
            <a:xfrm>
              <a:off x="1919288" y="3852863"/>
              <a:ext cx="123825" cy="69850"/>
            </a:xfrm>
            <a:custGeom>
              <a:avLst/>
              <a:gdLst>
                <a:gd name="T0" fmla="*/ 39 w 39"/>
                <a:gd name="T1" fmla="*/ 10 h 22"/>
                <a:gd name="T2" fmla="*/ 21 w 39"/>
                <a:gd name="T3" fmla="*/ 0 h 22"/>
                <a:gd name="T4" fmla="*/ 19 w 39"/>
                <a:gd name="T5" fmla="*/ 0 h 22"/>
                <a:gd name="T6" fmla="*/ 1 w 39"/>
                <a:gd name="T7" fmla="*/ 10 h 22"/>
                <a:gd name="T8" fmla="*/ 1 w 39"/>
                <a:gd name="T9" fmla="*/ 12 h 22"/>
                <a:gd name="T10" fmla="*/ 19 w 39"/>
                <a:gd name="T11" fmla="*/ 22 h 22"/>
                <a:gd name="T12" fmla="*/ 21 w 39"/>
                <a:gd name="T13" fmla="*/ 22 h 22"/>
                <a:gd name="T14" fmla="*/ 39 w 39"/>
                <a:gd name="T15" fmla="*/ 12 h 22"/>
                <a:gd name="T16" fmla="*/ 39 w 39"/>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9" y="10"/>
                  </a:moveTo>
                  <a:cubicBezTo>
                    <a:pt x="21" y="0"/>
                    <a:pt x="21" y="0"/>
                    <a:pt x="21" y="0"/>
                  </a:cubicBezTo>
                  <a:cubicBezTo>
                    <a:pt x="20" y="0"/>
                    <a:pt x="19" y="0"/>
                    <a:pt x="19" y="0"/>
                  </a:cubicBezTo>
                  <a:cubicBezTo>
                    <a:pt x="1" y="10"/>
                    <a:pt x="1" y="10"/>
                    <a:pt x="1" y="10"/>
                  </a:cubicBezTo>
                  <a:cubicBezTo>
                    <a:pt x="0" y="11"/>
                    <a:pt x="0" y="11"/>
                    <a:pt x="1" y="12"/>
                  </a:cubicBezTo>
                  <a:cubicBezTo>
                    <a:pt x="19" y="22"/>
                    <a:pt x="19" y="22"/>
                    <a:pt x="19" y="22"/>
                  </a:cubicBezTo>
                  <a:cubicBezTo>
                    <a:pt x="19" y="22"/>
                    <a:pt x="20" y="22"/>
                    <a:pt x="21" y="22"/>
                  </a:cubicBezTo>
                  <a:cubicBezTo>
                    <a:pt x="39" y="12"/>
                    <a:pt x="39" y="12"/>
                    <a:pt x="39" y="12"/>
                  </a:cubicBezTo>
                  <a:cubicBezTo>
                    <a:pt x="39" y="11"/>
                    <a:pt x="39" y="11"/>
                    <a:pt x="39"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4" name="Freeform 171"/>
            <p:cNvSpPr>
              <a:spLocks/>
            </p:cNvSpPr>
            <p:nvPr/>
          </p:nvSpPr>
          <p:spPr bwMode="auto">
            <a:xfrm>
              <a:off x="1992313" y="3894138"/>
              <a:ext cx="122238" cy="69850"/>
            </a:xfrm>
            <a:custGeom>
              <a:avLst/>
              <a:gdLst>
                <a:gd name="T0" fmla="*/ 38 w 39"/>
                <a:gd name="T1" fmla="*/ 10 h 22"/>
                <a:gd name="T2" fmla="*/ 21 w 39"/>
                <a:gd name="T3" fmla="*/ 0 h 22"/>
                <a:gd name="T4" fmla="*/ 18 w 39"/>
                <a:gd name="T5" fmla="*/ 0 h 22"/>
                <a:gd name="T6" fmla="*/ 1 w 39"/>
                <a:gd name="T7" fmla="*/ 10 h 22"/>
                <a:gd name="T8" fmla="*/ 1 w 39"/>
                <a:gd name="T9" fmla="*/ 12 h 22"/>
                <a:gd name="T10" fmla="*/ 18 w 39"/>
                <a:gd name="T11" fmla="*/ 22 h 22"/>
                <a:gd name="T12" fmla="*/ 21 w 39"/>
                <a:gd name="T13" fmla="*/ 22 h 22"/>
                <a:gd name="T14" fmla="*/ 38 w 39"/>
                <a:gd name="T15" fmla="*/ 12 h 22"/>
                <a:gd name="T16" fmla="*/ 38 w 39"/>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0"/>
                  </a:moveTo>
                  <a:cubicBezTo>
                    <a:pt x="21" y="0"/>
                    <a:pt x="21" y="0"/>
                    <a:pt x="21" y="0"/>
                  </a:cubicBezTo>
                  <a:cubicBezTo>
                    <a:pt x="20" y="0"/>
                    <a:pt x="19" y="0"/>
                    <a:pt x="18" y="0"/>
                  </a:cubicBezTo>
                  <a:cubicBezTo>
                    <a:pt x="1" y="10"/>
                    <a:pt x="1" y="10"/>
                    <a:pt x="1" y="10"/>
                  </a:cubicBezTo>
                  <a:cubicBezTo>
                    <a:pt x="0" y="11"/>
                    <a:pt x="0" y="11"/>
                    <a:pt x="1" y="12"/>
                  </a:cubicBezTo>
                  <a:cubicBezTo>
                    <a:pt x="18" y="22"/>
                    <a:pt x="18" y="22"/>
                    <a:pt x="18" y="22"/>
                  </a:cubicBezTo>
                  <a:cubicBezTo>
                    <a:pt x="19" y="22"/>
                    <a:pt x="20" y="22"/>
                    <a:pt x="21" y="22"/>
                  </a:cubicBezTo>
                  <a:cubicBezTo>
                    <a:pt x="38" y="12"/>
                    <a:pt x="38" y="12"/>
                    <a:pt x="38" y="12"/>
                  </a:cubicBezTo>
                  <a:cubicBezTo>
                    <a:pt x="39" y="11"/>
                    <a:pt x="39" y="11"/>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5" name="Freeform 172"/>
            <p:cNvSpPr>
              <a:spLocks/>
            </p:cNvSpPr>
            <p:nvPr/>
          </p:nvSpPr>
          <p:spPr bwMode="auto">
            <a:xfrm>
              <a:off x="2065338" y="3935413"/>
              <a:ext cx="119063" cy="68263"/>
            </a:xfrm>
            <a:custGeom>
              <a:avLst/>
              <a:gdLst>
                <a:gd name="T0" fmla="*/ 38 w 38"/>
                <a:gd name="T1" fmla="*/ 10 h 22"/>
                <a:gd name="T2" fmla="*/ 20 w 38"/>
                <a:gd name="T3" fmla="*/ 0 h 22"/>
                <a:gd name="T4" fmla="*/ 18 w 38"/>
                <a:gd name="T5" fmla="*/ 0 h 22"/>
                <a:gd name="T6" fmla="*/ 0 w 38"/>
                <a:gd name="T7" fmla="*/ 10 h 22"/>
                <a:gd name="T8" fmla="*/ 0 w 38"/>
                <a:gd name="T9" fmla="*/ 12 h 22"/>
                <a:gd name="T10" fmla="*/ 18 w 38"/>
                <a:gd name="T11" fmla="*/ 22 h 22"/>
                <a:gd name="T12" fmla="*/ 20 w 38"/>
                <a:gd name="T13" fmla="*/ 22 h 22"/>
                <a:gd name="T14" fmla="*/ 38 w 38"/>
                <a:gd name="T15" fmla="*/ 12 h 22"/>
                <a:gd name="T16" fmla="*/ 38 w 38"/>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8" y="10"/>
                  </a:moveTo>
                  <a:cubicBezTo>
                    <a:pt x="20" y="0"/>
                    <a:pt x="20" y="0"/>
                    <a:pt x="20" y="0"/>
                  </a:cubicBezTo>
                  <a:cubicBezTo>
                    <a:pt x="20" y="0"/>
                    <a:pt x="19" y="0"/>
                    <a:pt x="18" y="0"/>
                  </a:cubicBezTo>
                  <a:cubicBezTo>
                    <a:pt x="0" y="10"/>
                    <a:pt x="0" y="10"/>
                    <a:pt x="0" y="10"/>
                  </a:cubicBezTo>
                  <a:cubicBezTo>
                    <a:pt x="0" y="11"/>
                    <a:pt x="0" y="11"/>
                    <a:pt x="0" y="12"/>
                  </a:cubicBezTo>
                  <a:cubicBezTo>
                    <a:pt x="18" y="22"/>
                    <a:pt x="18" y="22"/>
                    <a:pt x="18" y="22"/>
                  </a:cubicBezTo>
                  <a:cubicBezTo>
                    <a:pt x="19" y="22"/>
                    <a:pt x="20" y="22"/>
                    <a:pt x="20" y="22"/>
                  </a:cubicBezTo>
                  <a:cubicBezTo>
                    <a:pt x="38" y="12"/>
                    <a:pt x="38" y="12"/>
                    <a:pt x="38" y="12"/>
                  </a:cubicBezTo>
                  <a:cubicBezTo>
                    <a:pt x="38" y="11"/>
                    <a:pt x="38" y="11"/>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6" name="Freeform 173"/>
            <p:cNvSpPr>
              <a:spLocks/>
            </p:cNvSpPr>
            <p:nvPr/>
          </p:nvSpPr>
          <p:spPr bwMode="auto">
            <a:xfrm>
              <a:off x="2133600" y="3976688"/>
              <a:ext cx="123825" cy="68263"/>
            </a:xfrm>
            <a:custGeom>
              <a:avLst/>
              <a:gdLst>
                <a:gd name="T0" fmla="*/ 38 w 39"/>
                <a:gd name="T1" fmla="*/ 11 h 22"/>
                <a:gd name="T2" fmla="*/ 21 w 39"/>
                <a:gd name="T3" fmla="*/ 0 h 22"/>
                <a:gd name="T4" fmla="*/ 19 w 39"/>
                <a:gd name="T5" fmla="*/ 0 h 22"/>
                <a:gd name="T6" fmla="*/ 1 w 39"/>
                <a:gd name="T7" fmla="*/ 11 h 22"/>
                <a:gd name="T8" fmla="*/ 1 w 39"/>
                <a:gd name="T9" fmla="*/ 12 h 22"/>
                <a:gd name="T10" fmla="*/ 19 w 39"/>
                <a:gd name="T11" fmla="*/ 22 h 22"/>
                <a:gd name="T12" fmla="*/ 21 w 39"/>
                <a:gd name="T13" fmla="*/ 22 h 22"/>
                <a:gd name="T14" fmla="*/ 38 w 39"/>
                <a:gd name="T15" fmla="*/ 12 h 22"/>
                <a:gd name="T16" fmla="*/ 38 w 39"/>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1"/>
                  </a:moveTo>
                  <a:cubicBezTo>
                    <a:pt x="21" y="0"/>
                    <a:pt x="21" y="0"/>
                    <a:pt x="21" y="0"/>
                  </a:cubicBezTo>
                  <a:cubicBezTo>
                    <a:pt x="20" y="0"/>
                    <a:pt x="19" y="0"/>
                    <a:pt x="19" y="0"/>
                  </a:cubicBezTo>
                  <a:cubicBezTo>
                    <a:pt x="1" y="11"/>
                    <a:pt x="1" y="11"/>
                    <a:pt x="1" y="11"/>
                  </a:cubicBezTo>
                  <a:cubicBezTo>
                    <a:pt x="0" y="11"/>
                    <a:pt x="0" y="11"/>
                    <a:pt x="1" y="12"/>
                  </a:cubicBezTo>
                  <a:cubicBezTo>
                    <a:pt x="19" y="22"/>
                    <a:pt x="19" y="22"/>
                    <a:pt x="19" y="22"/>
                  </a:cubicBezTo>
                  <a:cubicBezTo>
                    <a:pt x="19" y="22"/>
                    <a:pt x="20" y="22"/>
                    <a:pt x="21" y="22"/>
                  </a:cubicBezTo>
                  <a:cubicBezTo>
                    <a:pt x="38" y="12"/>
                    <a:pt x="38" y="12"/>
                    <a:pt x="38" y="12"/>
                  </a:cubicBezTo>
                  <a:cubicBezTo>
                    <a:pt x="39" y="11"/>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7" name="Freeform 174"/>
            <p:cNvSpPr>
              <a:spLocks/>
            </p:cNvSpPr>
            <p:nvPr/>
          </p:nvSpPr>
          <p:spPr bwMode="auto">
            <a:xfrm>
              <a:off x="2206625" y="4016376"/>
              <a:ext cx="123825" cy="69850"/>
            </a:xfrm>
            <a:custGeom>
              <a:avLst/>
              <a:gdLst>
                <a:gd name="T0" fmla="*/ 38 w 39"/>
                <a:gd name="T1" fmla="*/ 11 h 22"/>
                <a:gd name="T2" fmla="*/ 20 w 39"/>
                <a:gd name="T3" fmla="*/ 0 h 22"/>
                <a:gd name="T4" fmla="*/ 18 w 39"/>
                <a:gd name="T5" fmla="*/ 0 h 22"/>
                <a:gd name="T6" fmla="*/ 0 w 39"/>
                <a:gd name="T7" fmla="*/ 11 h 22"/>
                <a:gd name="T8" fmla="*/ 0 w 39"/>
                <a:gd name="T9" fmla="*/ 12 h 22"/>
                <a:gd name="T10" fmla="*/ 18 w 39"/>
                <a:gd name="T11" fmla="*/ 22 h 22"/>
                <a:gd name="T12" fmla="*/ 20 w 39"/>
                <a:gd name="T13" fmla="*/ 22 h 22"/>
                <a:gd name="T14" fmla="*/ 38 w 39"/>
                <a:gd name="T15" fmla="*/ 12 h 22"/>
                <a:gd name="T16" fmla="*/ 38 w 39"/>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1"/>
                  </a:moveTo>
                  <a:cubicBezTo>
                    <a:pt x="20" y="0"/>
                    <a:pt x="20" y="0"/>
                    <a:pt x="20" y="0"/>
                  </a:cubicBezTo>
                  <a:cubicBezTo>
                    <a:pt x="20" y="0"/>
                    <a:pt x="19" y="0"/>
                    <a:pt x="18" y="0"/>
                  </a:cubicBezTo>
                  <a:cubicBezTo>
                    <a:pt x="0" y="11"/>
                    <a:pt x="0" y="11"/>
                    <a:pt x="0" y="11"/>
                  </a:cubicBezTo>
                  <a:cubicBezTo>
                    <a:pt x="0" y="11"/>
                    <a:pt x="0" y="11"/>
                    <a:pt x="0" y="12"/>
                  </a:cubicBezTo>
                  <a:cubicBezTo>
                    <a:pt x="18" y="22"/>
                    <a:pt x="18" y="22"/>
                    <a:pt x="18" y="22"/>
                  </a:cubicBezTo>
                  <a:cubicBezTo>
                    <a:pt x="19" y="22"/>
                    <a:pt x="20" y="22"/>
                    <a:pt x="20" y="22"/>
                  </a:cubicBezTo>
                  <a:cubicBezTo>
                    <a:pt x="38" y="12"/>
                    <a:pt x="38" y="12"/>
                    <a:pt x="38" y="12"/>
                  </a:cubicBezTo>
                  <a:cubicBezTo>
                    <a:pt x="39" y="11"/>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8" name="Freeform 175"/>
            <p:cNvSpPr>
              <a:spLocks/>
            </p:cNvSpPr>
            <p:nvPr/>
          </p:nvSpPr>
          <p:spPr bwMode="auto">
            <a:xfrm>
              <a:off x="2276475" y="4057651"/>
              <a:ext cx="122238" cy="69850"/>
            </a:xfrm>
            <a:custGeom>
              <a:avLst/>
              <a:gdLst>
                <a:gd name="T0" fmla="*/ 39 w 39"/>
                <a:gd name="T1" fmla="*/ 11 h 22"/>
                <a:gd name="T2" fmla="*/ 21 w 39"/>
                <a:gd name="T3" fmla="*/ 0 h 22"/>
                <a:gd name="T4" fmla="*/ 19 w 39"/>
                <a:gd name="T5" fmla="*/ 0 h 22"/>
                <a:gd name="T6" fmla="*/ 1 w 39"/>
                <a:gd name="T7" fmla="*/ 11 h 22"/>
                <a:gd name="T8" fmla="*/ 1 w 39"/>
                <a:gd name="T9" fmla="*/ 12 h 22"/>
                <a:gd name="T10" fmla="*/ 19 w 39"/>
                <a:gd name="T11" fmla="*/ 22 h 22"/>
                <a:gd name="T12" fmla="*/ 21 w 39"/>
                <a:gd name="T13" fmla="*/ 22 h 22"/>
                <a:gd name="T14" fmla="*/ 39 w 39"/>
                <a:gd name="T15" fmla="*/ 12 h 22"/>
                <a:gd name="T16" fmla="*/ 39 w 39"/>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9" y="11"/>
                  </a:moveTo>
                  <a:cubicBezTo>
                    <a:pt x="21" y="0"/>
                    <a:pt x="21" y="0"/>
                    <a:pt x="21" y="0"/>
                  </a:cubicBezTo>
                  <a:cubicBezTo>
                    <a:pt x="20" y="0"/>
                    <a:pt x="19" y="0"/>
                    <a:pt x="19" y="0"/>
                  </a:cubicBezTo>
                  <a:cubicBezTo>
                    <a:pt x="1" y="11"/>
                    <a:pt x="1" y="11"/>
                    <a:pt x="1" y="11"/>
                  </a:cubicBezTo>
                  <a:cubicBezTo>
                    <a:pt x="0" y="11"/>
                    <a:pt x="0" y="12"/>
                    <a:pt x="1" y="12"/>
                  </a:cubicBezTo>
                  <a:cubicBezTo>
                    <a:pt x="19" y="22"/>
                    <a:pt x="19" y="22"/>
                    <a:pt x="19" y="22"/>
                  </a:cubicBezTo>
                  <a:cubicBezTo>
                    <a:pt x="19" y="22"/>
                    <a:pt x="20" y="22"/>
                    <a:pt x="21" y="22"/>
                  </a:cubicBezTo>
                  <a:cubicBezTo>
                    <a:pt x="39" y="12"/>
                    <a:pt x="39" y="12"/>
                    <a:pt x="39" y="12"/>
                  </a:cubicBezTo>
                  <a:cubicBezTo>
                    <a:pt x="39" y="12"/>
                    <a:pt x="39" y="11"/>
                    <a:pt x="39"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9" name="Freeform 176"/>
            <p:cNvSpPr>
              <a:spLocks/>
            </p:cNvSpPr>
            <p:nvPr/>
          </p:nvSpPr>
          <p:spPr bwMode="auto">
            <a:xfrm>
              <a:off x="2347913" y="4098926"/>
              <a:ext cx="123825" cy="73025"/>
            </a:xfrm>
            <a:custGeom>
              <a:avLst/>
              <a:gdLst>
                <a:gd name="T0" fmla="*/ 38 w 39"/>
                <a:gd name="T1" fmla="*/ 11 h 23"/>
                <a:gd name="T2" fmla="*/ 20 w 39"/>
                <a:gd name="T3" fmla="*/ 0 h 23"/>
                <a:gd name="T4" fmla="*/ 18 w 39"/>
                <a:gd name="T5" fmla="*/ 0 h 23"/>
                <a:gd name="T6" fmla="*/ 0 w 39"/>
                <a:gd name="T7" fmla="*/ 11 h 23"/>
                <a:gd name="T8" fmla="*/ 0 w 39"/>
                <a:gd name="T9" fmla="*/ 12 h 23"/>
                <a:gd name="T10" fmla="*/ 18 w 39"/>
                <a:gd name="T11" fmla="*/ 22 h 23"/>
                <a:gd name="T12" fmla="*/ 20 w 39"/>
                <a:gd name="T13" fmla="*/ 22 h 23"/>
                <a:gd name="T14" fmla="*/ 38 w 39"/>
                <a:gd name="T15" fmla="*/ 12 h 23"/>
                <a:gd name="T16" fmla="*/ 38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8" y="11"/>
                  </a:moveTo>
                  <a:cubicBezTo>
                    <a:pt x="20" y="0"/>
                    <a:pt x="20" y="0"/>
                    <a:pt x="20" y="0"/>
                  </a:cubicBezTo>
                  <a:cubicBezTo>
                    <a:pt x="20" y="0"/>
                    <a:pt x="19" y="0"/>
                    <a:pt x="18" y="0"/>
                  </a:cubicBezTo>
                  <a:cubicBezTo>
                    <a:pt x="0" y="11"/>
                    <a:pt x="0" y="11"/>
                    <a:pt x="0" y="11"/>
                  </a:cubicBezTo>
                  <a:cubicBezTo>
                    <a:pt x="0" y="11"/>
                    <a:pt x="0" y="12"/>
                    <a:pt x="0" y="12"/>
                  </a:cubicBezTo>
                  <a:cubicBezTo>
                    <a:pt x="18" y="22"/>
                    <a:pt x="18" y="22"/>
                    <a:pt x="18" y="22"/>
                  </a:cubicBezTo>
                  <a:cubicBezTo>
                    <a:pt x="19" y="23"/>
                    <a:pt x="20" y="23"/>
                    <a:pt x="20" y="22"/>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0" name="Freeform 177"/>
            <p:cNvSpPr>
              <a:spLocks/>
            </p:cNvSpPr>
            <p:nvPr/>
          </p:nvSpPr>
          <p:spPr bwMode="auto">
            <a:xfrm>
              <a:off x="2417763" y="4140201"/>
              <a:ext cx="123825" cy="71438"/>
            </a:xfrm>
            <a:custGeom>
              <a:avLst/>
              <a:gdLst>
                <a:gd name="T0" fmla="*/ 39 w 39"/>
                <a:gd name="T1" fmla="*/ 11 h 23"/>
                <a:gd name="T2" fmla="*/ 21 w 39"/>
                <a:gd name="T3" fmla="*/ 0 h 23"/>
                <a:gd name="T4" fmla="*/ 19 w 39"/>
                <a:gd name="T5" fmla="*/ 0 h 23"/>
                <a:gd name="T6" fmla="*/ 1 w 39"/>
                <a:gd name="T7" fmla="*/ 11 h 23"/>
                <a:gd name="T8" fmla="*/ 1 w 39"/>
                <a:gd name="T9" fmla="*/ 12 h 23"/>
                <a:gd name="T10" fmla="*/ 19 w 39"/>
                <a:gd name="T11" fmla="*/ 22 h 23"/>
                <a:gd name="T12" fmla="*/ 21 w 39"/>
                <a:gd name="T13" fmla="*/ 22 h 23"/>
                <a:gd name="T14" fmla="*/ 39 w 39"/>
                <a:gd name="T15" fmla="*/ 12 h 23"/>
                <a:gd name="T16" fmla="*/ 39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9" y="11"/>
                  </a:moveTo>
                  <a:cubicBezTo>
                    <a:pt x="21" y="0"/>
                    <a:pt x="21" y="0"/>
                    <a:pt x="21" y="0"/>
                  </a:cubicBezTo>
                  <a:cubicBezTo>
                    <a:pt x="20" y="0"/>
                    <a:pt x="19" y="0"/>
                    <a:pt x="19" y="0"/>
                  </a:cubicBezTo>
                  <a:cubicBezTo>
                    <a:pt x="1" y="11"/>
                    <a:pt x="1" y="11"/>
                    <a:pt x="1" y="11"/>
                  </a:cubicBezTo>
                  <a:cubicBezTo>
                    <a:pt x="0" y="11"/>
                    <a:pt x="0" y="12"/>
                    <a:pt x="1" y="12"/>
                  </a:cubicBezTo>
                  <a:cubicBezTo>
                    <a:pt x="19" y="22"/>
                    <a:pt x="19" y="22"/>
                    <a:pt x="19" y="22"/>
                  </a:cubicBezTo>
                  <a:cubicBezTo>
                    <a:pt x="19" y="23"/>
                    <a:pt x="20" y="23"/>
                    <a:pt x="21" y="22"/>
                  </a:cubicBezTo>
                  <a:cubicBezTo>
                    <a:pt x="39" y="12"/>
                    <a:pt x="39" y="12"/>
                    <a:pt x="39" y="12"/>
                  </a:cubicBezTo>
                  <a:cubicBezTo>
                    <a:pt x="39" y="12"/>
                    <a:pt x="39" y="11"/>
                    <a:pt x="39"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1" name="Freeform 178"/>
            <p:cNvSpPr>
              <a:spLocks/>
            </p:cNvSpPr>
            <p:nvPr/>
          </p:nvSpPr>
          <p:spPr bwMode="auto">
            <a:xfrm>
              <a:off x="2490788" y="4181476"/>
              <a:ext cx="123825" cy="71438"/>
            </a:xfrm>
            <a:custGeom>
              <a:avLst/>
              <a:gdLst>
                <a:gd name="T0" fmla="*/ 38 w 39"/>
                <a:gd name="T1" fmla="*/ 11 h 23"/>
                <a:gd name="T2" fmla="*/ 21 w 39"/>
                <a:gd name="T3" fmla="*/ 0 h 23"/>
                <a:gd name="T4" fmla="*/ 18 w 39"/>
                <a:gd name="T5" fmla="*/ 0 h 23"/>
                <a:gd name="T6" fmla="*/ 1 w 39"/>
                <a:gd name="T7" fmla="*/ 11 h 23"/>
                <a:gd name="T8" fmla="*/ 1 w 39"/>
                <a:gd name="T9" fmla="*/ 12 h 23"/>
                <a:gd name="T10" fmla="*/ 18 w 39"/>
                <a:gd name="T11" fmla="*/ 22 h 23"/>
                <a:gd name="T12" fmla="*/ 21 w 39"/>
                <a:gd name="T13" fmla="*/ 22 h 23"/>
                <a:gd name="T14" fmla="*/ 38 w 39"/>
                <a:gd name="T15" fmla="*/ 12 h 23"/>
                <a:gd name="T16" fmla="*/ 38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8" y="11"/>
                  </a:moveTo>
                  <a:cubicBezTo>
                    <a:pt x="21" y="0"/>
                    <a:pt x="21" y="0"/>
                    <a:pt x="21" y="0"/>
                  </a:cubicBezTo>
                  <a:cubicBezTo>
                    <a:pt x="20" y="0"/>
                    <a:pt x="19" y="0"/>
                    <a:pt x="18" y="0"/>
                  </a:cubicBezTo>
                  <a:cubicBezTo>
                    <a:pt x="1" y="11"/>
                    <a:pt x="1" y="11"/>
                    <a:pt x="1" y="11"/>
                  </a:cubicBezTo>
                  <a:cubicBezTo>
                    <a:pt x="0" y="11"/>
                    <a:pt x="0" y="12"/>
                    <a:pt x="1" y="12"/>
                  </a:cubicBezTo>
                  <a:cubicBezTo>
                    <a:pt x="18" y="22"/>
                    <a:pt x="18" y="22"/>
                    <a:pt x="18" y="22"/>
                  </a:cubicBezTo>
                  <a:cubicBezTo>
                    <a:pt x="19" y="23"/>
                    <a:pt x="20" y="23"/>
                    <a:pt x="21" y="22"/>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2" name="Freeform 179"/>
            <p:cNvSpPr>
              <a:spLocks/>
            </p:cNvSpPr>
            <p:nvPr/>
          </p:nvSpPr>
          <p:spPr bwMode="auto">
            <a:xfrm>
              <a:off x="1792288" y="3698876"/>
              <a:ext cx="123825" cy="71438"/>
            </a:xfrm>
            <a:custGeom>
              <a:avLst/>
              <a:gdLst>
                <a:gd name="T0" fmla="*/ 38 w 39"/>
                <a:gd name="T1" fmla="*/ 11 h 23"/>
                <a:gd name="T2" fmla="*/ 20 w 39"/>
                <a:gd name="T3" fmla="*/ 1 h 23"/>
                <a:gd name="T4" fmla="*/ 18 w 39"/>
                <a:gd name="T5" fmla="*/ 1 h 23"/>
                <a:gd name="T6" fmla="*/ 0 w 39"/>
                <a:gd name="T7" fmla="*/ 11 h 23"/>
                <a:gd name="T8" fmla="*/ 0 w 39"/>
                <a:gd name="T9" fmla="*/ 12 h 23"/>
                <a:gd name="T10" fmla="*/ 18 w 39"/>
                <a:gd name="T11" fmla="*/ 22 h 23"/>
                <a:gd name="T12" fmla="*/ 20 w 39"/>
                <a:gd name="T13" fmla="*/ 22 h 23"/>
                <a:gd name="T14" fmla="*/ 38 w 39"/>
                <a:gd name="T15" fmla="*/ 12 h 23"/>
                <a:gd name="T16" fmla="*/ 38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8" y="11"/>
                  </a:moveTo>
                  <a:cubicBezTo>
                    <a:pt x="20" y="1"/>
                    <a:pt x="20" y="1"/>
                    <a:pt x="20" y="1"/>
                  </a:cubicBezTo>
                  <a:cubicBezTo>
                    <a:pt x="20" y="0"/>
                    <a:pt x="19" y="0"/>
                    <a:pt x="18" y="1"/>
                  </a:cubicBezTo>
                  <a:cubicBezTo>
                    <a:pt x="0" y="11"/>
                    <a:pt x="0" y="11"/>
                    <a:pt x="0" y="11"/>
                  </a:cubicBezTo>
                  <a:cubicBezTo>
                    <a:pt x="0" y="11"/>
                    <a:pt x="0" y="12"/>
                    <a:pt x="0" y="12"/>
                  </a:cubicBezTo>
                  <a:cubicBezTo>
                    <a:pt x="18" y="22"/>
                    <a:pt x="18" y="22"/>
                    <a:pt x="18" y="22"/>
                  </a:cubicBezTo>
                  <a:cubicBezTo>
                    <a:pt x="19" y="23"/>
                    <a:pt x="20" y="23"/>
                    <a:pt x="20" y="22"/>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3" name="Freeform 180"/>
            <p:cNvSpPr>
              <a:spLocks/>
            </p:cNvSpPr>
            <p:nvPr/>
          </p:nvSpPr>
          <p:spPr bwMode="auto">
            <a:xfrm>
              <a:off x="1862138" y="3740151"/>
              <a:ext cx="123825" cy="71438"/>
            </a:xfrm>
            <a:custGeom>
              <a:avLst/>
              <a:gdLst>
                <a:gd name="T0" fmla="*/ 39 w 39"/>
                <a:gd name="T1" fmla="*/ 11 h 23"/>
                <a:gd name="T2" fmla="*/ 21 w 39"/>
                <a:gd name="T3" fmla="*/ 1 h 23"/>
                <a:gd name="T4" fmla="*/ 19 w 39"/>
                <a:gd name="T5" fmla="*/ 1 h 23"/>
                <a:gd name="T6" fmla="*/ 1 w 39"/>
                <a:gd name="T7" fmla="*/ 11 h 23"/>
                <a:gd name="T8" fmla="*/ 1 w 39"/>
                <a:gd name="T9" fmla="*/ 12 h 23"/>
                <a:gd name="T10" fmla="*/ 19 w 39"/>
                <a:gd name="T11" fmla="*/ 22 h 23"/>
                <a:gd name="T12" fmla="*/ 21 w 39"/>
                <a:gd name="T13" fmla="*/ 22 h 23"/>
                <a:gd name="T14" fmla="*/ 39 w 39"/>
                <a:gd name="T15" fmla="*/ 12 h 23"/>
                <a:gd name="T16" fmla="*/ 39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9" y="11"/>
                  </a:moveTo>
                  <a:cubicBezTo>
                    <a:pt x="21" y="1"/>
                    <a:pt x="21" y="1"/>
                    <a:pt x="21" y="1"/>
                  </a:cubicBezTo>
                  <a:cubicBezTo>
                    <a:pt x="20" y="0"/>
                    <a:pt x="19" y="0"/>
                    <a:pt x="19" y="1"/>
                  </a:cubicBezTo>
                  <a:cubicBezTo>
                    <a:pt x="1" y="11"/>
                    <a:pt x="1" y="11"/>
                    <a:pt x="1" y="11"/>
                  </a:cubicBezTo>
                  <a:cubicBezTo>
                    <a:pt x="0" y="11"/>
                    <a:pt x="0" y="12"/>
                    <a:pt x="1" y="12"/>
                  </a:cubicBezTo>
                  <a:cubicBezTo>
                    <a:pt x="19" y="22"/>
                    <a:pt x="19" y="22"/>
                    <a:pt x="19" y="22"/>
                  </a:cubicBezTo>
                  <a:cubicBezTo>
                    <a:pt x="19" y="23"/>
                    <a:pt x="20" y="23"/>
                    <a:pt x="21" y="22"/>
                  </a:cubicBezTo>
                  <a:cubicBezTo>
                    <a:pt x="39" y="12"/>
                    <a:pt x="39" y="12"/>
                    <a:pt x="39" y="12"/>
                  </a:cubicBezTo>
                  <a:cubicBezTo>
                    <a:pt x="39" y="12"/>
                    <a:pt x="39" y="11"/>
                    <a:pt x="39"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4" name="Freeform 181"/>
            <p:cNvSpPr>
              <a:spLocks/>
            </p:cNvSpPr>
            <p:nvPr/>
          </p:nvSpPr>
          <p:spPr bwMode="auto">
            <a:xfrm>
              <a:off x="1935163" y="3779838"/>
              <a:ext cx="123825" cy="73025"/>
            </a:xfrm>
            <a:custGeom>
              <a:avLst/>
              <a:gdLst>
                <a:gd name="T0" fmla="*/ 38 w 39"/>
                <a:gd name="T1" fmla="*/ 11 h 23"/>
                <a:gd name="T2" fmla="*/ 20 w 39"/>
                <a:gd name="T3" fmla="*/ 1 h 23"/>
                <a:gd name="T4" fmla="*/ 18 w 39"/>
                <a:gd name="T5" fmla="*/ 1 h 23"/>
                <a:gd name="T6" fmla="*/ 1 w 39"/>
                <a:gd name="T7" fmla="*/ 11 h 23"/>
                <a:gd name="T8" fmla="*/ 1 w 39"/>
                <a:gd name="T9" fmla="*/ 12 h 23"/>
                <a:gd name="T10" fmla="*/ 18 w 39"/>
                <a:gd name="T11" fmla="*/ 22 h 23"/>
                <a:gd name="T12" fmla="*/ 20 w 39"/>
                <a:gd name="T13" fmla="*/ 22 h 23"/>
                <a:gd name="T14" fmla="*/ 38 w 39"/>
                <a:gd name="T15" fmla="*/ 12 h 23"/>
                <a:gd name="T16" fmla="*/ 38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8" y="11"/>
                  </a:moveTo>
                  <a:cubicBezTo>
                    <a:pt x="20" y="1"/>
                    <a:pt x="20" y="1"/>
                    <a:pt x="20" y="1"/>
                  </a:cubicBezTo>
                  <a:cubicBezTo>
                    <a:pt x="20" y="0"/>
                    <a:pt x="19" y="0"/>
                    <a:pt x="18" y="1"/>
                  </a:cubicBezTo>
                  <a:cubicBezTo>
                    <a:pt x="1" y="11"/>
                    <a:pt x="1" y="11"/>
                    <a:pt x="1" y="11"/>
                  </a:cubicBezTo>
                  <a:cubicBezTo>
                    <a:pt x="0" y="11"/>
                    <a:pt x="0" y="12"/>
                    <a:pt x="1" y="12"/>
                  </a:cubicBezTo>
                  <a:cubicBezTo>
                    <a:pt x="18" y="22"/>
                    <a:pt x="18" y="22"/>
                    <a:pt x="18" y="22"/>
                  </a:cubicBezTo>
                  <a:cubicBezTo>
                    <a:pt x="19" y="23"/>
                    <a:pt x="20" y="23"/>
                    <a:pt x="20" y="22"/>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5" name="Freeform 182"/>
            <p:cNvSpPr>
              <a:spLocks/>
            </p:cNvSpPr>
            <p:nvPr/>
          </p:nvSpPr>
          <p:spPr bwMode="auto">
            <a:xfrm>
              <a:off x="2005013" y="3821113"/>
              <a:ext cx="122238" cy="73025"/>
            </a:xfrm>
            <a:custGeom>
              <a:avLst/>
              <a:gdLst>
                <a:gd name="T0" fmla="*/ 39 w 39"/>
                <a:gd name="T1" fmla="*/ 11 h 23"/>
                <a:gd name="T2" fmla="*/ 21 w 39"/>
                <a:gd name="T3" fmla="*/ 1 h 23"/>
                <a:gd name="T4" fmla="*/ 19 w 39"/>
                <a:gd name="T5" fmla="*/ 1 h 23"/>
                <a:gd name="T6" fmla="*/ 1 w 39"/>
                <a:gd name="T7" fmla="*/ 11 h 23"/>
                <a:gd name="T8" fmla="*/ 1 w 39"/>
                <a:gd name="T9" fmla="*/ 12 h 23"/>
                <a:gd name="T10" fmla="*/ 19 w 39"/>
                <a:gd name="T11" fmla="*/ 23 h 23"/>
                <a:gd name="T12" fmla="*/ 21 w 39"/>
                <a:gd name="T13" fmla="*/ 23 h 23"/>
                <a:gd name="T14" fmla="*/ 39 w 39"/>
                <a:gd name="T15" fmla="*/ 12 h 23"/>
                <a:gd name="T16" fmla="*/ 39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9" y="11"/>
                  </a:moveTo>
                  <a:cubicBezTo>
                    <a:pt x="21" y="1"/>
                    <a:pt x="21" y="1"/>
                    <a:pt x="21" y="1"/>
                  </a:cubicBezTo>
                  <a:cubicBezTo>
                    <a:pt x="20" y="0"/>
                    <a:pt x="19" y="0"/>
                    <a:pt x="19" y="1"/>
                  </a:cubicBezTo>
                  <a:cubicBezTo>
                    <a:pt x="1" y="11"/>
                    <a:pt x="1" y="11"/>
                    <a:pt x="1" y="11"/>
                  </a:cubicBezTo>
                  <a:cubicBezTo>
                    <a:pt x="0" y="11"/>
                    <a:pt x="0" y="12"/>
                    <a:pt x="1" y="12"/>
                  </a:cubicBezTo>
                  <a:cubicBezTo>
                    <a:pt x="19" y="23"/>
                    <a:pt x="19" y="23"/>
                    <a:pt x="19" y="23"/>
                  </a:cubicBezTo>
                  <a:cubicBezTo>
                    <a:pt x="19" y="23"/>
                    <a:pt x="20" y="23"/>
                    <a:pt x="21" y="23"/>
                  </a:cubicBezTo>
                  <a:cubicBezTo>
                    <a:pt x="39" y="12"/>
                    <a:pt x="39" y="12"/>
                    <a:pt x="39" y="12"/>
                  </a:cubicBezTo>
                  <a:cubicBezTo>
                    <a:pt x="39" y="12"/>
                    <a:pt x="39" y="11"/>
                    <a:pt x="39"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6" name="Freeform 183"/>
            <p:cNvSpPr>
              <a:spLocks/>
            </p:cNvSpPr>
            <p:nvPr/>
          </p:nvSpPr>
          <p:spPr bwMode="auto">
            <a:xfrm>
              <a:off x="2076450" y="3862388"/>
              <a:ext cx="123825" cy="73025"/>
            </a:xfrm>
            <a:custGeom>
              <a:avLst/>
              <a:gdLst>
                <a:gd name="T0" fmla="*/ 38 w 39"/>
                <a:gd name="T1" fmla="*/ 11 h 23"/>
                <a:gd name="T2" fmla="*/ 21 w 39"/>
                <a:gd name="T3" fmla="*/ 1 h 23"/>
                <a:gd name="T4" fmla="*/ 18 w 39"/>
                <a:gd name="T5" fmla="*/ 1 h 23"/>
                <a:gd name="T6" fmla="*/ 1 w 39"/>
                <a:gd name="T7" fmla="*/ 11 h 23"/>
                <a:gd name="T8" fmla="*/ 1 w 39"/>
                <a:gd name="T9" fmla="*/ 12 h 23"/>
                <a:gd name="T10" fmla="*/ 18 w 39"/>
                <a:gd name="T11" fmla="*/ 23 h 23"/>
                <a:gd name="T12" fmla="*/ 21 w 39"/>
                <a:gd name="T13" fmla="*/ 23 h 23"/>
                <a:gd name="T14" fmla="*/ 38 w 39"/>
                <a:gd name="T15" fmla="*/ 12 h 23"/>
                <a:gd name="T16" fmla="*/ 38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8" y="11"/>
                  </a:moveTo>
                  <a:cubicBezTo>
                    <a:pt x="21" y="1"/>
                    <a:pt x="21" y="1"/>
                    <a:pt x="21" y="1"/>
                  </a:cubicBezTo>
                  <a:cubicBezTo>
                    <a:pt x="20" y="0"/>
                    <a:pt x="19" y="0"/>
                    <a:pt x="18" y="1"/>
                  </a:cubicBezTo>
                  <a:cubicBezTo>
                    <a:pt x="1" y="11"/>
                    <a:pt x="1" y="11"/>
                    <a:pt x="1" y="11"/>
                  </a:cubicBezTo>
                  <a:cubicBezTo>
                    <a:pt x="0" y="11"/>
                    <a:pt x="0" y="12"/>
                    <a:pt x="1" y="12"/>
                  </a:cubicBezTo>
                  <a:cubicBezTo>
                    <a:pt x="18" y="23"/>
                    <a:pt x="18" y="23"/>
                    <a:pt x="18" y="23"/>
                  </a:cubicBezTo>
                  <a:cubicBezTo>
                    <a:pt x="19" y="23"/>
                    <a:pt x="20" y="23"/>
                    <a:pt x="21" y="23"/>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7" name="Freeform 184"/>
            <p:cNvSpPr>
              <a:spLocks/>
            </p:cNvSpPr>
            <p:nvPr/>
          </p:nvSpPr>
          <p:spPr bwMode="auto">
            <a:xfrm>
              <a:off x="2149475" y="3903663"/>
              <a:ext cx="123825" cy="73025"/>
            </a:xfrm>
            <a:custGeom>
              <a:avLst/>
              <a:gdLst>
                <a:gd name="T0" fmla="*/ 38 w 39"/>
                <a:gd name="T1" fmla="*/ 11 h 23"/>
                <a:gd name="T2" fmla="*/ 20 w 39"/>
                <a:gd name="T3" fmla="*/ 1 h 23"/>
                <a:gd name="T4" fmla="*/ 18 w 39"/>
                <a:gd name="T5" fmla="*/ 1 h 23"/>
                <a:gd name="T6" fmla="*/ 0 w 39"/>
                <a:gd name="T7" fmla="*/ 11 h 23"/>
                <a:gd name="T8" fmla="*/ 0 w 39"/>
                <a:gd name="T9" fmla="*/ 12 h 23"/>
                <a:gd name="T10" fmla="*/ 18 w 39"/>
                <a:gd name="T11" fmla="*/ 23 h 23"/>
                <a:gd name="T12" fmla="*/ 20 w 39"/>
                <a:gd name="T13" fmla="*/ 23 h 23"/>
                <a:gd name="T14" fmla="*/ 38 w 39"/>
                <a:gd name="T15" fmla="*/ 12 h 23"/>
                <a:gd name="T16" fmla="*/ 38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8" y="11"/>
                  </a:moveTo>
                  <a:cubicBezTo>
                    <a:pt x="20" y="1"/>
                    <a:pt x="20" y="1"/>
                    <a:pt x="20" y="1"/>
                  </a:cubicBezTo>
                  <a:cubicBezTo>
                    <a:pt x="20" y="0"/>
                    <a:pt x="19" y="0"/>
                    <a:pt x="18" y="1"/>
                  </a:cubicBezTo>
                  <a:cubicBezTo>
                    <a:pt x="0" y="11"/>
                    <a:pt x="0" y="11"/>
                    <a:pt x="0" y="11"/>
                  </a:cubicBezTo>
                  <a:cubicBezTo>
                    <a:pt x="0" y="11"/>
                    <a:pt x="0" y="12"/>
                    <a:pt x="0" y="12"/>
                  </a:cubicBezTo>
                  <a:cubicBezTo>
                    <a:pt x="18" y="23"/>
                    <a:pt x="18" y="23"/>
                    <a:pt x="18" y="23"/>
                  </a:cubicBezTo>
                  <a:cubicBezTo>
                    <a:pt x="19" y="23"/>
                    <a:pt x="20" y="23"/>
                    <a:pt x="20" y="23"/>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8" name="Freeform 185"/>
            <p:cNvSpPr>
              <a:spLocks/>
            </p:cNvSpPr>
            <p:nvPr/>
          </p:nvSpPr>
          <p:spPr bwMode="auto">
            <a:xfrm>
              <a:off x="2219325" y="3944938"/>
              <a:ext cx="123825" cy="71438"/>
            </a:xfrm>
            <a:custGeom>
              <a:avLst/>
              <a:gdLst>
                <a:gd name="T0" fmla="*/ 39 w 39"/>
                <a:gd name="T1" fmla="*/ 11 h 23"/>
                <a:gd name="T2" fmla="*/ 21 w 39"/>
                <a:gd name="T3" fmla="*/ 1 h 23"/>
                <a:gd name="T4" fmla="*/ 19 w 39"/>
                <a:gd name="T5" fmla="*/ 1 h 23"/>
                <a:gd name="T6" fmla="*/ 1 w 39"/>
                <a:gd name="T7" fmla="*/ 11 h 23"/>
                <a:gd name="T8" fmla="*/ 1 w 39"/>
                <a:gd name="T9" fmla="*/ 12 h 23"/>
                <a:gd name="T10" fmla="*/ 19 w 39"/>
                <a:gd name="T11" fmla="*/ 23 h 23"/>
                <a:gd name="T12" fmla="*/ 21 w 39"/>
                <a:gd name="T13" fmla="*/ 23 h 23"/>
                <a:gd name="T14" fmla="*/ 39 w 39"/>
                <a:gd name="T15" fmla="*/ 12 h 23"/>
                <a:gd name="T16" fmla="*/ 39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9" y="11"/>
                  </a:moveTo>
                  <a:cubicBezTo>
                    <a:pt x="21" y="1"/>
                    <a:pt x="21" y="1"/>
                    <a:pt x="21" y="1"/>
                  </a:cubicBezTo>
                  <a:cubicBezTo>
                    <a:pt x="20" y="0"/>
                    <a:pt x="19" y="0"/>
                    <a:pt x="19" y="1"/>
                  </a:cubicBezTo>
                  <a:cubicBezTo>
                    <a:pt x="1" y="11"/>
                    <a:pt x="1" y="11"/>
                    <a:pt x="1" y="11"/>
                  </a:cubicBezTo>
                  <a:cubicBezTo>
                    <a:pt x="0" y="11"/>
                    <a:pt x="0" y="12"/>
                    <a:pt x="1" y="12"/>
                  </a:cubicBezTo>
                  <a:cubicBezTo>
                    <a:pt x="19" y="23"/>
                    <a:pt x="19" y="23"/>
                    <a:pt x="19" y="23"/>
                  </a:cubicBezTo>
                  <a:cubicBezTo>
                    <a:pt x="19" y="23"/>
                    <a:pt x="20" y="23"/>
                    <a:pt x="21" y="23"/>
                  </a:cubicBezTo>
                  <a:cubicBezTo>
                    <a:pt x="39" y="12"/>
                    <a:pt x="39" y="12"/>
                    <a:pt x="39" y="12"/>
                  </a:cubicBezTo>
                  <a:cubicBezTo>
                    <a:pt x="39" y="12"/>
                    <a:pt x="39" y="11"/>
                    <a:pt x="39"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9" name="Freeform 186"/>
            <p:cNvSpPr>
              <a:spLocks/>
            </p:cNvSpPr>
            <p:nvPr/>
          </p:nvSpPr>
          <p:spPr bwMode="auto">
            <a:xfrm>
              <a:off x="2292350" y="3987801"/>
              <a:ext cx="122238" cy="69850"/>
            </a:xfrm>
            <a:custGeom>
              <a:avLst/>
              <a:gdLst>
                <a:gd name="T0" fmla="*/ 38 w 39"/>
                <a:gd name="T1" fmla="*/ 10 h 22"/>
                <a:gd name="T2" fmla="*/ 20 w 39"/>
                <a:gd name="T3" fmla="*/ 0 h 22"/>
                <a:gd name="T4" fmla="*/ 18 w 39"/>
                <a:gd name="T5" fmla="*/ 0 h 22"/>
                <a:gd name="T6" fmla="*/ 0 w 39"/>
                <a:gd name="T7" fmla="*/ 10 h 22"/>
                <a:gd name="T8" fmla="*/ 0 w 39"/>
                <a:gd name="T9" fmla="*/ 11 h 22"/>
                <a:gd name="T10" fmla="*/ 18 w 39"/>
                <a:gd name="T11" fmla="*/ 22 h 22"/>
                <a:gd name="T12" fmla="*/ 20 w 39"/>
                <a:gd name="T13" fmla="*/ 22 h 22"/>
                <a:gd name="T14" fmla="*/ 38 w 39"/>
                <a:gd name="T15" fmla="*/ 11 h 22"/>
                <a:gd name="T16" fmla="*/ 38 w 39"/>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0"/>
                  </a:moveTo>
                  <a:cubicBezTo>
                    <a:pt x="20" y="0"/>
                    <a:pt x="20" y="0"/>
                    <a:pt x="20" y="0"/>
                  </a:cubicBezTo>
                  <a:cubicBezTo>
                    <a:pt x="20" y="0"/>
                    <a:pt x="19" y="0"/>
                    <a:pt x="18" y="0"/>
                  </a:cubicBezTo>
                  <a:cubicBezTo>
                    <a:pt x="0" y="10"/>
                    <a:pt x="0" y="10"/>
                    <a:pt x="0" y="10"/>
                  </a:cubicBezTo>
                  <a:cubicBezTo>
                    <a:pt x="0" y="10"/>
                    <a:pt x="0" y="11"/>
                    <a:pt x="0" y="11"/>
                  </a:cubicBezTo>
                  <a:cubicBezTo>
                    <a:pt x="18" y="22"/>
                    <a:pt x="18" y="22"/>
                    <a:pt x="18" y="22"/>
                  </a:cubicBezTo>
                  <a:cubicBezTo>
                    <a:pt x="19" y="22"/>
                    <a:pt x="20" y="22"/>
                    <a:pt x="20" y="22"/>
                  </a:cubicBezTo>
                  <a:cubicBezTo>
                    <a:pt x="38" y="11"/>
                    <a:pt x="38" y="11"/>
                    <a:pt x="38" y="11"/>
                  </a:cubicBezTo>
                  <a:cubicBezTo>
                    <a:pt x="39" y="11"/>
                    <a:pt x="39" y="10"/>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0" name="Freeform 187"/>
            <p:cNvSpPr>
              <a:spLocks/>
            </p:cNvSpPr>
            <p:nvPr/>
          </p:nvSpPr>
          <p:spPr bwMode="auto">
            <a:xfrm>
              <a:off x="2360613" y="4029076"/>
              <a:ext cx="123825" cy="69850"/>
            </a:xfrm>
            <a:custGeom>
              <a:avLst/>
              <a:gdLst>
                <a:gd name="T0" fmla="*/ 39 w 39"/>
                <a:gd name="T1" fmla="*/ 10 h 22"/>
                <a:gd name="T2" fmla="*/ 21 w 39"/>
                <a:gd name="T3" fmla="*/ 0 h 22"/>
                <a:gd name="T4" fmla="*/ 19 w 39"/>
                <a:gd name="T5" fmla="*/ 0 h 22"/>
                <a:gd name="T6" fmla="*/ 1 w 39"/>
                <a:gd name="T7" fmla="*/ 10 h 22"/>
                <a:gd name="T8" fmla="*/ 1 w 39"/>
                <a:gd name="T9" fmla="*/ 11 h 22"/>
                <a:gd name="T10" fmla="*/ 19 w 39"/>
                <a:gd name="T11" fmla="*/ 22 h 22"/>
                <a:gd name="T12" fmla="*/ 21 w 39"/>
                <a:gd name="T13" fmla="*/ 22 h 22"/>
                <a:gd name="T14" fmla="*/ 39 w 39"/>
                <a:gd name="T15" fmla="*/ 11 h 22"/>
                <a:gd name="T16" fmla="*/ 39 w 39"/>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9" y="10"/>
                  </a:moveTo>
                  <a:cubicBezTo>
                    <a:pt x="21" y="0"/>
                    <a:pt x="21" y="0"/>
                    <a:pt x="21" y="0"/>
                  </a:cubicBezTo>
                  <a:cubicBezTo>
                    <a:pt x="20" y="0"/>
                    <a:pt x="19" y="0"/>
                    <a:pt x="19" y="0"/>
                  </a:cubicBezTo>
                  <a:cubicBezTo>
                    <a:pt x="1" y="10"/>
                    <a:pt x="1" y="10"/>
                    <a:pt x="1" y="10"/>
                  </a:cubicBezTo>
                  <a:cubicBezTo>
                    <a:pt x="0" y="11"/>
                    <a:pt x="0" y="11"/>
                    <a:pt x="1" y="11"/>
                  </a:cubicBezTo>
                  <a:cubicBezTo>
                    <a:pt x="19" y="22"/>
                    <a:pt x="19" y="22"/>
                    <a:pt x="19" y="22"/>
                  </a:cubicBezTo>
                  <a:cubicBezTo>
                    <a:pt x="19" y="22"/>
                    <a:pt x="20" y="22"/>
                    <a:pt x="21" y="22"/>
                  </a:cubicBezTo>
                  <a:cubicBezTo>
                    <a:pt x="39" y="11"/>
                    <a:pt x="39" y="11"/>
                    <a:pt x="39" y="11"/>
                  </a:cubicBezTo>
                  <a:cubicBezTo>
                    <a:pt x="39" y="11"/>
                    <a:pt x="39" y="11"/>
                    <a:pt x="39"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1" name="Freeform 188"/>
            <p:cNvSpPr>
              <a:spLocks/>
            </p:cNvSpPr>
            <p:nvPr/>
          </p:nvSpPr>
          <p:spPr bwMode="auto">
            <a:xfrm>
              <a:off x="2433638" y="4070351"/>
              <a:ext cx="123825" cy="69850"/>
            </a:xfrm>
            <a:custGeom>
              <a:avLst/>
              <a:gdLst>
                <a:gd name="T0" fmla="*/ 38 w 39"/>
                <a:gd name="T1" fmla="*/ 10 h 22"/>
                <a:gd name="T2" fmla="*/ 21 w 39"/>
                <a:gd name="T3" fmla="*/ 0 h 22"/>
                <a:gd name="T4" fmla="*/ 18 w 39"/>
                <a:gd name="T5" fmla="*/ 0 h 22"/>
                <a:gd name="T6" fmla="*/ 1 w 39"/>
                <a:gd name="T7" fmla="*/ 10 h 22"/>
                <a:gd name="T8" fmla="*/ 1 w 39"/>
                <a:gd name="T9" fmla="*/ 11 h 22"/>
                <a:gd name="T10" fmla="*/ 18 w 39"/>
                <a:gd name="T11" fmla="*/ 22 h 22"/>
                <a:gd name="T12" fmla="*/ 21 w 39"/>
                <a:gd name="T13" fmla="*/ 22 h 22"/>
                <a:gd name="T14" fmla="*/ 38 w 39"/>
                <a:gd name="T15" fmla="*/ 11 h 22"/>
                <a:gd name="T16" fmla="*/ 38 w 39"/>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0"/>
                  </a:moveTo>
                  <a:cubicBezTo>
                    <a:pt x="21" y="0"/>
                    <a:pt x="21" y="0"/>
                    <a:pt x="21" y="0"/>
                  </a:cubicBezTo>
                  <a:cubicBezTo>
                    <a:pt x="20" y="0"/>
                    <a:pt x="19" y="0"/>
                    <a:pt x="18" y="0"/>
                  </a:cubicBezTo>
                  <a:cubicBezTo>
                    <a:pt x="1" y="10"/>
                    <a:pt x="1" y="10"/>
                    <a:pt x="1" y="10"/>
                  </a:cubicBezTo>
                  <a:cubicBezTo>
                    <a:pt x="0" y="11"/>
                    <a:pt x="0" y="11"/>
                    <a:pt x="1" y="11"/>
                  </a:cubicBezTo>
                  <a:cubicBezTo>
                    <a:pt x="18" y="22"/>
                    <a:pt x="18" y="22"/>
                    <a:pt x="18" y="22"/>
                  </a:cubicBezTo>
                  <a:cubicBezTo>
                    <a:pt x="19" y="22"/>
                    <a:pt x="20" y="22"/>
                    <a:pt x="21" y="22"/>
                  </a:cubicBezTo>
                  <a:cubicBezTo>
                    <a:pt x="38" y="11"/>
                    <a:pt x="38" y="11"/>
                    <a:pt x="38" y="11"/>
                  </a:cubicBezTo>
                  <a:cubicBezTo>
                    <a:pt x="39" y="11"/>
                    <a:pt x="39" y="11"/>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2" name="Freeform 189"/>
            <p:cNvSpPr>
              <a:spLocks/>
            </p:cNvSpPr>
            <p:nvPr/>
          </p:nvSpPr>
          <p:spPr bwMode="auto">
            <a:xfrm>
              <a:off x="2506663" y="4111626"/>
              <a:ext cx="120650" cy="69850"/>
            </a:xfrm>
            <a:custGeom>
              <a:avLst/>
              <a:gdLst>
                <a:gd name="T0" fmla="*/ 38 w 38"/>
                <a:gd name="T1" fmla="*/ 10 h 22"/>
                <a:gd name="T2" fmla="*/ 20 w 38"/>
                <a:gd name="T3" fmla="*/ 0 h 22"/>
                <a:gd name="T4" fmla="*/ 18 w 38"/>
                <a:gd name="T5" fmla="*/ 0 h 22"/>
                <a:gd name="T6" fmla="*/ 0 w 38"/>
                <a:gd name="T7" fmla="*/ 10 h 22"/>
                <a:gd name="T8" fmla="*/ 0 w 38"/>
                <a:gd name="T9" fmla="*/ 12 h 22"/>
                <a:gd name="T10" fmla="*/ 18 w 38"/>
                <a:gd name="T11" fmla="*/ 22 h 22"/>
                <a:gd name="T12" fmla="*/ 20 w 38"/>
                <a:gd name="T13" fmla="*/ 22 h 22"/>
                <a:gd name="T14" fmla="*/ 38 w 38"/>
                <a:gd name="T15" fmla="*/ 12 h 22"/>
                <a:gd name="T16" fmla="*/ 38 w 38"/>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8" y="10"/>
                  </a:moveTo>
                  <a:cubicBezTo>
                    <a:pt x="20" y="0"/>
                    <a:pt x="20" y="0"/>
                    <a:pt x="20" y="0"/>
                  </a:cubicBezTo>
                  <a:cubicBezTo>
                    <a:pt x="20" y="0"/>
                    <a:pt x="19" y="0"/>
                    <a:pt x="18" y="0"/>
                  </a:cubicBezTo>
                  <a:cubicBezTo>
                    <a:pt x="0" y="10"/>
                    <a:pt x="0" y="10"/>
                    <a:pt x="0" y="10"/>
                  </a:cubicBezTo>
                  <a:cubicBezTo>
                    <a:pt x="0" y="11"/>
                    <a:pt x="0" y="11"/>
                    <a:pt x="0" y="12"/>
                  </a:cubicBezTo>
                  <a:cubicBezTo>
                    <a:pt x="18" y="22"/>
                    <a:pt x="18" y="22"/>
                    <a:pt x="18" y="22"/>
                  </a:cubicBezTo>
                  <a:cubicBezTo>
                    <a:pt x="19" y="22"/>
                    <a:pt x="20" y="22"/>
                    <a:pt x="20" y="22"/>
                  </a:cubicBezTo>
                  <a:cubicBezTo>
                    <a:pt x="38" y="12"/>
                    <a:pt x="38" y="12"/>
                    <a:pt x="38" y="12"/>
                  </a:cubicBezTo>
                  <a:cubicBezTo>
                    <a:pt x="38" y="11"/>
                    <a:pt x="38" y="11"/>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3" name="Freeform 190"/>
            <p:cNvSpPr>
              <a:spLocks/>
            </p:cNvSpPr>
            <p:nvPr/>
          </p:nvSpPr>
          <p:spPr bwMode="auto">
            <a:xfrm>
              <a:off x="1897063" y="3679826"/>
              <a:ext cx="123825" cy="73025"/>
            </a:xfrm>
            <a:custGeom>
              <a:avLst/>
              <a:gdLst>
                <a:gd name="T0" fmla="*/ 38 w 39"/>
                <a:gd name="T1" fmla="*/ 11 h 23"/>
                <a:gd name="T2" fmla="*/ 20 w 39"/>
                <a:gd name="T3" fmla="*/ 1 h 23"/>
                <a:gd name="T4" fmla="*/ 18 w 39"/>
                <a:gd name="T5" fmla="*/ 1 h 23"/>
                <a:gd name="T6" fmla="*/ 0 w 39"/>
                <a:gd name="T7" fmla="*/ 11 h 23"/>
                <a:gd name="T8" fmla="*/ 0 w 39"/>
                <a:gd name="T9" fmla="*/ 12 h 23"/>
                <a:gd name="T10" fmla="*/ 18 w 39"/>
                <a:gd name="T11" fmla="*/ 22 h 23"/>
                <a:gd name="T12" fmla="*/ 20 w 39"/>
                <a:gd name="T13" fmla="*/ 22 h 23"/>
                <a:gd name="T14" fmla="*/ 38 w 39"/>
                <a:gd name="T15" fmla="*/ 12 h 23"/>
                <a:gd name="T16" fmla="*/ 38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8" y="11"/>
                  </a:moveTo>
                  <a:cubicBezTo>
                    <a:pt x="20" y="1"/>
                    <a:pt x="20" y="1"/>
                    <a:pt x="20" y="1"/>
                  </a:cubicBezTo>
                  <a:cubicBezTo>
                    <a:pt x="20" y="0"/>
                    <a:pt x="19" y="0"/>
                    <a:pt x="18" y="1"/>
                  </a:cubicBezTo>
                  <a:cubicBezTo>
                    <a:pt x="0" y="11"/>
                    <a:pt x="0" y="11"/>
                    <a:pt x="0" y="11"/>
                  </a:cubicBezTo>
                  <a:cubicBezTo>
                    <a:pt x="0" y="11"/>
                    <a:pt x="0" y="12"/>
                    <a:pt x="0" y="12"/>
                  </a:cubicBezTo>
                  <a:cubicBezTo>
                    <a:pt x="18" y="22"/>
                    <a:pt x="18" y="22"/>
                    <a:pt x="18" y="22"/>
                  </a:cubicBezTo>
                  <a:cubicBezTo>
                    <a:pt x="19" y="23"/>
                    <a:pt x="20" y="23"/>
                    <a:pt x="20" y="22"/>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4" name="Freeform 191"/>
            <p:cNvSpPr>
              <a:spLocks/>
            </p:cNvSpPr>
            <p:nvPr/>
          </p:nvSpPr>
          <p:spPr bwMode="auto">
            <a:xfrm>
              <a:off x="1804988" y="3546476"/>
              <a:ext cx="123825" cy="73025"/>
            </a:xfrm>
            <a:custGeom>
              <a:avLst/>
              <a:gdLst>
                <a:gd name="T0" fmla="*/ 39 w 39"/>
                <a:gd name="T1" fmla="*/ 11 h 23"/>
                <a:gd name="T2" fmla="*/ 21 w 39"/>
                <a:gd name="T3" fmla="*/ 1 h 23"/>
                <a:gd name="T4" fmla="*/ 19 w 39"/>
                <a:gd name="T5" fmla="*/ 1 h 23"/>
                <a:gd name="T6" fmla="*/ 1 w 39"/>
                <a:gd name="T7" fmla="*/ 11 h 23"/>
                <a:gd name="T8" fmla="*/ 1 w 39"/>
                <a:gd name="T9" fmla="*/ 12 h 23"/>
                <a:gd name="T10" fmla="*/ 19 w 39"/>
                <a:gd name="T11" fmla="*/ 22 h 23"/>
                <a:gd name="T12" fmla="*/ 21 w 39"/>
                <a:gd name="T13" fmla="*/ 22 h 23"/>
                <a:gd name="T14" fmla="*/ 39 w 39"/>
                <a:gd name="T15" fmla="*/ 12 h 23"/>
                <a:gd name="T16" fmla="*/ 39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9" y="11"/>
                  </a:moveTo>
                  <a:cubicBezTo>
                    <a:pt x="21" y="1"/>
                    <a:pt x="21" y="1"/>
                    <a:pt x="21" y="1"/>
                  </a:cubicBezTo>
                  <a:cubicBezTo>
                    <a:pt x="20" y="0"/>
                    <a:pt x="19" y="0"/>
                    <a:pt x="19" y="1"/>
                  </a:cubicBezTo>
                  <a:cubicBezTo>
                    <a:pt x="1" y="11"/>
                    <a:pt x="1" y="11"/>
                    <a:pt x="1" y="11"/>
                  </a:cubicBezTo>
                  <a:cubicBezTo>
                    <a:pt x="0" y="11"/>
                    <a:pt x="0" y="12"/>
                    <a:pt x="1" y="12"/>
                  </a:cubicBezTo>
                  <a:cubicBezTo>
                    <a:pt x="19" y="22"/>
                    <a:pt x="19" y="22"/>
                    <a:pt x="19" y="22"/>
                  </a:cubicBezTo>
                  <a:cubicBezTo>
                    <a:pt x="19" y="23"/>
                    <a:pt x="20" y="23"/>
                    <a:pt x="21" y="22"/>
                  </a:cubicBezTo>
                  <a:cubicBezTo>
                    <a:pt x="39" y="12"/>
                    <a:pt x="39" y="12"/>
                    <a:pt x="39" y="12"/>
                  </a:cubicBezTo>
                  <a:cubicBezTo>
                    <a:pt x="39" y="12"/>
                    <a:pt x="39" y="11"/>
                    <a:pt x="39"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5" name="Freeform 192"/>
            <p:cNvSpPr>
              <a:spLocks/>
            </p:cNvSpPr>
            <p:nvPr/>
          </p:nvSpPr>
          <p:spPr bwMode="auto">
            <a:xfrm>
              <a:off x="1878013" y="3587751"/>
              <a:ext cx="123825" cy="73025"/>
            </a:xfrm>
            <a:custGeom>
              <a:avLst/>
              <a:gdLst>
                <a:gd name="T0" fmla="*/ 38 w 39"/>
                <a:gd name="T1" fmla="*/ 11 h 23"/>
                <a:gd name="T2" fmla="*/ 20 w 39"/>
                <a:gd name="T3" fmla="*/ 1 h 23"/>
                <a:gd name="T4" fmla="*/ 18 w 39"/>
                <a:gd name="T5" fmla="*/ 1 h 23"/>
                <a:gd name="T6" fmla="*/ 1 w 39"/>
                <a:gd name="T7" fmla="*/ 11 h 23"/>
                <a:gd name="T8" fmla="*/ 1 w 39"/>
                <a:gd name="T9" fmla="*/ 12 h 23"/>
                <a:gd name="T10" fmla="*/ 18 w 39"/>
                <a:gd name="T11" fmla="*/ 22 h 23"/>
                <a:gd name="T12" fmla="*/ 20 w 39"/>
                <a:gd name="T13" fmla="*/ 22 h 23"/>
                <a:gd name="T14" fmla="*/ 38 w 39"/>
                <a:gd name="T15" fmla="*/ 12 h 23"/>
                <a:gd name="T16" fmla="*/ 38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8" y="11"/>
                  </a:moveTo>
                  <a:cubicBezTo>
                    <a:pt x="20" y="1"/>
                    <a:pt x="20" y="1"/>
                    <a:pt x="20" y="1"/>
                  </a:cubicBezTo>
                  <a:cubicBezTo>
                    <a:pt x="20" y="0"/>
                    <a:pt x="19" y="0"/>
                    <a:pt x="18" y="1"/>
                  </a:cubicBezTo>
                  <a:cubicBezTo>
                    <a:pt x="1" y="11"/>
                    <a:pt x="1" y="11"/>
                    <a:pt x="1" y="11"/>
                  </a:cubicBezTo>
                  <a:cubicBezTo>
                    <a:pt x="0" y="11"/>
                    <a:pt x="0" y="12"/>
                    <a:pt x="1" y="12"/>
                  </a:cubicBezTo>
                  <a:cubicBezTo>
                    <a:pt x="18" y="22"/>
                    <a:pt x="18" y="22"/>
                    <a:pt x="18" y="22"/>
                  </a:cubicBezTo>
                  <a:cubicBezTo>
                    <a:pt x="19" y="23"/>
                    <a:pt x="20" y="23"/>
                    <a:pt x="20" y="22"/>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6" name="Freeform 193"/>
            <p:cNvSpPr>
              <a:spLocks/>
            </p:cNvSpPr>
            <p:nvPr/>
          </p:nvSpPr>
          <p:spPr bwMode="auto">
            <a:xfrm>
              <a:off x="1947863" y="3629026"/>
              <a:ext cx="122238" cy="73025"/>
            </a:xfrm>
            <a:custGeom>
              <a:avLst/>
              <a:gdLst>
                <a:gd name="T0" fmla="*/ 39 w 39"/>
                <a:gd name="T1" fmla="*/ 11 h 23"/>
                <a:gd name="T2" fmla="*/ 21 w 39"/>
                <a:gd name="T3" fmla="*/ 1 h 23"/>
                <a:gd name="T4" fmla="*/ 19 w 39"/>
                <a:gd name="T5" fmla="*/ 1 h 23"/>
                <a:gd name="T6" fmla="*/ 1 w 39"/>
                <a:gd name="T7" fmla="*/ 11 h 23"/>
                <a:gd name="T8" fmla="*/ 1 w 39"/>
                <a:gd name="T9" fmla="*/ 12 h 23"/>
                <a:gd name="T10" fmla="*/ 19 w 39"/>
                <a:gd name="T11" fmla="*/ 23 h 23"/>
                <a:gd name="T12" fmla="*/ 21 w 39"/>
                <a:gd name="T13" fmla="*/ 23 h 23"/>
                <a:gd name="T14" fmla="*/ 39 w 39"/>
                <a:gd name="T15" fmla="*/ 12 h 23"/>
                <a:gd name="T16" fmla="*/ 39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9" y="11"/>
                  </a:moveTo>
                  <a:cubicBezTo>
                    <a:pt x="21" y="1"/>
                    <a:pt x="21" y="1"/>
                    <a:pt x="21" y="1"/>
                  </a:cubicBezTo>
                  <a:cubicBezTo>
                    <a:pt x="20" y="0"/>
                    <a:pt x="19" y="0"/>
                    <a:pt x="19" y="1"/>
                  </a:cubicBezTo>
                  <a:cubicBezTo>
                    <a:pt x="1" y="11"/>
                    <a:pt x="1" y="11"/>
                    <a:pt x="1" y="11"/>
                  </a:cubicBezTo>
                  <a:cubicBezTo>
                    <a:pt x="0" y="11"/>
                    <a:pt x="0" y="12"/>
                    <a:pt x="1" y="12"/>
                  </a:cubicBezTo>
                  <a:cubicBezTo>
                    <a:pt x="19" y="23"/>
                    <a:pt x="19" y="23"/>
                    <a:pt x="19" y="23"/>
                  </a:cubicBezTo>
                  <a:cubicBezTo>
                    <a:pt x="19" y="23"/>
                    <a:pt x="20" y="23"/>
                    <a:pt x="21" y="23"/>
                  </a:cubicBezTo>
                  <a:cubicBezTo>
                    <a:pt x="39" y="12"/>
                    <a:pt x="39" y="12"/>
                    <a:pt x="39" y="12"/>
                  </a:cubicBezTo>
                  <a:cubicBezTo>
                    <a:pt x="39" y="12"/>
                    <a:pt x="39" y="11"/>
                    <a:pt x="39"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7" name="Freeform 194"/>
            <p:cNvSpPr>
              <a:spLocks/>
            </p:cNvSpPr>
            <p:nvPr/>
          </p:nvSpPr>
          <p:spPr bwMode="auto">
            <a:xfrm>
              <a:off x="2020888" y="3670301"/>
              <a:ext cx="141288" cy="82550"/>
            </a:xfrm>
            <a:custGeom>
              <a:avLst/>
              <a:gdLst>
                <a:gd name="T0" fmla="*/ 44 w 45"/>
                <a:gd name="T1" fmla="*/ 14 h 26"/>
                <a:gd name="T2" fmla="*/ 21 w 45"/>
                <a:gd name="T3" fmla="*/ 1 h 26"/>
                <a:gd name="T4" fmla="*/ 18 w 45"/>
                <a:gd name="T5" fmla="*/ 1 h 26"/>
                <a:gd name="T6" fmla="*/ 1 w 45"/>
                <a:gd name="T7" fmla="*/ 11 h 26"/>
                <a:gd name="T8" fmla="*/ 1 w 45"/>
                <a:gd name="T9" fmla="*/ 12 h 26"/>
                <a:gd name="T10" fmla="*/ 24 w 45"/>
                <a:gd name="T11" fmla="*/ 26 h 26"/>
                <a:gd name="T12" fmla="*/ 27 w 45"/>
                <a:gd name="T13" fmla="*/ 26 h 26"/>
                <a:gd name="T14" fmla="*/ 44 w 45"/>
                <a:gd name="T15" fmla="*/ 16 h 26"/>
                <a:gd name="T16" fmla="*/ 44 w 45"/>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26">
                  <a:moveTo>
                    <a:pt x="44" y="14"/>
                  </a:moveTo>
                  <a:cubicBezTo>
                    <a:pt x="21" y="1"/>
                    <a:pt x="21" y="1"/>
                    <a:pt x="21" y="1"/>
                  </a:cubicBezTo>
                  <a:cubicBezTo>
                    <a:pt x="20" y="0"/>
                    <a:pt x="19" y="0"/>
                    <a:pt x="18" y="1"/>
                  </a:cubicBezTo>
                  <a:cubicBezTo>
                    <a:pt x="1" y="11"/>
                    <a:pt x="1" y="11"/>
                    <a:pt x="1" y="11"/>
                  </a:cubicBezTo>
                  <a:cubicBezTo>
                    <a:pt x="0" y="11"/>
                    <a:pt x="0" y="12"/>
                    <a:pt x="1" y="12"/>
                  </a:cubicBezTo>
                  <a:cubicBezTo>
                    <a:pt x="24" y="26"/>
                    <a:pt x="24" y="26"/>
                    <a:pt x="24" y="26"/>
                  </a:cubicBezTo>
                  <a:cubicBezTo>
                    <a:pt x="25" y="26"/>
                    <a:pt x="26" y="26"/>
                    <a:pt x="27" y="26"/>
                  </a:cubicBezTo>
                  <a:cubicBezTo>
                    <a:pt x="44" y="16"/>
                    <a:pt x="44" y="16"/>
                    <a:pt x="44" y="16"/>
                  </a:cubicBezTo>
                  <a:cubicBezTo>
                    <a:pt x="45" y="15"/>
                    <a:pt x="45" y="15"/>
                    <a:pt x="44" y="14"/>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8" name="Freeform 195"/>
            <p:cNvSpPr>
              <a:spLocks/>
            </p:cNvSpPr>
            <p:nvPr/>
          </p:nvSpPr>
          <p:spPr bwMode="auto">
            <a:xfrm>
              <a:off x="2108200" y="3724276"/>
              <a:ext cx="407988" cy="233363"/>
            </a:xfrm>
            <a:custGeom>
              <a:avLst/>
              <a:gdLst>
                <a:gd name="T0" fmla="*/ 129 w 129"/>
                <a:gd name="T1" fmla="*/ 62 h 74"/>
                <a:gd name="T2" fmla="*/ 21 w 129"/>
                <a:gd name="T3" fmla="*/ 0 h 74"/>
                <a:gd name="T4" fmla="*/ 18 w 129"/>
                <a:gd name="T5" fmla="*/ 0 h 74"/>
                <a:gd name="T6" fmla="*/ 1 w 129"/>
                <a:gd name="T7" fmla="*/ 10 h 74"/>
                <a:gd name="T8" fmla="*/ 1 w 129"/>
                <a:gd name="T9" fmla="*/ 11 h 74"/>
                <a:gd name="T10" fmla="*/ 109 w 129"/>
                <a:gd name="T11" fmla="*/ 74 h 74"/>
                <a:gd name="T12" fmla="*/ 111 w 129"/>
                <a:gd name="T13" fmla="*/ 74 h 74"/>
                <a:gd name="T14" fmla="*/ 129 w 129"/>
                <a:gd name="T15" fmla="*/ 64 h 74"/>
                <a:gd name="T16" fmla="*/ 129 w 129"/>
                <a:gd name="T17" fmla="*/ 6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 h="74">
                  <a:moveTo>
                    <a:pt x="129" y="62"/>
                  </a:moveTo>
                  <a:cubicBezTo>
                    <a:pt x="21" y="0"/>
                    <a:pt x="21" y="0"/>
                    <a:pt x="21" y="0"/>
                  </a:cubicBezTo>
                  <a:cubicBezTo>
                    <a:pt x="20" y="0"/>
                    <a:pt x="19" y="0"/>
                    <a:pt x="18" y="0"/>
                  </a:cubicBezTo>
                  <a:cubicBezTo>
                    <a:pt x="1" y="10"/>
                    <a:pt x="1" y="10"/>
                    <a:pt x="1" y="10"/>
                  </a:cubicBezTo>
                  <a:cubicBezTo>
                    <a:pt x="0" y="10"/>
                    <a:pt x="0" y="11"/>
                    <a:pt x="1" y="11"/>
                  </a:cubicBezTo>
                  <a:cubicBezTo>
                    <a:pt x="109" y="74"/>
                    <a:pt x="109" y="74"/>
                    <a:pt x="109" y="74"/>
                  </a:cubicBezTo>
                  <a:cubicBezTo>
                    <a:pt x="109" y="74"/>
                    <a:pt x="110" y="74"/>
                    <a:pt x="111" y="74"/>
                  </a:cubicBezTo>
                  <a:cubicBezTo>
                    <a:pt x="129" y="64"/>
                    <a:pt x="129" y="64"/>
                    <a:pt x="129" y="64"/>
                  </a:cubicBezTo>
                  <a:cubicBezTo>
                    <a:pt x="129" y="63"/>
                    <a:pt x="129" y="63"/>
                    <a:pt x="129" y="62"/>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9" name="Freeform 196"/>
            <p:cNvSpPr>
              <a:spLocks/>
            </p:cNvSpPr>
            <p:nvPr/>
          </p:nvSpPr>
          <p:spPr bwMode="auto">
            <a:xfrm>
              <a:off x="1966913" y="3721101"/>
              <a:ext cx="122238" cy="71438"/>
            </a:xfrm>
            <a:custGeom>
              <a:avLst/>
              <a:gdLst>
                <a:gd name="T0" fmla="*/ 39 w 39"/>
                <a:gd name="T1" fmla="*/ 11 h 23"/>
                <a:gd name="T2" fmla="*/ 21 w 39"/>
                <a:gd name="T3" fmla="*/ 1 h 23"/>
                <a:gd name="T4" fmla="*/ 19 w 39"/>
                <a:gd name="T5" fmla="*/ 1 h 23"/>
                <a:gd name="T6" fmla="*/ 1 w 39"/>
                <a:gd name="T7" fmla="*/ 11 h 23"/>
                <a:gd name="T8" fmla="*/ 1 w 39"/>
                <a:gd name="T9" fmla="*/ 12 h 23"/>
                <a:gd name="T10" fmla="*/ 19 w 39"/>
                <a:gd name="T11" fmla="*/ 22 h 23"/>
                <a:gd name="T12" fmla="*/ 21 w 39"/>
                <a:gd name="T13" fmla="*/ 22 h 23"/>
                <a:gd name="T14" fmla="*/ 39 w 39"/>
                <a:gd name="T15" fmla="*/ 12 h 23"/>
                <a:gd name="T16" fmla="*/ 39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9" y="11"/>
                  </a:moveTo>
                  <a:cubicBezTo>
                    <a:pt x="21" y="1"/>
                    <a:pt x="21" y="1"/>
                    <a:pt x="21" y="1"/>
                  </a:cubicBezTo>
                  <a:cubicBezTo>
                    <a:pt x="20" y="0"/>
                    <a:pt x="19" y="0"/>
                    <a:pt x="19" y="1"/>
                  </a:cubicBezTo>
                  <a:cubicBezTo>
                    <a:pt x="1" y="11"/>
                    <a:pt x="1" y="11"/>
                    <a:pt x="1" y="11"/>
                  </a:cubicBezTo>
                  <a:cubicBezTo>
                    <a:pt x="0" y="11"/>
                    <a:pt x="0" y="12"/>
                    <a:pt x="1" y="12"/>
                  </a:cubicBezTo>
                  <a:cubicBezTo>
                    <a:pt x="19" y="22"/>
                    <a:pt x="19" y="22"/>
                    <a:pt x="19" y="22"/>
                  </a:cubicBezTo>
                  <a:cubicBezTo>
                    <a:pt x="19" y="23"/>
                    <a:pt x="20" y="23"/>
                    <a:pt x="21" y="22"/>
                  </a:cubicBezTo>
                  <a:cubicBezTo>
                    <a:pt x="39" y="12"/>
                    <a:pt x="39" y="12"/>
                    <a:pt x="39" y="12"/>
                  </a:cubicBezTo>
                  <a:cubicBezTo>
                    <a:pt x="39" y="12"/>
                    <a:pt x="39" y="11"/>
                    <a:pt x="39"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0" name="Freeform 197"/>
            <p:cNvSpPr>
              <a:spLocks/>
            </p:cNvSpPr>
            <p:nvPr/>
          </p:nvSpPr>
          <p:spPr bwMode="auto">
            <a:xfrm>
              <a:off x="2039938" y="3760788"/>
              <a:ext cx="122238" cy="73025"/>
            </a:xfrm>
            <a:custGeom>
              <a:avLst/>
              <a:gdLst>
                <a:gd name="T0" fmla="*/ 38 w 39"/>
                <a:gd name="T1" fmla="*/ 11 h 23"/>
                <a:gd name="T2" fmla="*/ 20 w 39"/>
                <a:gd name="T3" fmla="*/ 1 h 23"/>
                <a:gd name="T4" fmla="*/ 18 w 39"/>
                <a:gd name="T5" fmla="*/ 1 h 23"/>
                <a:gd name="T6" fmla="*/ 0 w 39"/>
                <a:gd name="T7" fmla="*/ 11 h 23"/>
                <a:gd name="T8" fmla="*/ 0 w 39"/>
                <a:gd name="T9" fmla="*/ 12 h 23"/>
                <a:gd name="T10" fmla="*/ 18 w 39"/>
                <a:gd name="T11" fmla="*/ 22 h 23"/>
                <a:gd name="T12" fmla="*/ 20 w 39"/>
                <a:gd name="T13" fmla="*/ 22 h 23"/>
                <a:gd name="T14" fmla="*/ 38 w 39"/>
                <a:gd name="T15" fmla="*/ 12 h 23"/>
                <a:gd name="T16" fmla="*/ 38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8" y="11"/>
                  </a:moveTo>
                  <a:cubicBezTo>
                    <a:pt x="20" y="1"/>
                    <a:pt x="20" y="1"/>
                    <a:pt x="20" y="1"/>
                  </a:cubicBezTo>
                  <a:cubicBezTo>
                    <a:pt x="20" y="0"/>
                    <a:pt x="19" y="0"/>
                    <a:pt x="18" y="1"/>
                  </a:cubicBezTo>
                  <a:cubicBezTo>
                    <a:pt x="0" y="11"/>
                    <a:pt x="0" y="11"/>
                    <a:pt x="0" y="11"/>
                  </a:cubicBezTo>
                  <a:cubicBezTo>
                    <a:pt x="0" y="11"/>
                    <a:pt x="0" y="12"/>
                    <a:pt x="0" y="12"/>
                  </a:cubicBezTo>
                  <a:cubicBezTo>
                    <a:pt x="18" y="22"/>
                    <a:pt x="18" y="22"/>
                    <a:pt x="18" y="22"/>
                  </a:cubicBezTo>
                  <a:cubicBezTo>
                    <a:pt x="19" y="23"/>
                    <a:pt x="20" y="23"/>
                    <a:pt x="20" y="22"/>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1" name="Freeform 198"/>
            <p:cNvSpPr>
              <a:spLocks/>
            </p:cNvSpPr>
            <p:nvPr/>
          </p:nvSpPr>
          <p:spPr bwMode="auto">
            <a:xfrm>
              <a:off x="2108200" y="3802063"/>
              <a:ext cx="123825" cy="73025"/>
            </a:xfrm>
            <a:custGeom>
              <a:avLst/>
              <a:gdLst>
                <a:gd name="T0" fmla="*/ 39 w 39"/>
                <a:gd name="T1" fmla="*/ 11 h 23"/>
                <a:gd name="T2" fmla="*/ 21 w 39"/>
                <a:gd name="T3" fmla="*/ 1 h 23"/>
                <a:gd name="T4" fmla="*/ 19 w 39"/>
                <a:gd name="T5" fmla="*/ 1 h 23"/>
                <a:gd name="T6" fmla="*/ 1 w 39"/>
                <a:gd name="T7" fmla="*/ 11 h 23"/>
                <a:gd name="T8" fmla="*/ 1 w 39"/>
                <a:gd name="T9" fmla="*/ 12 h 23"/>
                <a:gd name="T10" fmla="*/ 19 w 39"/>
                <a:gd name="T11" fmla="*/ 22 h 23"/>
                <a:gd name="T12" fmla="*/ 21 w 39"/>
                <a:gd name="T13" fmla="*/ 22 h 23"/>
                <a:gd name="T14" fmla="*/ 39 w 39"/>
                <a:gd name="T15" fmla="*/ 12 h 23"/>
                <a:gd name="T16" fmla="*/ 39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9" y="11"/>
                  </a:moveTo>
                  <a:cubicBezTo>
                    <a:pt x="21" y="1"/>
                    <a:pt x="21" y="1"/>
                    <a:pt x="21" y="1"/>
                  </a:cubicBezTo>
                  <a:cubicBezTo>
                    <a:pt x="20" y="0"/>
                    <a:pt x="19" y="0"/>
                    <a:pt x="19" y="1"/>
                  </a:cubicBezTo>
                  <a:cubicBezTo>
                    <a:pt x="1" y="11"/>
                    <a:pt x="1" y="11"/>
                    <a:pt x="1" y="11"/>
                  </a:cubicBezTo>
                  <a:cubicBezTo>
                    <a:pt x="0" y="11"/>
                    <a:pt x="0" y="12"/>
                    <a:pt x="1" y="12"/>
                  </a:cubicBezTo>
                  <a:cubicBezTo>
                    <a:pt x="19" y="22"/>
                    <a:pt x="19" y="22"/>
                    <a:pt x="19" y="22"/>
                  </a:cubicBezTo>
                  <a:cubicBezTo>
                    <a:pt x="19" y="23"/>
                    <a:pt x="20" y="23"/>
                    <a:pt x="21" y="22"/>
                  </a:cubicBezTo>
                  <a:cubicBezTo>
                    <a:pt x="39" y="12"/>
                    <a:pt x="39" y="12"/>
                    <a:pt x="39" y="12"/>
                  </a:cubicBezTo>
                  <a:cubicBezTo>
                    <a:pt x="39" y="12"/>
                    <a:pt x="39" y="11"/>
                    <a:pt x="39"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2" name="Freeform 199"/>
            <p:cNvSpPr>
              <a:spLocks/>
            </p:cNvSpPr>
            <p:nvPr/>
          </p:nvSpPr>
          <p:spPr bwMode="auto">
            <a:xfrm>
              <a:off x="2181225" y="3843338"/>
              <a:ext cx="123825" cy="73025"/>
            </a:xfrm>
            <a:custGeom>
              <a:avLst/>
              <a:gdLst>
                <a:gd name="T0" fmla="*/ 38 w 39"/>
                <a:gd name="T1" fmla="*/ 11 h 23"/>
                <a:gd name="T2" fmla="*/ 21 w 39"/>
                <a:gd name="T3" fmla="*/ 1 h 23"/>
                <a:gd name="T4" fmla="*/ 18 w 39"/>
                <a:gd name="T5" fmla="*/ 1 h 23"/>
                <a:gd name="T6" fmla="*/ 1 w 39"/>
                <a:gd name="T7" fmla="*/ 11 h 23"/>
                <a:gd name="T8" fmla="*/ 1 w 39"/>
                <a:gd name="T9" fmla="*/ 12 h 23"/>
                <a:gd name="T10" fmla="*/ 18 w 39"/>
                <a:gd name="T11" fmla="*/ 22 h 23"/>
                <a:gd name="T12" fmla="*/ 21 w 39"/>
                <a:gd name="T13" fmla="*/ 22 h 23"/>
                <a:gd name="T14" fmla="*/ 38 w 39"/>
                <a:gd name="T15" fmla="*/ 12 h 23"/>
                <a:gd name="T16" fmla="*/ 38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8" y="11"/>
                  </a:moveTo>
                  <a:cubicBezTo>
                    <a:pt x="21" y="1"/>
                    <a:pt x="21" y="1"/>
                    <a:pt x="21" y="1"/>
                  </a:cubicBezTo>
                  <a:cubicBezTo>
                    <a:pt x="20" y="0"/>
                    <a:pt x="19" y="0"/>
                    <a:pt x="18" y="1"/>
                  </a:cubicBezTo>
                  <a:cubicBezTo>
                    <a:pt x="1" y="11"/>
                    <a:pt x="1" y="11"/>
                    <a:pt x="1" y="11"/>
                  </a:cubicBezTo>
                  <a:cubicBezTo>
                    <a:pt x="0" y="11"/>
                    <a:pt x="0" y="12"/>
                    <a:pt x="1" y="12"/>
                  </a:cubicBezTo>
                  <a:cubicBezTo>
                    <a:pt x="18" y="22"/>
                    <a:pt x="18" y="22"/>
                    <a:pt x="18" y="22"/>
                  </a:cubicBezTo>
                  <a:cubicBezTo>
                    <a:pt x="19" y="23"/>
                    <a:pt x="20" y="23"/>
                    <a:pt x="21" y="22"/>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3" name="Freeform 200"/>
            <p:cNvSpPr>
              <a:spLocks/>
            </p:cNvSpPr>
            <p:nvPr/>
          </p:nvSpPr>
          <p:spPr bwMode="auto">
            <a:xfrm>
              <a:off x="2254250" y="3884613"/>
              <a:ext cx="122238" cy="73025"/>
            </a:xfrm>
            <a:custGeom>
              <a:avLst/>
              <a:gdLst>
                <a:gd name="T0" fmla="*/ 38 w 39"/>
                <a:gd name="T1" fmla="*/ 11 h 23"/>
                <a:gd name="T2" fmla="*/ 20 w 39"/>
                <a:gd name="T3" fmla="*/ 1 h 23"/>
                <a:gd name="T4" fmla="*/ 18 w 39"/>
                <a:gd name="T5" fmla="*/ 1 h 23"/>
                <a:gd name="T6" fmla="*/ 0 w 39"/>
                <a:gd name="T7" fmla="*/ 11 h 23"/>
                <a:gd name="T8" fmla="*/ 0 w 39"/>
                <a:gd name="T9" fmla="*/ 12 h 23"/>
                <a:gd name="T10" fmla="*/ 18 w 39"/>
                <a:gd name="T11" fmla="*/ 23 h 23"/>
                <a:gd name="T12" fmla="*/ 20 w 39"/>
                <a:gd name="T13" fmla="*/ 23 h 23"/>
                <a:gd name="T14" fmla="*/ 38 w 39"/>
                <a:gd name="T15" fmla="*/ 12 h 23"/>
                <a:gd name="T16" fmla="*/ 38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8" y="11"/>
                  </a:moveTo>
                  <a:cubicBezTo>
                    <a:pt x="20" y="1"/>
                    <a:pt x="20" y="1"/>
                    <a:pt x="20" y="1"/>
                  </a:cubicBezTo>
                  <a:cubicBezTo>
                    <a:pt x="20" y="0"/>
                    <a:pt x="19" y="0"/>
                    <a:pt x="18" y="1"/>
                  </a:cubicBezTo>
                  <a:cubicBezTo>
                    <a:pt x="0" y="11"/>
                    <a:pt x="0" y="11"/>
                    <a:pt x="0" y="11"/>
                  </a:cubicBezTo>
                  <a:cubicBezTo>
                    <a:pt x="0" y="11"/>
                    <a:pt x="0" y="12"/>
                    <a:pt x="0" y="12"/>
                  </a:cubicBezTo>
                  <a:cubicBezTo>
                    <a:pt x="18" y="23"/>
                    <a:pt x="18" y="23"/>
                    <a:pt x="18" y="23"/>
                  </a:cubicBezTo>
                  <a:cubicBezTo>
                    <a:pt x="19" y="23"/>
                    <a:pt x="20" y="23"/>
                    <a:pt x="20" y="23"/>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4" name="Freeform 201"/>
            <p:cNvSpPr>
              <a:spLocks/>
            </p:cNvSpPr>
            <p:nvPr/>
          </p:nvSpPr>
          <p:spPr bwMode="auto">
            <a:xfrm>
              <a:off x="2324100" y="3925888"/>
              <a:ext cx="122238" cy="71438"/>
            </a:xfrm>
            <a:custGeom>
              <a:avLst/>
              <a:gdLst>
                <a:gd name="T0" fmla="*/ 38 w 39"/>
                <a:gd name="T1" fmla="*/ 11 h 23"/>
                <a:gd name="T2" fmla="*/ 21 w 39"/>
                <a:gd name="T3" fmla="*/ 1 h 23"/>
                <a:gd name="T4" fmla="*/ 19 w 39"/>
                <a:gd name="T5" fmla="*/ 1 h 23"/>
                <a:gd name="T6" fmla="*/ 1 w 39"/>
                <a:gd name="T7" fmla="*/ 11 h 23"/>
                <a:gd name="T8" fmla="*/ 1 w 39"/>
                <a:gd name="T9" fmla="*/ 12 h 23"/>
                <a:gd name="T10" fmla="*/ 19 w 39"/>
                <a:gd name="T11" fmla="*/ 23 h 23"/>
                <a:gd name="T12" fmla="*/ 21 w 39"/>
                <a:gd name="T13" fmla="*/ 23 h 23"/>
                <a:gd name="T14" fmla="*/ 38 w 39"/>
                <a:gd name="T15" fmla="*/ 12 h 23"/>
                <a:gd name="T16" fmla="*/ 38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8" y="11"/>
                  </a:moveTo>
                  <a:cubicBezTo>
                    <a:pt x="21" y="1"/>
                    <a:pt x="21" y="1"/>
                    <a:pt x="21" y="1"/>
                  </a:cubicBezTo>
                  <a:cubicBezTo>
                    <a:pt x="20" y="0"/>
                    <a:pt x="19" y="0"/>
                    <a:pt x="19" y="1"/>
                  </a:cubicBezTo>
                  <a:cubicBezTo>
                    <a:pt x="1" y="11"/>
                    <a:pt x="1" y="11"/>
                    <a:pt x="1" y="11"/>
                  </a:cubicBezTo>
                  <a:cubicBezTo>
                    <a:pt x="0" y="11"/>
                    <a:pt x="0" y="12"/>
                    <a:pt x="1" y="12"/>
                  </a:cubicBezTo>
                  <a:cubicBezTo>
                    <a:pt x="19" y="23"/>
                    <a:pt x="19" y="23"/>
                    <a:pt x="19" y="23"/>
                  </a:cubicBezTo>
                  <a:cubicBezTo>
                    <a:pt x="19" y="23"/>
                    <a:pt x="20" y="23"/>
                    <a:pt x="21" y="23"/>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5" name="Freeform 202"/>
            <p:cNvSpPr>
              <a:spLocks/>
            </p:cNvSpPr>
            <p:nvPr/>
          </p:nvSpPr>
          <p:spPr bwMode="auto">
            <a:xfrm>
              <a:off x="2395538" y="3967163"/>
              <a:ext cx="123825" cy="71438"/>
            </a:xfrm>
            <a:custGeom>
              <a:avLst/>
              <a:gdLst>
                <a:gd name="T0" fmla="*/ 38 w 39"/>
                <a:gd name="T1" fmla="*/ 11 h 23"/>
                <a:gd name="T2" fmla="*/ 20 w 39"/>
                <a:gd name="T3" fmla="*/ 1 h 23"/>
                <a:gd name="T4" fmla="*/ 18 w 39"/>
                <a:gd name="T5" fmla="*/ 1 h 23"/>
                <a:gd name="T6" fmla="*/ 0 w 39"/>
                <a:gd name="T7" fmla="*/ 11 h 23"/>
                <a:gd name="T8" fmla="*/ 0 w 39"/>
                <a:gd name="T9" fmla="*/ 12 h 23"/>
                <a:gd name="T10" fmla="*/ 18 w 39"/>
                <a:gd name="T11" fmla="*/ 23 h 23"/>
                <a:gd name="T12" fmla="*/ 20 w 39"/>
                <a:gd name="T13" fmla="*/ 23 h 23"/>
                <a:gd name="T14" fmla="*/ 38 w 39"/>
                <a:gd name="T15" fmla="*/ 12 h 23"/>
                <a:gd name="T16" fmla="*/ 38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8" y="11"/>
                  </a:moveTo>
                  <a:cubicBezTo>
                    <a:pt x="20" y="1"/>
                    <a:pt x="20" y="1"/>
                    <a:pt x="20" y="1"/>
                  </a:cubicBezTo>
                  <a:cubicBezTo>
                    <a:pt x="20" y="0"/>
                    <a:pt x="19" y="0"/>
                    <a:pt x="18" y="1"/>
                  </a:cubicBezTo>
                  <a:cubicBezTo>
                    <a:pt x="0" y="11"/>
                    <a:pt x="0" y="11"/>
                    <a:pt x="0" y="11"/>
                  </a:cubicBezTo>
                  <a:cubicBezTo>
                    <a:pt x="0" y="11"/>
                    <a:pt x="0" y="12"/>
                    <a:pt x="0" y="12"/>
                  </a:cubicBezTo>
                  <a:cubicBezTo>
                    <a:pt x="18" y="23"/>
                    <a:pt x="18" y="23"/>
                    <a:pt x="18" y="23"/>
                  </a:cubicBezTo>
                  <a:cubicBezTo>
                    <a:pt x="19" y="23"/>
                    <a:pt x="20" y="23"/>
                    <a:pt x="20" y="23"/>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6" name="Freeform 203"/>
            <p:cNvSpPr>
              <a:spLocks/>
            </p:cNvSpPr>
            <p:nvPr/>
          </p:nvSpPr>
          <p:spPr bwMode="auto">
            <a:xfrm>
              <a:off x="2465388" y="3929063"/>
              <a:ext cx="142875" cy="80963"/>
            </a:xfrm>
            <a:custGeom>
              <a:avLst/>
              <a:gdLst>
                <a:gd name="T0" fmla="*/ 44 w 45"/>
                <a:gd name="T1" fmla="*/ 14 h 26"/>
                <a:gd name="T2" fmla="*/ 20 w 45"/>
                <a:gd name="T3" fmla="*/ 0 h 26"/>
                <a:gd name="T4" fmla="*/ 18 w 45"/>
                <a:gd name="T5" fmla="*/ 0 h 26"/>
                <a:gd name="T6" fmla="*/ 0 w 45"/>
                <a:gd name="T7" fmla="*/ 10 h 26"/>
                <a:gd name="T8" fmla="*/ 0 w 45"/>
                <a:gd name="T9" fmla="*/ 12 h 26"/>
                <a:gd name="T10" fmla="*/ 24 w 45"/>
                <a:gd name="T11" fmla="*/ 25 h 26"/>
                <a:gd name="T12" fmla="*/ 26 w 45"/>
                <a:gd name="T13" fmla="*/ 25 h 26"/>
                <a:gd name="T14" fmla="*/ 44 w 45"/>
                <a:gd name="T15" fmla="*/ 15 h 26"/>
                <a:gd name="T16" fmla="*/ 44 w 45"/>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26">
                  <a:moveTo>
                    <a:pt x="44" y="14"/>
                  </a:moveTo>
                  <a:cubicBezTo>
                    <a:pt x="20" y="0"/>
                    <a:pt x="20" y="0"/>
                    <a:pt x="20" y="0"/>
                  </a:cubicBezTo>
                  <a:cubicBezTo>
                    <a:pt x="20" y="0"/>
                    <a:pt x="19" y="0"/>
                    <a:pt x="18" y="0"/>
                  </a:cubicBezTo>
                  <a:cubicBezTo>
                    <a:pt x="0" y="10"/>
                    <a:pt x="0" y="10"/>
                    <a:pt x="0" y="10"/>
                  </a:cubicBezTo>
                  <a:cubicBezTo>
                    <a:pt x="0" y="11"/>
                    <a:pt x="0" y="11"/>
                    <a:pt x="0" y="12"/>
                  </a:cubicBezTo>
                  <a:cubicBezTo>
                    <a:pt x="24" y="25"/>
                    <a:pt x="24" y="25"/>
                    <a:pt x="24" y="25"/>
                  </a:cubicBezTo>
                  <a:cubicBezTo>
                    <a:pt x="25" y="26"/>
                    <a:pt x="26" y="26"/>
                    <a:pt x="26" y="25"/>
                  </a:cubicBezTo>
                  <a:cubicBezTo>
                    <a:pt x="44" y="15"/>
                    <a:pt x="44" y="15"/>
                    <a:pt x="44" y="15"/>
                  </a:cubicBezTo>
                  <a:cubicBezTo>
                    <a:pt x="45" y="15"/>
                    <a:pt x="45" y="14"/>
                    <a:pt x="44" y="14"/>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7" name="Freeform 204"/>
            <p:cNvSpPr>
              <a:spLocks/>
            </p:cNvSpPr>
            <p:nvPr/>
          </p:nvSpPr>
          <p:spPr bwMode="auto">
            <a:xfrm>
              <a:off x="2465388" y="4010026"/>
              <a:ext cx="123825" cy="69850"/>
            </a:xfrm>
            <a:custGeom>
              <a:avLst/>
              <a:gdLst>
                <a:gd name="T0" fmla="*/ 39 w 39"/>
                <a:gd name="T1" fmla="*/ 10 h 22"/>
                <a:gd name="T2" fmla="*/ 21 w 39"/>
                <a:gd name="T3" fmla="*/ 0 h 22"/>
                <a:gd name="T4" fmla="*/ 19 w 39"/>
                <a:gd name="T5" fmla="*/ 0 h 22"/>
                <a:gd name="T6" fmla="*/ 1 w 39"/>
                <a:gd name="T7" fmla="*/ 10 h 22"/>
                <a:gd name="T8" fmla="*/ 1 w 39"/>
                <a:gd name="T9" fmla="*/ 11 h 22"/>
                <a:gd name="T10" fmla="*/ 19 w 39"/>
                <a:gd name="T11" fmla="*/ 22 h 22"/>
                <a:gd name="T12" fmla="*/ 21 w 39"/>
                <a:gd name="T13" fmla="*/ 22 h 22"/>
                <a:gd name="T14" fmla="*/ 39 w 39"/>
                <a:gd name="T15" fmla="*/ 11 h 22"/>
                <a:gd name="T16" fmla="*/ 39 w 39"/>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9" y="10"/>
                  </a:moveTo>
                  <a:cubicBezTo>
                    <a:pt x="21" y="0"/>
                    <a:pt x="21" y="0"/>
                    <a:pt x="21" y="0"/>
                  </a:cubicBezTo>
                  <a:cubicBezTo>
                    <a:pt x="20" y="0"/>
                    <a:pt x="19" y="0"/>
                    <a:pt x="19" y="0"/>
                  </a:cubicBezTo>
                  <a:cubicBezTo>
                    <a:pt x="1" y="10"/>
                    <a:pt x="1" y="10"/>
                    <a:pt x="1" y="10"/>
                  </a:cubicBezTo>
                  <a:cubicBezTo>
                    <a:pt x="0" y="10"/>
                    <a:pt x="0" y="11"/>
                    <a:pt x="1" y="11"/>
                  </a:cubicBezTo>
                  <a:cubicBezTo>
                    <a:pt x="19" y="22"/>
                    <a:pt x="19" y="22"/>
                    <a:pt x="19" y="22"/>
                  </a:cubicBezTo>
                  <a:cubicBezTo>
                    <a:pt x="19" y="22"/>
                    <a:pt x="20" y="22"/>
                    <a:pt x="21" y="22"/>
                  </a:cubicBezTo>
                  <a:cubicBezTo>
                    <a:pt x="39" y="11"/>
                    <a:pt x="39" y="11"/>
                    <a:pt x="39" y="11"/>
                  </a:cubicBezTo>
                  <a:cubicBezTo>
                    <a:pt x="39" y="11"/>
                    <a:pt x="39" y="10"/>
                    <a:pt x="39"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8" name="Freeform 205"/>
            <p:cNvSpPr>
              <a:spLocks/>
            </p:cNvSpPr>
            <p:nvPr/>
          </p:nvSpPr>
          <p:spPr bwMode="auto">
            <a:xfrm>
              <a:off x="2554288" y="3978276"/>
              <a:ext cx="122238" cy="69850"/>
            </a:xfrm>
            <a:custGeom>
              <a:avLst/>
              <a:gdLst>
                <a:gd name="T0" fmla="*/ 38 w 39"/>
                <a:gd name="T1" fmla="*/ 11 h 22"/>
                <a:gd name="T2" fmla="*/ 21 w 39"/>
                <a:gd name="T3" fmla="*/ 0 h 22"/>
                <a:gd name="T4" fmla="*/ 18 w 39"/>
                <a:gd name="T5" fmla="*/ 0 h 22"/>
                <a:gd name="T6" fmla="*/ 1 w 39"/>
                <a:gd name="T7" fmla="*/ 11 h 22"/>
                <a:gd name="T8" fmla="*/ 1 w 39"/>
                <a:gd name="T9" fmla="*/ 12 h 22"/>
                <a:gd name="T10" fmla="*/ 18 w 39"/>
                <a:gd name="T11" fmla="*/ 22 h 22"/>
                <a:gd name="T12" fmla="*/ 21 w 39"/>
                <a:gd name="T13" fmla="*/ 22 h 22"/>
                <a:gd name="T14" fmla="*/ 38 w 39"/>
                <a:gd name="T15" fmla="*/ 12 h 22"/>
                <a:gd name="T16" fmla="*/ 38 w 39"/>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1"/>
                  </a:moveTo>
                  <a:cubicBezTo>
                    <a:pt x="21" y="0"/>
                    <a:pt x="21" y="0"/>
                    <a:pt x="21" y="0"/>
                  </a:cubicBezTo>
                  <a:cubicBezTo>
                    <a:pt x="20" y="0"/>
                    <a:pt x="19" y="0"/>
                    <a:pt x="18" y="0"/>
                  </a:cubicBezTo>
                  <a:cubicBezTo>
                    <a:pt x="1" y="11"/>
                    <a:pt x="1" y="11"/>
                    <a:pt x="1" y="11"/>
                  </a:cubicBezTo>
                  <a:cubicBezTo>
                    <a:pt x="0" y="11"/>
                    <a:pt x="0" y="12"/>
                    <a:pt x="1" y="12"/>
                  </a:cubicBezTo>
                  <a:cubicBezTo>
                    <a:pt x="18" y="22"/>
                    <a:pt x="18" y="22"/>
                    <a:pt x="18" y="22"/>
                  </a:cubicBezTo>
                  <a:cubicBezTo>
                    <a:pt x="19" y="22"/>
                    <a:pt x="20" y="22"/>
                    <a:pt x="21" y="22"/>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9" name="Freeform 206"/>
            <p:cNvSpPr>
              <a:spLocks/>
            </p:cNvSpPr>
            <p:nvPr/>
          </p:nvSpPr>
          <p:spPr bwMode="auto">
            <a:xfrm>
              <a:off x="2627313" y="4019551"/>
              <a:ext cx="122238" cy="69850"/>
            </a:xfrm>
            <a:custGeom>
              <a:avLst/>
              <a:gdLst>
                <a:gd name="T0" fmla="*/ 38 w 39"/>
                <a:gd name="T1" fmla="*/ 11 h 22"/>
                <a:gd name="T2" fmla="*/ 20 w 39"/>
                <a:gd name="T3" fmla="*/ 0 h 22"/>
                <a:gd name="T4" fmla="*/ 18 w 39"/>
                <a:gd name="T5" fmla="*/ 0 h 22"/>
                <a:gd name="T6" fmla="*/ 0 w 39"/>
                <a:gd name="T7" fmla="*/ 11 h 22"/>
                <a:gd name="T8" fmla="*/ 0 w 39"/>
                <a:gd name="T9" fmla="*/ 12 h 22"/>
                <a:gd name="T10" fmla="*/ 18 w 39"/>
                <a:gd name="T11" fmla="*/ 22 h 22"/>
                <a:gd name="T12" fmla="*/ 20 w 39"/>
                <a:gd name="T13" fmla="*/ 22 h 22"/>
                <a:gd name="T14" fmla="*/ 38 w 39"/>
                <a:gd name="T15" fmla="*/ 12 h 22"/>
                <a:gd name="T16" fmla="*/ 38 w 39"/>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1"/>
                  </a:moveTo>
                  <a:cubicBezTo>
                    <a:pt x="20" y="0"/>
                    <a:pt x="20" y="0"/>
                    <a:pt x="20" y="0"/>
                  </a:cubicBezTo>
                  <a:cubicBezTo>
                    <a:pt x="20" y="0"/>
                    <a:pt x="19" y="0"/>
                    <a:pt x="18" y="0"/>
                  </a:cubicBezTo>
                  <a:cubicBezTo>
                    <a:pt x="0" y="11"/>
                    <a:pt x="0" y="11"/>
                    <a:pt x="0" y="11"/>
                  </a:cubicBezTo>
                  <a:cubicBezTo>
                    <a:pt x="0" y="11"/>
                    <a:pt x="0" y="12"/>
                    <a:pt x="0" y="12"/>
                  </a:cubicBezTo>
                  <a:cubicBezTo>
                    <a:pt x="18" y="22"/>
                    <a:pt x="18" y="22"/>
                    <a:pt x="18" y="22"/>
                  </a:cubicBezTo>
                  <a:cubicBezTo>
                    <a:pt x="19" y="22"/>
                    <a:pt x="20" y="22"/>
                    <a:pt x="20" y="22"/>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0" name="Freeform 207"/>
            <p:cNvSpPr>
              <a:spLocks/>
            </p:cNvSpPr>
            <p:nvPr/>
          </p:nvSpPr>
          <p:spPr bwMode="auto">
            <a:xfrm>
              <a:off x="2695575" y="4060826"/>
              <a:ext cx="123825" cy="69850"/>
            </a:xfrm>
            <a:custGeom>
              <a:avLst/>
              <a:gdLst>
                <a:gd name="T0" fmla="*/ 38 w 39"/>
                <a:gd name="T1" fmla="*/ 11 h 22"/>
                <a:gd name="T2" fmla="*/ 21 w 39"/>
                <a:gd name="T3" fmla="*/ 0 h 22"/>
                <a:gd name="T4" fmla="*/ 18 w 39"/>
                <a:gd name="T5" fmla="*/ 0 h 22"/>
                <a:gd name="T6" fmla="*/ 1 w 39"/>
                <a:gd name="T7" fmla="*/ 11 h 22"/>
                <a:gd name="T8" fmla="*/ 1 w 39"/>
                <a:gd name="T9" fmla="*/ 12 h 22"/>
                <a:gd name="T10" fmla="*/ 18 w 39"/>
                <a:gd name="T11" fmla="*/ 22 h 22"/>
                <a:gd name="T12" fmla="*/ 21 w 39"/>
                <a:gd name="T13" fmla="*/ 22 h 22"/>
                <a:gd name="T14" fmla="*/ 38 w 39"/>
                <a:gd name="T15" fmla="*/ 12 h 22"/>
                <a:gd name="T16" fmla="*/ 38 w 39"/>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1"/>
                  </a:moveTo>
                  <a:cubicBezTo>
                    <a:pt x="21" y="0"/>
                    <a:pt x="21" y="0"/>
                    <a:pt x="21" y="0"/>
                  </a:cubicBezTo>
                  <a:cubicBezTo>
                    <a:pt x="20" y="0"/>
                    <a:pt x="19" y="0"/>
                    <a:pt x="18" y="0"/>
                  </a:cubicBezTo>
                  <a:cubicBezTo>
                    <a:pt x="1" y="11"/>
                    <a:pt x="1" y="11"/>
                    <a:pt x="1" y="11"/>
                  </a:cubicBezTo>
                  <a:cubicBezTo>
                    <a:pt x="0" y="11"/>
                    <a:pt x="0" y="12"/>
                    <a:pt x="1" y="12"/>
                  </a:cubicBezTo>
                  <a:cubicBezTo>
                    <a:pt x="18" y="22"/>
                    <a:pt x="18" y="22"/>
                    <a:pt x="18" y="22"/>
                  </a:cubicBezTo>
                  <a:cubicBezTo>
                    <a:pt x="19" y="22"/>
                    <a:pt x="20" y="22"/>
                    <a:pt x="21" y="22"/>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1" name="Freeform 208"/>
            <p:cNvSpPr>
              <a:spLocks/>
            </p:cNvSpPr>
            <p:nvPr/>
          </p:nvSpPr>
          <p:spPr bwMode="auto">
            <a:xfrm>
              <a:off x="2768600" y="4102101"/>
              <a:ext cx="123825" cy="73025"/>
            </a:xfrm>
            <a:custGeom>
              <a:avLst/>
              <a:gdLst>
                <a:gd name="T0" fmla="*/ 38 w 39"/>
                <a:gd name="T1" fmla="*/ 11 h 23"/>
                <a:gd name="T2" fmla="*/ 21 w 39"/>
                <a:gd name="T3" fmla="*/ 1 h 23"/>
                <a:gd name="T4" fmla="*/ 18 w 39"/>
                <a:gd name="T5" fmla="*/ 1 h 23"/>
                <a:gd name="T6" fmla="*/ 1 w 39"/>
                <a:gd name="T7" fmla="*/ 11 h 23"/>
                <a:gd name="T8" fmla="*/ 1 w 39"/>
                <a:gd name="T9" fmla="*/ 12 h 23"/>
                <a:gd name="T10" fmla="*/ 18 w 39"/>
                <a:gd name="T11" fmla="*/ 22 h 23"/>
                <a:gd name="T12" fmla="*/ 21 w 39"/>
                <a:gd name="T13" fmla="*/ 22 h 23"/>
                <a:gd name="T14" fmla="*/ 38 w 39"/>
                <a:gd name="T15" fmla="*/ 12 h 23"/>
                <a:gd name="T16" fmla="*/ 38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8" y="11"/>
                  </a:moveTo>
                  <a:cubicBezTo>
                    <a:pt x="21" y="1"/>
                    <a:pt x="21" y="1"/>
                    <a:pt x="21" y="1"/>
                  </a:cubicBezTo>
                  <a:cubicBezTo>
                    <a:pt x="20" y="0"/>
                    <a:pt x="19" y="0"/>
                    <a:pt x="18" y="1"/>
                  </a:cubicBezTo>
                  <a:cubicBezTo>
                    <a:pt x="1" y="11"/>
                    <a:pt x="1" y="11"/>
                    <a:pt x="1" y="11"/>
                  </a:cubicBezTo>
                  <a:cubicBezTo>
                    <a:pt x="0" y="11"/>
                    <a:pt x="0" y="12"/>
                    <a:pt x="1" y="12"/>
                  </a:cubicBezTo>
                  <a:cubicBezTo>
                    <a:pt x="18" y="22"/>
                    <a:pt x="18" y="22"/>
                    <a:pt x="18" y="22"/>
                  </a:cubicBezTo>
                  <a:cubicBezTo>
                    <a:pt x="19" y="23"/>
                    <a:pt x="20" y="23"/>
                    <a:pt x="21" y="22"/>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2" name="Freeform 209"/>
            <p:cNvSpPr>
              <a:spLocks/>
            </p:cNvSpPr>
            <p:nvPr/>
          </p:nvSpPr>
          <p:spPr bwMode="auto">
            <a:xfrm>
              <a:off x="2538413" y="4051301"/>
              <a:ext cx="122238" cy="69850"/>
            </a:xfrm>
            <a:custGeom>
              <a:avLst/>
              <a:gdLst>
                <a:gd name="T0" fmla="*/ 38 w 39"/>
                <a:gd name="T1" fmla="*/ 10 h 22"/>
                <a:gd name="T2" fmla="*/ 20 w 39"/>
                <a:gd name="T3" fmla="*/ 0 h 22"/>
                <a:gd name="T4" fmla="*/ 18 w 39"/>
                <a:gd name="T5" fmla="*/ 0 h 22"/>
                <a:gd name="T6" fmla="*/ 1 w 39"/>
                <a:gd name="T7" fmla="*/ 10 h 22"/>
                <a:gd name="T8" fmla="*/ 1 w 39"/>
                <a:gd name="T9" fmla="*/ 11 h 22"/>
                <a:gd name="T10" fmla="*/ 18 w 39"/>
                <a:gd name="T11" fmla="*/ 22 h 22"/>
                <a:gd name="T12" fmla="*/ 20 w 39"/>
                <a:gd name="T13" fmla="*/ 22 h 22"/>
                <a:gd name="T14" fmla="*/ 38 w 39"/>
                <a:gd name="T15" fmla="*/ 11 h 22"/>
                <a:gd name="T16" fmla="*/ 38 w 39"/>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0"/>
                  </a:moveTo>
                  <a:cubicBezTo>
                    <a:pt x="20" y="0"/>
                    <a:pt x="20" y="0"/>
                    <a:pt x="20" y="0"/>
                  </a:cubicBezTo>
                  <a:cubicBezTo>
                    <a:pt x="20" y="0"/>
                    <a:pt x="19" y="0"/>
                    <a:pt x="18" y="0"/>
                  </a:cubicBezTo>
                  <a:cubicBezTo>
                    <a:pt x="1" y="10"/>
                    <a:pt x="1" y="10"/>
                    <a:pt x="1" y="10"/>
                  </a:cubicBezTo>
                  <a:cubicBezTo>
                    <a:pt x="0" y="11"/>
                    <a:pt x="0" y="11"/>
                    <a:pt x="1" y="11"/>
                  </a:cubicBezTo>
                  <a:cubicBezTo>
                    <a:pt x="18" y="22"/>
                    <a:pt x="18" y="22"/>
                    <a:pt x="18" y="22"/>
                  </a:cubicBezTo>
                  <a:cubicBezTo>
                    <a:pt x="19" y="22"/>
                    <a:pt x="20" y="22"/>
                    <a:pt x="20" y="22"/>
                  </a:cubicBezTo>
                  <a:cubicBezTo>
                    <a:pt x="38" y="11"/>
                    <a:pt x="38" y="11"/>
                    <a:pt x="38" y="11"/>
                  </a:cubicBezTo>
                  <a:cubicBezTo>
                    <a:pt x="39" y="11"/>
                    <a:pt x="39" y="11"/>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3" name="Freeform 210"/>
            <p:cNvSpPr>
              <a:spLocks/>
            </p:cNvSpPr>
            <p:nvPr/>
          </p:nvSpPr>
          <p:spPr bwMode="auto">
            <a:xfrm>
              <a:off x="2576513" y="4152901"/>
              <a:ext cx="176213" cy="100013"/>
            </a:xfrm>
            <a:custGeom>
              <a:avLst/>
              <a:gdLst>
                <a:gd name="T0" fmla="*/ 55 w 56"/>
                <a:gd name="T1" fmla="*/ 20 h 32"/>
                <a:gd name="T2" fmla="*/ 21 w 56"/>
                <a:gd name="T3" fmla="*/ 0 h 32"/>
                <a:gd name="T4" fmla="*/ 18 w 56"/>
                <a:gd name="T5" fmla="*/ 0 h 32"/>
                <a:gd name="T6" fmla="*/ 1 w 56"/>
                <a:gd name="T7" fmla="*/ 10 h 32"/>
                <a:gd name="T8" fmla="*/ 1 w 56"/>
                <a:gd name="T9" fmla="*/ 12 h 32"/>
                <a:gd name="T10" fmla="*/ 36 w 56"/>
                <a:gd name="T11" fmla="*/ 32 h 32"/>
                <a:gd name="T12" fmla="*/ 38 w 56"/>
                <a:gd name="T13" fmla="*/ 32 h 32"/>
                <a:gd name="T14" fmla="*/ 55 w 56"/>
                <a:gd name="T15" fmla="*/ 21 h 32"/>
                <a:gd name="T16" fmla="*/ 55 w 56"/>
                <a:gd name="T17" fmla="*/ 2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2">
                  <a:moveTo>
                    <a:pt x="55" y="20"/>
                  </a:moveTo>
                  <a:cubicBezTo>
                    <a:pt x="21" y="0"/>
                    <a:pt x="21" y="0"/>
                    <a:pt x="21" y="0"/>
                  </a:cubicBezTo>
                  <a:cubicBezTo>
                    <a:pt x="20" y="0"/>
                    <a:pt x="19" y="0"/>
                    <a:pt x="18" y="0"/>
                  </a:cubicBezTo>
                  <a:cubicBezTo>
                    <a:pt x="1" y="10"/>
                    <a:pt x="1" y="10"/>
                    <a:pt x="1" y="10"/>
                  </a:cubicBezTo>
                  <a:cubicBezTo>
                    <a:pt x="0" y="11"/>
                    <a:pt x="0" y="11"/>
                    <a:pt x="1" y="12"/>
                  </a:cubicBezTo>
                  <a:cubicBezTo>
                    <a:pt x="36" y="32"/>
                    <a:pt x="36" y="32"/>
                    <a:pt x="36" y="32"/>
                  </a:cubicBezTo>
                  <a:cubicBezTo>
                    <a:pt x="36" y="32"/>
                    <a:pt x="37" y="32"/>
                    <a:pt x="38" y="32"/>
                  </a:cubicBezTo>
                  <a:cubicBezTo>
                    <a:pt x="55" y="21"/>
                    <a:pt x="55" y="21"/>
                    <a:pt x="55" y="21"/>
                  </a:cubicBezTo>
                  <a:cubicBezTo>
                    <a:pt x="56" y="21"/>
                    <a:pt x="56" y="20"/>
                    <a:pt x="55" y="2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4" name="Freeform 211"/>
            <p:cNvSpPr>
              <a:spLocks/>
            </p:cNvSpPr>
            <p:nvPr/>
          </p:nvSpPr>
          <p:spPr bwMode="auto">
            <a:xfrm>
              <a:off x="2611438" y="4092576"/>
              <a:ext cx="211138" cy="119063"/>
            </a:xfrm>
            <a:custGeom>
              <a:avLst/>
              <a:gdLst>
                <a:gd name="T0" fmla="*/ 66 w 67"/>
                <a:gd name="T1" fmla="*/ 27 h 38"/>
                <a:gd name="T2" fmla="*/ 20 w 67"/>
                <a:gd name="T3" fmla="*/ 0 h 38"/>
                <a:gd name="T4" fmla="*/ 18 w 67"/>
                <a:gd name="T5" fmla="*/ 0 h 38"/>
                <a:gd name="T6" fmla="*/ 0 w 67"/>
                <a:gd name="T7" fmla="*/ 10 h 38"/>
                <a:gd name="T8" fmla="*/ 0 w 67"/>
                <a:gd name="T9" fmla="*/ 11 h 38"/>
                <a:gd name="T10" fmla="*/ 46 w 67"/>
                <a:gd name="T11" fmla="*/ 38 h 38"/>
                <a:gd name="T12" fmla="*/ 48 w 67"/>
                <a:gd name="T13" fmla="*/ 38 h 38"/>
                <a:gd name="T14" fmla="*/ 66 w 67"/>
                <a:gd name="T15" fmla="*/ 28 h 38"/>
                <a:gd name="T16" fmla="*/ 66 w 67"/>
                <a:gd name="T17"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38">
                  <a:moveTo>
                    <a:pt x="66" y="27"/>
                  </a:moveTo>
                  <a:cubicBezTo>
                    <a:pt x="20" y="0"/>
                    <a:pt x="20" y="0"/>
                    <a:pt x="20" y="0"/>
                  </a:cubicBezTo>
                  <a:cubicBezTo>
                    <a:pt x="19" y="0"/>
                    <a:pt x="18" y="0"/>
                    <a:pt x="18" y="0"/>
                  </a:cubicBezTo>
                  <a:cubicBezTo>
                    <a:pt x="0" y="10"/>
                    <a:pt x="0" y="10"/>
                    <a:pt x="0" y="10"/>
                  </a:cubicBezTo>
                  <a:cubicBezTo>
                    <a:pt x="0" y="11"/>
                    <a:pt x="0" y="11"/>
                    <a:pt x="0" y="11"/>
                  </a:cubicBezTo>
                  <a:cubicBezTo>
                    <a:pt x="46" y="38"/>
                    <a:pt x="46" y="38"/>
                    <a:pt x="46" y="38"/>
                  </a:cubicBezTo>
                  <a:cubicBezTo>
                    <a:pt x="47" y="38"/>
                    <a:pt x="48" y="38"/>
                    <a:pt x="48" y="38"/>
                  </a:cubicBezTo>
                  <a:cubicBezTo>
                    <a:pt x="66" y="28"/>
                    <a:pt x="66" y="28"/>
                    <a:pt x="66" y="28"/>
                  </a:cubicBezTo>
                  <a:cubicBezTo>
                    <a:pt x="67" y="27"/>
                    <a:pt x="67" y="27"/>
                    <a:pt x="66" y="27"/>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5" name="Freeform 212"/>
            <p:cNvSpPr>
              <a:spLocks/>
            </p:cNvSpPr>
            <p:nvPr/>
          </p:nvSpPr>
          <p:spPr bwMode="auto">
            <a:xfrm>
              <a:off x="2560638" y="4221163"/>
              <a:ext cx="122238" cy="73025"/>
            </a:xfrm>
            <a:custGeom>
              <a:avLst/>
              <a:gdLst>
                <a:gd name="T0" fmla="*/ 39 w 39"/>
                <a:gd name="T1" fmla="*/ 11 h 23"/>
                <a:gd name="T2" fmla="*/ 21 w 39"/>
                <a:gd name="T3" fmla="*/ 0 h 23"/>
                <a:gd name="T4" fmla="*/ 19 w 39"/>
                <a:gd name="T5" fmla="*/ 0 h 23"/>
                <a:gd name="T6" fmla="*/ 1 w 39"/>
                <a:gd name="T7" fmla="*/ 11 h 23"/>
                <a:gd name="T8" fmla="*/ 1 w 39"/>
                <a:gd name="T9" fmla="*/ 12 h 23"/>
                <a:gd name="T10" fmla="*/ 19 w 39"/>
                <a:gd name="T11" fmla="*/ 22 h 23"/>
                <a:gd name="T12" fmla="*/ 21 w 39"/>
                <a:gd name="T13" fmla="*/ 22 h 23"/>
                <a:gd name="T14" fmla="*/ 39 w 39"/>
                <a:gd name="T15" fmla="*/ 12 h 23"/>
                <a:gd name="T16" fmla="*/ 39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9" y="11"/>
                  </a:moveTo>
                  <a:cubicBezTo>
                    <a:pt x="21" y="0"/>
                    <a:pt x="21" y="0"/>
                    <a:pt x="21" y="0"/>
                  </a:cubicBezTo>
                  <a:cubicBezTo>
                    <a:pt x="20" y="0"/>
                    <a:pt x="19" y="0"/>
                    <a:pt x="19" y="0"/>
                  </a:cubicBezTo>
                  <a:cubicBezTo>
                    <a:pt x="1" y="11"/>
                    <a:pt x="1" y="11"/>
                    <a:pt x="1" y="11"/>
                  </a:cubicBezTo>
                  <a:cubicBezTo>
                    <a:pt x="0" y="11"/>
                    <a:pt x="0" y="12"/>
                    <a:pt x="1" y="12"/>
                  </a:cubicBezTo>
                  <a:cubicBezTo>
                    <a:pt x="19" y="22"/>
                    <a:pt x="19" y="22"/>
                    <a:pt x="19" y="22"/>
                  </a:cubicBezTo>
                  <a:cubicBezTo>
                    <a:pt x="19" y="23"/>
                    <a:pt x="20" y="23"/>
                    <a:pt x="21" y="22"/>
                  </a:cubicBezTo>
                  <a:cubicBezTo>
                    <a:pt x="39" y="12"/>
                    <a:pt x="39" y="12"/>
                    <a:pt x="39" y="12"/>
                  </a:cubicBezTo>
                  <a:cubicBezTo>
                    <a:pt x="39" y="12"/>
                    <a:pt x="39" y="11"/>
                    <a:pt x="39"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6" name="Freeform 213"/>
            <p:cNvSpPr>
              <a:spLocks/>
            </p:cNvSpPr>
            <p:nvPr/>
          </p:nvSpPr>
          <p:spPr bwMode="auto">
            <a:xfrm>
              <a:off x="2455863" y="4240213"/>
              <a:ext cx="161925" cy="92075"/>
            </a:xfrm>
            <a:custGeom>
              <a:avLst/>
              <a:gdLst>
                <a:gd name="T0" fmla="*/ 51 w 51"/>
                <a:gd name="T1" fmla="*/ 18 h 29"/>
                <a:gd name="T2" fmla="*/ 21 w 51"/>
                <a:gd name="T3" fmla="*/ 0 h 29"/>
                <a:gd name="T4" fmla="*/ 19 w 51"/>
                <a:gd name="T5" fmla="*/ 0 h 29"/>
                <a:gd name="T6" fmla="*/ 1 w 51"/>
                <a:gd name="T7" fmla="*/ 11 h 29"/>
                <a:gd name="T8" fmla="*/ 1 w 51"/>
                <a:gd name="T9" fmla="*/ 12 h 29"/>
                <a:gd name="T10" fmla="*/ 31 w 51"/>
                <a:gd name="T11" fmla="*/ 29 h 29"/>
                <a:gd name="T12" fmla="*/ 33 w 51"/>
                <a:gd name="T13" fmla="*/ 29 h 29"/>
                <a:gd name="T14" fmla="*/ 51 w 51"/>
                <a:gd name="T15" fmla="*/ 19 h 29"/>
                <a:gd name="T16" fmla="*/ 51 w 51"/>
                <a:gd name="T17" fmla="*/ 1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29">
                  <a:moveTo>
                    <a:pt x="51" y="18"/>
                  </a:moveTo>
                  <a:cubicBezTo>
                    <a:pt x="21" y="0"/>
                    <a:pt x="21" y="0"/>
                    <a:pt x="21" y="0"/>
                  </a:cubicBezTo>
                  <a:cubicBezTo>
                    <a:pt x="20" y="0"/>
                    <a:pt x="19" y="0"/>
                    <a:pt x="19" y="0"/>
                  </a:cubicBezTo>
                  <a:cubicBezTo>
                    <a:pt x="1" y="11"/>
                    <a:pt x="1" y="11"/>
                    <a:pt x="1" y="11"/>
                  </a:cubicBezTo>
                  <a:cubicBezTo>
                    <a:pt x="0" y="11"/>
                    <a:pt x="0" y="12"/>
                    <a:pt x="1" y="12"/>
                  </a:cubicBezTo>
                  <a:cubicBezTo>
                    <a:pt x="31" y="29"/>
                    <a:pt x="31" y="29"/>
                    <a:pt x="31" y="29"/>
                  </a:cubicBezTo>
                  <a:cubicBezTo>
                    <a:pt x="31" y="29"/>
                    <a:pt x="32" y="29"/>
                    <a:pt x="33" y="29"/>
                  </a:cubicBezTo>
                  <a:cubicBezTo>
                    <a:pt x="51" y="19"/>
                    <a:pt x="51" y="19"/>
                    <a:pt x="51" y="19"/>
                  </a:cubicBezTo>
                  <a:cubicBezTo>
                    <a:pt x="51" y="19"/>
                    <a:pt x="51" y="18"/>
                    <a:pt x="51" y="18"/>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7" name="Freeform 214"/>
            <p:cNvSpPr>
              <a:spLocks/>
            </p:cNvSpPr>
            <p:nvPr/>
          </p:nvSpPr>
          <p:spPr bwMode="auto">
            <a:xfrm>
              <a:off x="2184400" y="3565526"/>
              <a:ext cx="679450" cy="392113"/>
            </a:xfrm>
            <a:custGeom>
              <a:avLst/>
              <a:gdLst>
                <a:gd name="T0" fmla="*/ 214 w 215"/>
                <a:gd name="T1" fmla="*/ 76 h 124"/>
                <a:gd name="T2" fmla="*/ 82 w 215"/>
                <a:gd name="T3" fmla="*/ 0 h 124"/>
                <a:gd name="T4" fmla="*/ 80 w 215"/>
                <a:gd name="T5" fmla="*/ 0 h 124"/>
                <a:gd name="T6" fmla="*/ 0 w 215"/>
                <a:gd name="T7" fmla="*/ 46 h 124"/>
                <a:gd name="T8" fmla="*/ 0 w 215"/>
                <a:gd name="T9" fmla="*/ 47 h 124"/>
                <a:gd name="T10" fmla="*/ 132 w 215"/>
                <a:gd name="T11" fmla="*/ 123 h 124"/>
                <a:gd name="T12" fmla="*/ 135 w 215"/>
                <a:gd name="T13" fmla="*/ 123 h 124"/>
                <a:gd name="T14" fmla="*/ 214 w 215"/>
                <a:gd name="T15" fmla="*/ 77 h 124"/>
                <a:gd name="T16" fmla="*/ 214 w 215"/>
                <a:gd name="T17" fmla="*/ 7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 h="124">
                  <a:moveTo>
                    <a:pt x="214" y="76"/>
                  </a:moveTo>
                  <a:cubicBezTo>
                    <a:pt x="82" y="0"/>
                    <a:pt x="82" y="0"/>
                    <a:pt x="82" y="0"/>
                  </a:cubicBezTo>
                  <a:cubicBezTo>
                    <a:pt x="82" y="0"/>
                    <a:pt x="81" y="0"/>
                    <a:pt x="80" y="0"/>
                  </a:cubicBezTo>
                  <a:cubicBezTo>
                    <a:pt x="0" y="46"/>
                    <a:pt x="0" y="46"/>
                    <a:pt x="0" y="46"/>
                  </a:cubicBezTo>
                  <a:cubicBezTo>
                    <a:pt x="0" y="46"/>
                    <a:pt x="0" y="47"/>
                    <a:pt x="0" y="47"/>
                  </a:cubicBezTo>
                  <a:cubicBezTo>
                    <a:pt x="132" y="123"/>
                    <a:pt x="132" y="123"/>
                    <a:pt x="132" y="123"/>
                  </a:cubicBezTo>
                  <a:cubicBezTo>
                    <a:pt x="133" y="124"/>
                    <a:pt x="134" y="124"/>
                    <a:pt x="135" y="123"/>
                  </a:cubicBezTo>
                  <a:cubicBezTo>
                    <a:pt x="214" y="77"/>
                    <a:pt x="214" y="77"/>
                    <a:pt x="214" y="77"/>
                  </a:cubicBezTo>
                  <a:cubicBezTo>
                    <a:pt x="215" y="77"/>
                    <a:pt x="215" y="77"/>
                    <a:pt x="214" y="76"/>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8" name="Freeform 215"/>
            <p:cNvSpPr>
              <a:spLocks/>
            </p:cNvSpPr>
            <p:nvPr/>
          </p:nvSpPr>
          <p:spPr bwMode="auto">
            <a:xfrm>
              <a:off x="1644650" y="3941763"/>
              <a:ext cx="565150" cy="323850"/>
            </a:xfrm>
            <a:custGeom>
              <a:avLst/>
              <a:gdLst>
                <a:gd name="T0" fmla="*/ 356 w 356"/>
                <a:gd name="T1" fmla="*/ 194 h 204"/>
                <a:gd name="T2" fmla="*/ 20 w 356"/>
                <a:gd name="T3" fmla="*/ 0 h 204"/>
                <a:gd name="T4" fmla="*/ 0 w 356"/>
                <a:gd name="T5" fmla="*/ 10 h 204"/>
                <a:gd name="T6" fmla="*/ 338 w 356"/>
                <a:gd name="T7" fmla="*/ 204 h 204"/>
                <a:gd name="T8" fmla="*/ 356 w 356"/>
                <a:gd name="T9" fmla="*/ 194 h 204"/>
              </a:gdLst>
              <a:ahLst/>
              <a:cxnLst>
                <a:cxn ang="0">
                  <a:pos x="T0" y="T1"/>
                </a:cxn>
                <a:cxn ang="0">
                  <a:pos x="T2" y="T3"/>
                </a:cxn>
                <a:cxn ang="0">
                  <a:pos x="T4" y="T5"/>
                </a:cxn>
                <a:cxn ang="0">
                  <a:pos x="T6" y="T7"/>
                </a:cxn>
                <a:cxn ang="0">
                  <a:pos x="T8" y="T9"/>
                </a:cxn>
              </a:cxnLst>
              <a:rect l="0" t="0" r="r" b="b"/>
              <a:pathLst>
                <a:path w="356" h="204">
                  <a:moveTo>
                    <a:pt x="356" y="194"/>
                  </a:moveTo>
                  <a:lnTo>
                    <a:pt x="20" y="0"/>
                  </a:lnTo>
                  <a:lnTo>
                    <a:pt x="0" y="10"/>
                  </a:lnTo>
                  <a:lnTo>
                    <a:pt x="338" y="204"/>
                  </a:lnTo>
                  <a:lnTo>
                    <a:pt x="356" y="194"/>
                  </a:lnTo>
                  <a:close/>
                </a:path>
              </a:pathLst>
            </a:custGeom>
            <a:solidFill>
              <a:srgbClr val="C3C3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9" name="Freeform 216"/>
            <p:cNvSpPr>
              <a:spLocks/>
            </p:cNvSpPr>
            <p:nvPr/>
          </p:nvSpPr>
          <p:spPr bwMode="auto">
            <a:xfrm>
              <a:off x="1420813" y="3811588"/>
              <a:ext cx="1752600" cy="608013"/>
            </a:xfrm>
            <a:custGeom>
              <a:avLst/>
              <a:gdLst>
                <a:gd name="T0" fmla="*/ 553 w 555"/>
                <a:gd name="T1" fmla="*/ 56 h 193"/>
                <a:gd name="T2" fmla="*/ 332 w 555"/>
                <a:gd name="T3" fmla="*/ 184 h 193"/>
                <a:gd name="T4" fmla="*/ 323 w 555"/>
                <a:gd name="T5" fmla="*/ 184 h 193"/>
                <a:gd name="T6" fmla="*/ 5 w 555"/>
                <a:gd name="T7" fmla="*/ 0 h 193"/>
                <a:gd name="T8" fmla="*/ 3 w 555"/>
                <a:gd name="T9" fmla="*/ 2 h 193"/>
                <a:gd name="T10" fmla="*/ 3 w 555"/>
                <a:gd name="T11" fmla="*/ 7 h 193"/>
                <a:gd name="T12" fmla="*/ 323 w 555"/>
                <a:gd name="T13" fmla="*/ 192 h 193"/>
                <a:gd name="T14" fmla="*/ 332 w 555"/>
                <a:gd name="T15" fmla="*/ 192 h 193"/>
                <a:gd name="T16" fmla="*/ 553 w 555"/>
                <a:gd name="T17" fmla="*/ 64 h 193"/>
                <a:gd name="T18" fmla="*/ 555 w 555"/>
                <a:gd name="T19" fmla="*/ 61 h 193"/>
                <a:gd name="T20" fmla="*/ 555 w 555"/>
                <a:gd name="T21" fmla="*/ 53 h 193"/>
                <a:gd name="T22" fmla="*/ 553 w 555"/>
                <a:gd name="T23" fmla="*/ 5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5" h="193">
                  <a:moveTo>
                    <a:pt x="553" y="56"/>
                  </a:moveTo>
                  <a:cubicBezTo>
                    <a:pt x="332" y="184"/>
                    <a:pt x="332" y="184"/>
                    <a:pt x="332" y="184"/>
                  </a:cubicBezTo>
                  <a:cubicBezTo>
                    <a:pt x="330" y="185"/>
                    <a:pt x="325" y="185"/>
                    <a:pt x="323" y="184"/>
                  </a:cubicBezTo>
                  <a:cubicBezTo>
                    <a:pt x="5" y="0"/>
                    <a:pt x="5" y="0"/>
                    <a:pt x="5" y="0"/>
                  </a:cubicBezTo>
                  <a:cubicBezTo>
                    <a:pt x="3" y="2"/>
                    <a:pt x="3" y="2"/>
                    <a:pt x="3" y="2"/>
                  </a:cubicBezTo>
                  <a:cubicBezTo>
                    <a:pt x="0" y="3"/>
                    <a:pt x="0" y="6"/>
                    <a:pt x="3" y="7"/>
                  </a:cubicBezTo>
                  <a:cubicBezTo>
                    <a:pt x="323" y="192"/>
                    <a:pt x="323" y="192"/>
                    <a:pt x="323" y="192"/>
                  </a:cubicBezTo>
                  <a:cubicBezTo>
                    <a:pt x="325" y="193"/>
                    <a:pt x="330" y="193"/>
                    <a:pt x="332" y="192"/>
                  </a:cubicBezTo>
                  <a:cubicBezTo>
                    <a:pt x="553" y="64"/>
                    <a:pt x="553" y="64"/>
                    <a:pt x="553" y="64"/>
                  </a:cubicBezTo>
                  <a:cubicBezTo>
                    <a:pt x="555" y="63"/>
                    <a:pt x="555" y="62"/>
                    <a:pt x="555" y="61"/>
                  </a:cubicBezTo>
                  <a:cubicBezTo>
                    <a:pt x="555" y="53"/>
                    <a:pt x="555" y="53"/>
                    <a:pt x="555" y="53"/>
                  </a:cubicBezTo>
                  <a:cubicBezTo>
                    <a:pt x="555" y="54"/>
                    <a:pt x="555" y="55"/>
                    <a:pt x="553" y="56"/>
                  </a:cubicBezTo>
                  <a:close/>
                </a:path>
              </a:pathLst>
            </a:custGeom>
            <a:solidFill>
              <a:srgbClr val="B4C0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0" name="Rectangle 217"/>
            <p:cNvSpPr>
              <a:spLocks noChangeArrowheads="1"/>
            </p:cNvSpPr>
            <p:nvPr/>
          </p:nvSpPr>
          <p:spPr bwMode="auto">
            <a:xfrm>
              <a:off x="3173413" y="3978276"/>
              <a:ext cx="1588" cy="1588"/>
            </a:xfrm>
            <a:prstGeom prst="rect">
              <a:avLst/>
            </a:prstGeom>
            <a:solidFill>
              <a:srgbClr val="BCBE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1" name="Freeform 218"/>
            <p:cNvSpPr>
              <a:spLocks/>
            </p:cNvSpPr>
            <p:nvPr/>
          </p:nvSpPr>
          <p:spPr bwMode="auto">
            <a:xfrm>
              <a:off x="1638300" y="2695576"/>
              <a:ext cx="925513" cy="1077913"/>
            </a:xfrm>
            <a:custGeom>
              <a:avLst/>
              <a:gdLst>
                <a:gd name="T0" fmla="*/ 293 w 293"/>
                <a:gd name="T1" fmla="*/ 117 h 342"/>
                <a:gd name="T2" fmla="*/ 289 w 293"/>
                <a:gd name="T3" fmla="*/ 79 h 342"/>
                <a:gd name="T4" fmla="*/ 279 w 293"/>
                <a:gd name="T5" fmla="*/ 15 h 342"/>
                <a:gd name="T6" fmla="*/ 236 w 293"/>
                <a:gd name="T7" fmla="*/ 0 h 342"/>
                <a:gd name="T8" fmla="*/ 228 w 293"/>
                <a:gd name="T9" fmla="*/ 61 h 342"/>
                <a:gd name="T10" fmla="*/ 204 w 293"/>
                <a:gd name="T11" fmla="*/ 96 h 342"/>
                <a:gd name="T12" fmla="*/ 178 w 293"/>
                <a:gd name="T13" fmla="*/ 145 h 342"/>
                <a:gd name="T14" fmla="*/ 139 w 293"/>
                <a:gd name="T15" fmla="*/ 230 h 342"/>
                <a:gd name="T16" fmla="*/ 133 w 293"/>
                <a:gd name="T17" fmla="*/ 230 h 342"/>
                <a:gd name="T18" fmla="*/ 87 w 293"/>
                <a:gd name="T19" fmla="*/ 235 h 342"/>
                <a:gd name="T20" fmla="*/ 43 w 293"/>
                <a:gd name="T21" fmla="*/ 249 h 342"/>
                <a:gd name="T22" fmla="*/ 19 w 293"/>
                <a:gd name="T23" fmla="*/ 278 h 342"/>
                <a:gd name="T24" fmla="*/ 0 w 293"/>
                <a:gd name="T25" fmla="*/ 327 h 342"/>
                <a:gd name="T26" fmla="*/ 0 w 293"/>
                <a:gd name="T27" fmla="*/ 334 h 342"/>
                <a:gd name="T28" fmla="*/ 5 w 293"/>
                <a:gd name="T29" fmla="*/ 339 h 342"/>
                <a:gd name="T30" fmla="*/ 14 w 293"/>
                <a:gd name="T31" fmla="*/ 332 h 342"/>
                <a:gd name="T32" fmla="*/ 22 w 293"/>
                <a:gd name="T33" fmla="*/ 319 h 342"/>
                <a:gd name="T34" fmla="*/ 19 w 293"/>
                <a:gd name="T35" fmla="*/ 330 h 342"/>
                <a:gd name="T36" fmla="*/ 21 w 293"/>
                <a:gd name="T37" fmla="*/ 339 h 342"/>
                <a:gd name="T38" fmla="*/ 32 w 293"/>
                <a:gd name="T39" fmla="*/ 339 h 342"/>
                <a:gd name="T40" fmla="*/ 38 w 293"/>
                <a:gd name="T41" fmla="*/ 327 h 342"/>
                <a:gd name="T42" fmla="*/ 65 w 293"/>
                <a:gd name="T43" fmla="*/ 277 h 342"/>
                <a:gd name="T44" fmla="*/ 77 w 293"/>
                <a:gd name="T45" fmla="*/ 271 h 342"/>
                <a:gd name="T46" fmla="*/ 89 w 293"/>
                <a:gd name="T47" fmla="*/ 275 h 342"/>
                <a:gd name="T48" fmla="*/ 88 w 293"/>
                <a:gd name="T49" fmla="*/ 290 h 342"/>
                <a:gd name="T50" fmla="*/ 76 w 293"/>
                <a:gd name="T51" fmla="*/ 300 h 342"/>
                <a:gd name="T52" fmla="*/ 57 w 293"/>
                <a:gd name="T53" fmla="*/ 314 h 342"/>
                <a:gd name="T54" fmla="*/ 50 w 293"/>
                <a:gd name="T55" fmla="*/ 327 h 342"/>
                <a:gd name="T56" fmla="*/ 58 w 293"/>
                <a:gd name="T57" fmla="*/ 332 h 342"/>
                <a:gd name="T58" fmla="*/ 67 w 293"/>
                <a:gd name="T59" fmla="*/ 330 h 342"/>
                <a:gd name="T60" fmla="*/ 94 w 293"/>
                <a:gd name="T61" fmla="*/ 318 h 342"/>
                <a:gd name="T62" fmla="*/ 129 w 293"/>
                <a:gd name="T63" fmla="*/ 297 h 342"/>
                <a:gd name="T64" fmla="*/ 157 w 293"/>
                <a:gd name="T65" fmla="*/ 266 h 342"/>
                <a:gd name="T66" fmla="*/ 226 w 293"/>
                <a:gd name="T67" fmla="*/ 203 h 342"/>
                <a:gd name="T68" fmla="*/ 287 w 293"/>
                <a:gd name="T69" fmla="*/ 129 h 342"/>
                <a:gd name="T70" fmla="*/ 293 w 293"/>
                <a:gd name="T71" fmla="*/ 117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3" h="342">
                  <a:moveTo>
                    <a:pt x="293" y="117"/>
                  </a:moveTo>
                  <a:cubicBezTo>
                    <a:pt x="293" y="104"/>
                    <a:pt x="291" y="92"/>
                    <a:pt x="289" y="79"/>
                  </a:cubicBezTo>
                  <a:cubicBezTo>
                    <a:pt x="285" y="58"/>
                    <a:pt x="282" y="36"/>
                    <a:pt x="279" y="15"/>
                  </a:cubicBezTo>
                  <a:cubicBezTo>
                    <a:pt x="264" y="13"/>
                    <a:pt x="249" y="8"/>
                    <a:pt x="236" y="0"/>
                  </a:cubicBezTo>
                  <a:cubicBezTo>
                    <a:pt x="237" y="21"/>
                    <a:pt x="237" y="42"/>
                    <a:pt x="228" y="61"/>
                  </a:cubicBezTo>
                  <a:cubicBezTo>
                    <a:pt x="222" y="74"/>
                    <a:pt x="212" y="84"/>
                    <a:pt x="204" y="96"/>
                  </a:cubicBezTo>
                  <a:cubicBezTo>
                    <a:pt x="194" y="111"/>
                    <a:pt x="186" y="128"/>
                    <a:pt x="178" y="145"/>
                  </a:cubicBezTo>
                  <a:cubicBezTo>
                    <a:pt x="165" y="173"/>
                    <a:pt x="152" y="202"/>
                    <a:pt x="139" y="230"/>
                  </a:cubicBezTo>
                  <a:cubicBezTo>
                    <a:pt x="137" y="230"/>
                    <a:pt x="135" y="230"/>
                    <a:pt x="133" y="230"/>
                  </a:cubicBezTo>
                  <a:cubicBezTo>
                    <a:pt x="118" y="233"/>
                    <a:pt x="102" y="233"/>
                    <a:pt x="87" y="235"/>
                  </a:cubicBezTo>
                  <a:cubicBezTo>
                    <a:pt x="72" y="236"/>
                    <a:pt x="56" y="240"/>
                    <a:pt x="43" y="249"/>
                  </a:cubicBezTo>
                  <a:cubicBezTo>
                    <a:pt x="33" y="256"/>
                    <a:pt x="25" y="267"/>
                    <a:pt x="19" y="278"/>
                  </a:cubicBezTo>
                  <a:cubicBezTo>
                    <a:pt x="10" y="293"/>
                    <a:pt x="3" y="309"/>
                    <a:pt x="0" y="327"/>
                  </a:cubicBezTo>
                  <a:cubicBezTo>
                    <a:pt x="0" y="329"/>
                    <a:pt x="0" y="332"/>
                    <a:pt x="0" y="334"/>
                  </a:cubicBezTo>
                  <a:cubicBezTo>
                    <a:pt x="1" y="336"/>
                    <a:pt x="3" y="338"/>
                    <a:pt x="5" y="339"/>
                  </a:cubicBezTo>
                  <a:cubicBezTo>
                    <a:pt x="9" y="340"/>
                    <a:pt x="12" y="336"/>
                    <a:pt x="14" y="332"/>
                  </a:cubicBezTo>
                  <a:cubicBezTo>
                    <a:pt x="17" y="328"/>
                    <a:pt x="19" y="324"/>
                    <a:pt x="22" y="319"/>
                  </a:cubicBezTo>
                  <a:cubicBezTo>
                    <a:pt x="20" y="323"/>
                    <a:pt x="20" y="326"/>
                    <a:pt x="19" y="330"/>
                  </a:cubicBezTo>
                  <a:cubicBezTo>
                    <a:pt x="19" y="333"/>
                    <a:pt x="19" y="337"/>
                    <a:pt x="21" y="339"/>
                  </a:cubicBezTo>
                  <a:cubicBezTo>
                    <a:pt x="24" y="342"/>
                    <a:pt x="29" y="342"/>
                    <a:pt x="32" y="339"/>
                  </a:cubicBezTo>
                  <a:cubicBezTo>
                    <a:pt x="36" y="336"/>
                    <a:pt x="37" y="331"/>
                    <a:pt x="38" y="327"/>
                  </a:cubicBezTo>
                  <a:cubicBezTo>
                    <a:pt x="44" y="309"/>
                    <a:pt x="50" y="289"/>
                    <a:pt x="65" y="277"/>
                  </a:cubicBezTo>
                  <a:cubicBezTo>
                    <a:pt x="69" y="274"/>
                    <a:pt x="73" y="271"/>
                    <a:pt x="77" y="271"/>
                  </a:cubicBezTo>
                  <a:cubicBezTo>
                    <a:pt x="82" y="270"/>
                    <a:pt x="87" y="271"/>
                    <a:pt x="89" y="275"/>
                  </a:cubicBezTo>
                  <a:cubicBezTo>
                    <a:pt x="92" y="280"/>
                    <a:pt x="91" y="286"/>
                    <a:pt x="88" y="290"/>
                  </a:cubicBezTo>
                  <a:cubicBezTo>
                    <a:pt x="85" y="294"/>
                    <a:pt x="80" y="297"/>
                    <a:pt x="76" y="300"/>
                  </a:cubicBezTo>
                  <a:cubicBezTo>
                    <a:pt x="69" y="304"/>
                    <a:pt x="63" y="309"/>
                    <a:pt x="57" y="314"/>
                  </a:cubicBezTo>
                  <a:cubicBezTo>
                    <a:pt x="53" y="317"/>
                    <a:pt x="48" y="322"/>
                    <a:pt x="50" y="327"/>
                  </a:cubicBezTo>
                  <a:cubicBezTo>
                    <a:pt x="51" y="330"/>
                    <a:pt x="54" y="332"/>
                    <a:pt x="58" y="332"/>
                  </a:cubicBezTo>
                  <a:cubicBezTo>
                    <a:pt x="61" y="333"/>
                    <a:pt x="64" y="332"/>
                    <a:pt x="67" y="330"/>
                  </a:cubicBezTo>
                  <a:cubicBezTo>
                    <a:pt x="77" y="327"/>
                    <a:pt x="85" y="323"/>
                    <a:pt x="94" y="318"/>
                  </a:cubicBezTo>
                  <a:cubicBezTo>
                    <a:pt x="106" y="312"/>
                    <a:pt x="118" y="305"/>
                    <a:pt x="129" y="297"/>
                  </a:cubicBezTo>
                  <a:cubicBezTo>
                    <a:pt x="139" y="288"/>
                    <a:pt x="148" y="277"/>
                    <a:pt x="157" y="266"/>
                  </a:cubicBezTo>
                  <a:cubicBezTo>
                    <a:pt x="178" y="243"/>
                    <a:pt x="201" y="221"/>
                    <a:pt x="226" y="203"/>
                  </a:cubicBezTo>
                  <a:cubicBezTo>
                    <a:pt x="252" y="184"/>
                    <a:pt x="271" y="157"/>
                    <a:pt x="287" y="129"/>
                  </a:cubicBezTo>
                  <a:cubicBezTo>
                    <a:pt x="289" y="125"/>
                    <a:pt x="291" y="121"/>
                    <a:pt x="293" y="117"/>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2" name="Freeform 219"/>
            <p:cNvSpPr>
              <a:spLocks/>
            </p:cNvSpPr>
            <p:nvPr/>
          </p:nvSpPr>
          <p:spPr bwMode="auto">
            <a:xfrm>
              <a:off x="1411288" y="3100388"/>
              <a:ext cx="1038225" cy="1316038"/>
            </a:xfrm>
            <a:custGeom>
              <a:avLst/>
              <a:gdLst>
                <a:gd name="T0" fmla="*/ 324 w 329"/>
                <a:gd name="T1" fmla="*/ 417 h 418"/>
                <a:gd name="T2" fmla="*/ 5 w 329"/>
                <a:gd name="T3" fmla="*/ 232 h 418"/>
                <a:gd name="T4" fmla="*/ 0 w 329"/>
                <a:gd name="T5" fmla="*/ 225 h 418"/>
                <a:gd name="T6" fmla="*/ 0 w 329"/>
                <a:gd name="T7" fmla="*/ 3 h 418"/>
                <a:gd name="T8" fmla="*/ 5 w 329"/>
                <a:gd name="T9" fmla="*/ 1 h 418"/>
                <a:gd name="T10" fmla="*/ 324 w 329"/>
                <a:gd name="T11" fmla="*/ 186 h 418"/>
                <a:gd name="T12" fmla="*/ 329 w 329"/>
                <a:gd name="T13" fmla="*/ 194 h 418"/>
                <a:gd name="T14" fmla="*/ 329 w 329"/>
                <a:gd name="T15" fmla="*/ 415 h 418"/>
                <a:gd name="T16" fmla="*/ 324 w 329"/>
                <a:gd name="T17" fmla="*/ 41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9" h="418">
                  <a:moveTo>
                    <a:pt x="324" y="417"/>
                  </a:moveTo>
                  <a:cubicBezTo>
                    <a:pt x="5" y="232"/>
                    <a:pt x="5" y="232"/>
                    <a:pt x="5" y="232"/>
                  </a:cubicBezTo>
                  <a:cubicBezTo>
                    <a:pt x="2" y="231"/>
                    <a:pt x="0" y="227"/>
                    <a:pt x="0" y="225"/>
                  </a:cubicBezTo>
                  <a:cubicBezTo>
                    <a:pt x="0" y="3"/>
                    <a:pt x="0" y="3"/>
                    <a:pt x="0" y="3"/>
                  </a:cubicBezTo>
                  <a:cubicBezTo>
                    <a:pt x="0" y="1"/>
                    <a:pt x="2" y="0"/>
                    <a:pt x="5" y="1"/>
                  </a:cubicBezTo>
                  <a:cubicBezTo>
                    <a:pt x="324" y="186"/>
                    <a:pt x="324" y="186"/>
                    <a:pt x="324" y="186"/>
                  </a:cubicBezTo>
                  <a:cubicBezTo>
                    <a:pt x="327" y="188"/>
                    <a:pt x="329" y="191"/>
                    <a:pt x="329" y="194"/>
                  </a:cubicBezTo>
                  <a:cubicBezTo>
                    <a:pt x="329" y="415"/>
                    <a:pt x="329" y="415"/>
                    <a:pt x="329" y="415"/>
                  </a:cubicBezTo>
                  <a:cubicBezTo>
                    <a:pt x="329" y="417"/>
                    <a:pt x="327" y="418"/>
                    <a:pt x="324" y="417"/>
                  </a:cubicBezTo>
                  <a:close/>
                </a:path>
              </a:pathLst>
            </a:custGeom>
            <a:solidFill>
              <a:srgbClr val="EEF1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3" name="Freeform 220"/>
            <p:cNvSpPr>
              <a:spLocks/>
            </p:cNvSpPr>
            <p:nvPr/>
          </p:nvSpPr>
          <p:spPr bwMode="auto">
            <a:xfrm>
              <a:off x="1417638" y="3097213"/>
              <a:ext cx="1041400" cy="1316038"/>
            </a:xfrm>
            <a:custGeom>
              <a:avLst/>
              <a:gdLst>
                <a:gd name="T0" fmla="*/ 326 w 330"/>
                <a:gd name="T1" fmla="*/ 186 h 418"/>
                <a:gd name="T2" fmla="*/ 6 w 330"/>
                <a:gd name="T3" fmla="*/ 1 h 418"/>
                <a:gd name="T4" fmla="*/ 2 w 330"/>
                <a:gd name="T5" fmla="*/ 1 h 418"/>
                <a:gd name="T6" fmla="*/ 2 w 330"/>
                <a:gd name="T7" fmla="*/ 1 h 418"/>
                <a:gd name="T8" fmla="*/ 0 w 330"/>
                <a:gd name="T9" fmla="*/ 2 h 418"/>
                <a:gd name="T10" fmla="*/ 0 w 330"/>
                <a:gd name="T11" fmla="*/ 2 h 418"/>
                <a:gd name="T12" fmla="*/ 3 w 330"/>
                <a:gd name="T13" fmla="*/ 2 h 418"/>
                <a:gd name="T14" fmla="*/ 322 w 330"/>
                <a:gd name="T15" fmla="*/ 187 h 418"/>
                <a:gd name="T16" fmla="*/ 327 w 330"/>
                <a:gd name="T17" fmla="*/ 195 h 418"/>
                <a:gd name="T18" fmla="*/ 327 w 330"/>
                <a:gd name="T19" fmla="*/ 416 h 418"/>
                <a:gd name="T20" fmla="*/ 327 w 330"/>
                <a:gd name="T21" fmla="*/ 417 h 418"/>
                <a:gd name="T22" fmla="*/ 330 w 330"/>
                <a:gd name="T23" fmla="*/ 414 h 418"/>
                <a:gd name="T24" fmla="*/ 330 w 330"/>
                <a:gd name="T25" fmla="*/ 193 h 418"/>
                <a:gd name="T26" fmla="*/ 326 w 330"/>
                <a:gd name="T27" fmla="*/ 186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0" h="418">
                  <a:moveTo>
                    <a:pt x="326" y="186"/>
                  </a:moveTo>
                  <a:cubicBezTo>
                    <a:pt x="6" y="1"/>
                    <a:pt x="6" y="1"/>
                    <a:pt x="6" y="1"/>
                  </a:cubicBezTo>
                  <a:cubicBezTo>
                    <a:pt x="4" y="0"/>
                    <a:pt x="3" y="0"/>
                    <a:pt x="2" y="1"/>
                  </a:cubicBezTo>
                  <a:cubicBezTo>
                    <a:pt x="2" y="1"/>
                    <a:pt x="2" y="1"/>
                    <a:pt x="2" y="1"/>
                  </a:cubicBezTo>
                  <a:cubicBezTo>
                    <a:pt x="0" y="2"/>
                    <a:pt x="0" y="2"/>
                    <a:pt x="0" y="2"/>
                  </a:cubicBezTo>
                  <a:cubicBezTo>
                    <a:pt x="0" y="2"/>
                    <a:pt x="0" y="2"/>
                    <a:pt x="0" y="2"/>
                  </a:cubicBezTo>
                  <a:cubicBezTo>
                    <a:pt x="0" y="2"/>
                    <a:pt x="1" y="2"/>
                    <a:pt x="3" y="2"/>
                  </a:cubicBezTo>
                  <a:cubicBezTo>
                    <a:pt x="322" y="187"/>
                    <a:pt x="322" y="187"/>
                    <a:pt x="322" y="187"/>
                  </a:cubicBezTo>
                  <a:cubicBezTo>
                    <a:pt x="325" y="189"/>
                    <a:pt x="327" y="192"/>
                    <a:pt x="327" y="195"/>
                  </a:cubicBezTo>
                  <a:cubicBezTo>
                    <a:pt x="327" y="416"/>
                    <a:pt x="327" y="416"/>
                    <a:pt x="327" y="416"/>
                  </a:cubicBezTo>
                  <a:cubicBezTo>
                    <a:pt x="327" y="416"/>
                    <a:pt x="327" y="417"/>
                    <a:pt x="327" y="417"/>
                  </a:cubicBezTo>
                  <a:cubicBezTo>
                    <a:pt x="329" y="418"/>
                    <a:pt x="330" y="417"/>
                    <a:pt x="330" y="414"/>
                  </a:cubicBezTo>
                  <a:cubicBezTo>
                    <a:pt x="330" y="193"/>
                    <a:pt x="330" y="193"/>
                    <a:pt x="330" y="193"/>
                  </a:cubicBezTo>
                  <a:cubicBezTo>
                    <a:pt x="330" y="191"/>
                    <a:pt x="328" y="187"/>
                    <a:pt x="326" y="186"/>
                  </a:cubicBezTo>
                  <a:close/>
                </a:path>
              </a:pathLst>
            </a:custGeom>
            <a:solidFill>
              <a:srgbClr val="B4C0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4" name="Freeform 221"/>
            <p:cNvSpPr>
              <a:spLocks/>
            </p:cNvSpPr>
            <p:nvPr/>
          </p:nvSpPr>
          <p:spPr bwMode="auto">
            <a:xfrm>
              <a:off x="1824038" y="3616326"/>
              <a:ext cx="212725" cy="284163"/>
            </a:xfrm>
            <a:custGeom>
              <a:avLst/>
              <a:gdLst>
                <a:gd name="T0" fmla="*/ 67 w 67"/>
                <a:gd name="T1" fmla="*/ 65 h 90"/>
                <a:gd name="T2" fmla="*/ 34 w 67"/>
                <a:gd name="T3" fmla="*/ 79 h 90"/>
                <a:gd name="T4" fmla="*/ 0 w 67"/>
                <a:gd name="T5" fmla="*/ 26 h 90"/>
                <a:gd name="T6" fmla="*/ 34 w 67"/>
                <a:gd name="T7" fmla="*/ 11 h 90"/>
                <a:gd name="T8" fmla="*/ 67 w 67"/>
                <a:gd name="T9" fmla="*/ 65 h 90"/>
              </a:gdLst>
              <a:ahLst/>
              <a:cxnLst>
                <a:cxn ang="0">
                  <a:pos x="T0" y="T1"/>
                </a:cxn>
                <a:cxn ang="0">
                  <a:pos x="T2" y="T3"/>
                </a:cxn>
                <a:cxn ang="0">
                  <a:pos x="T4" y="T5"/>
                </a:cxn>
                <a:cxn ang="0">
                  <a:pos x="T6" y="T7"/>
                </a:cxn>
                <a:cxn ang="0">
                  <a:pos x="T8" y="T9"/>
                </a:cxn>
              </a:cxnLst>
              <a:rect l="0" t="0" r="r" b="b"/>
              <a:pathLst>
                <a:path w="67" h="90">
                  <a:moveTo>
                    <a:pt x="67" y="65"/>
                  </a:moveTo>
                  <a:cubicBezTo>
                    <a:pt x="67" y="83"/>
                    <a:pt x="52" y="90"/>
                    <a:pt x="34" y="79"/>
                  </a:cubicBezTo>
                  <a:cubicBezTo>
                    <a:pt x="15" y="68"/>
                    <a:pt x="0" y="44"/>
                    <a:pt x="0" y="26"/>
                  </a:cubicBezTo>
                  <a:cubicBezTo>
                    <a:pt x="0" y="7"/>
                    <a:pt x="15" y="0"/>
                    <a:pt x="34" y="11"/>
                  </a:cubicBezTo>
                  <a:cubicBezTo>
                    <a:pt x="52" y="22"/>
                    <a:pt x="67" y="46"/>
                    <a:pt x="67" y="65"/>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5" name="Freeform 222"/>
            <p:cNvSpPr>
              <a:spLocks/>
            </p:cNvSpPr>
            <p:nvPr/>
          </p:nvSpPr>
          <p:spPr bwMode="auto">
            <a:xfrm>
              <a:off x="2682875" y="2916238"/>
              <a:ext cx="944563" cy="1252538"/>
            </a:xfrm>
            <a:custGeom>
              <a:avLst/>
              <a:gdLst>
                <a:gd name="T0" fmla="*/ 297 w 299"/>
                <a:gd name="T1" fmla="*/ 10 h 397"/>
                <a:gd name="T2" fmla="*/ 295 w 299"/>
                <a:gd name="T3" fmla="*/ 0 h 397"/>
                <a:gd name="T4" fmla="*/ 283 w 299"/>
                <a:gd name="T5" fmla="*/ 3 h 397"/>
                <a:gd name="T6" fmla="*/ 210 w 299"/>
                <a:gd name="T7" fmla="*/ 7 h 397"/>
                <a:gd name="T8" fmla="*/ 221 w 299"/>
                <a:gd name="T9" fmla="*/ 64 h 397"/>
                <a:gd name="T10" fmla="*/ 222 w 299"/>
                <a:gd name="T11" fmla="*/ 75 h 397"/>
                <a:gd name="T12" fmla="*/ 211 w 299"/>
                <a:gd name="T13" fmla="*/ 88 h 397"/>
                <a:gd name="T14" fmla="*/ 195 w 299"/>
                <a:gd name="T15" fmla="*/ 104 h 397"/>
                <a:gd name="T16" fmla="*/ 166 w 299"/>
                <a:gd name="T17" fmla="*/ 135 h 397"/>
                <a:gd name="T18" fmla="*/ 114 w 299"/>
                <a:gd name="T19" fmla="*/ 205 h 397"/>
                <a:gd name="T20" fmla="*/ 50 w 299"/>
                <a:gd name="T21" fmla="*/ 267 h 397"/>
                <a:gd name="T22" fmla="*/ 19 w 299"/>
                <a:gd name="T23" fmla="*/ 322 h 397"/>
                <a:gd name="T24" fmla="*/ 2 w 299"/>
                <a:gd name="T25" fmla="*/ 361 h 397"/>
                <a:gd name="T26" fmla="*/ 0 w 299"/>
                <a:gd name="T27" fmla="*/ 369 h 397"/>
                <a:gd name="T28" fmla="*/ 4 w 299"/>
                <a:gd name="T29" fmla="*/ 377 h 397"/>
                <a:gd name="T30" fmla="*/ 13 w 299"/>
                <a:gd name="T31" fmla="*/ 375 h 397"/>
                <a:gd name="T32" fmla="*/ 19 w 299"/>
                <a:gd name="T33" fmla="*/ 366 h 397"/>
                <a:gd name="T34" fmla="*/ 52 w 299"/>
                <a:gd name="T35" fmla="*/ 319 h 397"/>
                <a:gd name="T36" fmla="*/ 25 w 299"/>
                <a:gd name="T37" fmla="*/ 382 h 397"/>
                <a:gd name="T38" fmla="*/ 27 w 299"/>
                <a:gd name="T39" fmla="*/ 394 h 397"/>
                <a:gd name="T40" fmla="*/ 33 w 299"/>
                <a:gd name="T41" fmla="*/ 395 h 397"/>
                <a:gd name="T42" fmla="*/ 42 w 299"/>
                <a:gd name="T43" fmla="*/ 385 h 397"/>
                <a:gd name="T44" fmla="*/ 70 w 299"/>
                <a:gd name="T45" fmla="*/ 340 h 397"/>
                <a:gd name="T46" fmla="*/ 48 w 299"/>
                <a:gd name="T47" fmla="*/ 385 h 397"/>
                <a:gd name="T48" fmla="*/ 48 w 299"/>
                <a:gd name="T49" fmla="*/ 392 h 397"/>
                <a:gd name="T50" fmla="*/ 60 w 299"/>
                <a:gd name="T51" fmla="*/ 393 h 397"/>
                <a:gd name="T52" fmla="*/ 93 w 299"/>
                <a:gd name="T53" fmla="*/ 341 h 397"/>
                <a:gd name="T54" fmla="*/ 75 w 299"/>
                <a:gd name="T55" fmla="*/ 386 h 397"/>
                <a:gd name="T56" fmla="*/ 81 w 299"/>
                <a:gd name="T57" fmla="*/ 393 h 397"/>
                <a:gd name="T58" fmla="*/ 92 w 299"/>
                <a:gd name="T59" fmla="*/ 384 h 397"/>
                <a:gd name="T60" fmla="*/ 110 w 299"/>
                <a:gd name="T61" fmla="*/ 347 h 397"/>
                <a:gd name="T62" fmla="*/ 128 w 299"/>
                <a:gd name="T63" fmla="*/ 290 h 397"/>
                <a:gd name="T64" fmla="*/ 135 w 299"/>
                <a:gd name="T65" fmla="*/ 275 h 397"/>
                <a:gd name="T66" fmla="*/ 159 w 299"/>
                <a:gd name="T67" fmla="*/ 251 h 397"/>
                <a:gd name="T68" fmla="*/ 206 w 299"/>
                <a:gd name="T69" fmla="*/ 205 h 397"/>
                <a:gd name="T70" fmla="*/ 275 w 299"/>
                <a:gd name="T71" fmla="*/ 131 h 397"/>
                <a:gd name="T72" fmla="*/ 297 w 299"/>
                <a:gd name="T73" fmla="*/ 53 h 397"/>
                <a:gd name="T74" fmla="*/ 297 w 299"/>
                <a:gd name="T75" fmla="*/ 1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9" h="397">
                  <a:moveTo>
                    <a:pt x="297" y="10"/>
                  </a:moveTo>
                  <a:cubicBezTo>
                    <a:pt x="296" y="7"/>
                    <a:pt x="296" y="3"/>
                    <a:pt x="295" y="0"/>
                  </a:cubicBezTo>
                  <a:cubicBezTo>
                    <a:pt x="291" y="2"/>
                    <a:pt x="287" y="3"/>
                    <a:pt x="283" y="3"/>
                  </a:cubicBezTo>
                  <a:cubicBezTo>
                    <a:pt x="258" y="7"/>
                    <a:pt x="234" y="8"/>
                    <a:pt x="210" y="7"/>
                  </a:cubicBezTo>
                  <a:cubicBezTo>
                    <a:pt x="212" y="26"/>
                    <a:pt x="215" y="46"/>
                    <a:pt x="221" y="64"/>
                  </a:cubicBezTo>
                  <a:cubicBezTo>
                    <a:pt x="222" y="68"/>
                    <a:pt x="223" y="71"/>
                    <a:pt x="222" y="75"/>
                  </a:cubicBezTo>
                  <a:cubicBezTo>
                    <a:pt x="221" y="82"/>
                    <a:pt x="216" y="84"/>
                    <a:pt x="211" y="88"/>
                  </a:cubicBezTo>
                  <a:cubicBezTo>
                    <a:pt x="206" y="93"/>
                    <a:pt x="200" y="99"/>
                    <a:pt x="195" y="104"/>
                  </a:cubicBezTo>
                  <a:cubicBezTo>
                    <a:pt x="185" y="114"/>
                    <a:pt x="175" y="125"/>
                    <a:pt x="166" y="135"/>
                  </a:cubicBezTo>
                  <a:cubicBezTo>
                    <a:pt x="147" y="157"/>
                    <a:pt x="130" y="181"/>
                    <a:pt x="114" y="205"/>
                  </a:cubicBezTo>
                  <a:cubicBezTo>
                    <a:pt x="98" y="231"/>
                    <a:pt x="70" y="243"/>
                    <a:pt x="50" y="267"/>
                  </a:cubicBezTo>
                  <a:cubicBezTo>
                    <a:pt x="36" y="283"/>
                    <a:pt x="28" y="303"/>
                    <a:pt x="19" y="322"/>
                  </a:cubicBezTo>
                  <a:cubicBezTo>
                    <a:pt x="12" y="335"/>
                    <a:pt x="7" y="348"/>
                    <a:pt x="2" y="361"/>
                  </a:cubicBezTo>
                  <a:cubicBezTo>
                    <a:pt x="1" y="364"/>
                    <a:pt x="0" y="366"/>
                    <a:pt x="0" y="369"/>
                  </a:cubicBezTo>
                  <a:cubicBezTo>
                    <a:pt x="0" y="372"/>
                    <a:pt x="2" y="375"/>
                    <a:pt x="4" y="377"/>
                  </a:cubicBezTo>
                  <a:cubicBezTo>
                    <a:pt x="7" y="378"/>
                    <a:pt x="11" y="377"/>
                    <a:pt x="13" y="375"/>
                  </a:cubicBezTo>
                  <a:cubicBezTo>
                    <a:pt x="16" y="372"/>
                    <a:pt x="17" y="369"/>
                    <a:pt x="19" y="366"/>
                  </a:cubicBezTo>
                  <a:cubicBezTo>
                    <a:pt x="26" y="351"/>
                    <a:pt x="42" y="333"/>
                    <a:pt x="52" y="319"/>
                  </a:cubicBezTo>
                  <a:cubicBezTo>
                    <a:pt x="53" y="317"/>
                    <a:pt x="31" y="364"/>
                    <a:pt x="25" y="382"/>
                  </a:cubicBezTo>
                  <a:cubicBezTo>
                    <a:pt x="24" y="386"/>
                    <a:pt x="23" y="391"/>
                    <a:pt x="27" y="394"/>
                  </a:cubicBezTo>
                  <a:cubicBezTo>
                    <a:pt x="29" y="395"/>
                    <a:pt x="31" y="395"/>
                    <a:pt x="33" y="395"/>
                  </a:cubicBezTo>
                  <a:cubicBezTo>
                    <a:pt x="37" y="393"/>
                    <a:pt x="40" y="389"/>
                    <a:pt x="42" y="385"/>
                  </a:cubicBezTo>
                  <a:cubicBezTo>
                    <a:pt x="56" y="357"/>
                    <a:pt x="87" y="303"/>
                    <a:pt x="70" y="340"/>
                  </a:cubicBezTo>
                  <a:cubicBezTo>
                    <a:pt x="62" y="355"/>
                    <a:pt x="56" y="371"/>
                    <a:pt x="48" y="385"/>
                  </a:cubicBezTo>
                  <a:cubicBezTo>
                    <a:pt x="47" y="388"/>
                    <a:pt x="47" y="390"/>
                    <a:pt x="48" y="392"/>
                  </a:cubicBezTo>
                  <a:cubicBezTo>
                    <a:pt x="50" y="397"/>
                    <a:pt x="57" y="396"/>
                    <a:pt x="60" y="393"/>
                  </a:cubicBezTo>
                  <a:cubicBezTo>
                    <a:pt x="74" y="377"/>
                    <a:pt x="93" y="338"/>
                    <a:pt x="93" y="341"/>
                  </a:cubicBezTo>
                  <a:cubicBezTo>
                    <a:pt x="92" y="351"/>
                    <a:pt x="75" y="380"/>
                    <a:pt x="75" y="386"/>
                  </a:cubicBezTo>
                  <a:cubicBezTo>
                    <a:pt x="76" y="390"/>
                    <a:pt x="78" y="393"/>
                    <a:pt x="81" y="393"/>
                  </a:cubicBezTo>
                  <a:cubicBezTo>
                    <a:pt x="87" y="394"/>
                    <a:pt x="90" y="389"/>
                    <a:pt x="92" y="384"/>
                  </a:cubicBezTo>
                  <a:cubicBezTo>
                    <a:pt x="98" y="372"/>
                    <a:pt x="104" y="360"/>
                    <a:pt x="110" y="347"/>
                  </a:cubicBezTo>
                  <a:cubicBezTo>
                    <a:pt x="117" y="332"/>
                    <a:pt x="125" y="307"/>
                    <a:pt x="128" y="290"/>
                  </a:cubicBezTo>
                  <a:cubicBezTo>
                    <a:pt x="129" y="285"/>
                    <a:pt x="131" y="280"/>
                    <a:pt x="135" y="275"/>
                  </a:cubicBezTo>
                  <a:cubicBezTo>
                    <a:pt x="143" y="267"/>
                    <a:pt x="151" y="259"/>
                    <a:pt x="159" y="251"/>
                  </a:cubicBezTo>
                  <a:cubicBezTo>
                    <a:pt x="175" y="236"/>
                    <a:pt x="191" y="221"/>
                    <a:pt x="206" y="205"/>
                  </a:cubicBezTo>
                  <a:cubicBezTo>
                    <a:pt x="230" y="182"/>
                    <a:pt x="255" y="158"/>
                    <a:pt x="275" y="131"/>
                  </a:cubicBezTo>
                  <a:cubicBezTo>
                    <a:pt x="289" y="112"/>
                    <a:pt x="299" y="77"/>
                    <a:pt x="297" y="53"/>
                  </a:cubicBezTo>
                  <a:cubicBezTo>
                    <a:pt x="296" y="39"/>
                    <a:pt x="297" y="24"/>
                    <a:pt x="297" y="10"/>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6" name="Freeform 223"/>
            <p:cNvSpPr>
              <a:spLocks/>
            </p:cNvSpPr>
            <p:nvPr/>
          </p:nvSpPr>
          <p:spPr bwMode="auto">
            <a:xfrm>
              <a:off x="1060450" y="5400676"/>
              <a:ext cx="963613" cy="300038"/>
            </a:xfrm>
            <a:custGeom>
              <a:avLst/>
              <a:gdLst>
                <a:gd name="T0" fmla="*/ 229 w 305"/>
                <a:gd name="T1" fmla="*/ 18 h 95"/>
                <a:gd name="T2" fmla="*/ 148 w 305"/>
                <a:gd name="T3" fmla="*/ 51 h 95"/>
                <a:gd name="T4" fmla="*/ 65 w 305"/>
                <a:gd name="T5" fmla="*/ 75 h 95"/>
                <a:gd name="T6" fmla="*/ 2 w 305"/>
                <a:gd name="T7" fmla="*/ 50 h 95"/>
                <a:gd name="T8" fmla="*/ 1 w 305"/>
                <a:gd name="T9" fmla="*/ 54 h 95"/>
                <a:gd name="T10" fmla="*/ 12 w 305"/>
                <a:gd name="T11" fmla="*/ 80 h 95"/>
                <a:gd name="T12" fmla="*/ 39 w 305"/>
                <a:gd name="T13" fmla="*/ 90 h 95"/>
                <a:gd name="T14" fmla="*/ 123 w 305"/>
                <a:gd name="T15" fmla="*/ 76 h 95"/>
                <a:gd name="T16" fmla="*/ 203 w 305"/>
                <a:gd name="T17" fmla="*/ 42 h 95"/>
                <a:gd name="T18" fmla="*/ 266 w 305"/>
                <a:gd name="T19" fmla="*/ 28 h 95"/>
                <a:gd name="T20" fmla="*/ 298 w 305"/>
                <a:gd name="T21" fmla="*/ 16 h 95"/>
                <a:gd name="T22" fmla="*/ 305 w 305"/>
                <a:gd name="T23" fmla="*/ 0 h 95"/>
                <a:gd name="T24" fmla="*/ 281 w 305"/>
                <a:gd name="T25" fmla="*/ 9 h 95"/>
                <a:gd name="T26" fmla="*/ 229 w 305"/>
                <a:gd name="T27" fmla="*/ 1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5" h="95">
                  <a:moveTo>
                    <a:pt x="229" y="18"/>
                  </a:moveTo>
                  <a:cubicBezTo>
                    <a:pt x="200" y="25"/>
                    <a:pt x="174" y="39"/>
                    <a:pt x="148" y="51"/>
                  </a:cubicBezTo>
                  <a:cubicBezTo>
                    <a:pt x="122" y="63"/>
                    <a:pt x="94" y="74"/>
                    <a:pt x="65" y="75"/>
                  </a:cubicBezTo>
                  <a:cubicBezTo>
                    <a:pt x="42" y="75"/>
                    <a:pt x="17" y="66"/>
                    <a:pt x="2" y="50"/>
                  </a:cubicBezTo>
                  <a:cubicBezTo>
                    <a:pt x="1" y="51"/>
                    <a:pt x="1" y="53"/>
                    <a:pt x="1" y="54"/>
                  </a:cubicBezTo>
                  <a:cubicBezTo>
                    <a:pt x="0" y="64"/>
                    <a:pt x="5" y="73"/>
                    <a:pt x="12" y="80"/>
                  </a:cubicBezTo>
                  <a:cubicBezTo>
                    <a:pt x="20" y="86"/>
                    <a:pt x="30" y="89"/>
                    <a:pt x="39" y="90"/>
                  </a:cubicBezTo>
                  <a:cubicBezTo>
                    <a:pt x="68" y="95"/>
                    <a:pt x="97" y="87"/>
                    <a:pt x="123" y="76"/>
                  </a:cubicBezTo>
                  <a:cubicBezTo>
                    <a:pt x="150" y="65"/>
                    <a:pt x="175" y="51"/>
                    <a:pt x="203" y="42"/>
                  </a:cubicBezTo>
                  <a:cubicBezTo>
                    <a:pt x="223" y="35"/>
                    <a:pt x="244" y="31"/>
                    <a:pt x="266" y="28"/>
                  </a:cubicBezTo>
                  <a:cubicBezTo>
                    <a:pt x="277" y="27"/>
                    <a:pt x="290" y="25"/>
                    <a:pt x="298" y="16"/>
                  </a:cubicBezTo>
                  <a:cubicBezTo>
                    <a:pt x="302" y="12"/>
                    <a:pt x="304" y="6"/>
                    <a:pt x="305" y="0"/>
                  </a:cubicBezTo>
                  <a:cubicBezTo>
                    <a:pt x="297" y="4"/>
                    <a:pt x="289" y="7"/>
                    <a:pt x="281" y="9"/>
                  </a:cubicBezTo>
                  <a:cubicBezTo>
                    <a:pt x="264" y="13"/>
                    <a:pt x="246" y="15"/>
                    <a:pt x="229" y="18"/>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7" name="Freeform 224"/>
            <p:cNvSpPr>
              <a:spLocks/>
            </p:cNvSpPr>
            <p:nvPr/>
          </p:nvSpPr>
          <p:spPr bwMode="auto">
            <a:xfrm>
              <a:off x="1239838" y="5237163"/>
              <a:ext cx="379413" cy="285750"/>
            </a:xfrm>
            <a:custGeom>
              <a:avLst/>
              <a:gdLst>
                <a:gd name="T0" fmla="*/ 28 w 120"/>
                <a:gd name="T1" fmla="*/ 89 h 91"/>
                <a:gd name="T2" fmla="*/ 47 w 120"/>
                <a:gd name="T3" fmla="*/ 83 h 91"/>
                <a:gd name="T4" fmla="*/ 120 w 120"/>
                <a:gd name="T5" fmla="*/ 29 h 91"/>
                <a:gd name="T6" fmla="*/ 115 w 120"/>
                <a:gd name="T7" fmla="*/ 24 h 91"/>
                <a:gd name="T8" fmla="*/ 99 w 120"/>
                <a:gd name="T9" fmla="*/ 0 h 91"/>
                <a:gd name="T10" fmla="*/ 65 w 120"/>
                <a:gd name="T11" fmla="*/ 19 h 91"/>
                <a:gd name="T12" fmla="*/ 0 w 120"/>
                <a:gd name="T13" fmla="*/ 55 h 91"/>
                <a:gd name="T14" fmla="*/ 14 w 120"/>
                <a:gd name="T15" fmla="*/ 77 h 91"/>
                <a:gd name="T16" fmla="*/ 28 w 120"/>
                <a:gd name="T17" fmla="*/ 8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91">
                  <a:moveTo>
                    <a:pt x="28" y="89"/>
                  </a:moveTo>
                  <a:cubicBezTo>
                    <a:pt x="35" y="91"/>
                    <a:pt x="41" y="87"/>
                    <a:pt x="47" y="83"/>
                  </a:cubicBezTo>
                  <a:cubicBezTo>
                    <a:pt x="73" y="67"/>
                    <a:pt x="97" y="48"/>
                    <a:pt x="120" y="29"/>
                  </a:cubicBezTo>
                  <a:cubicBezTo>
                    <a:pt x="118" y="27"/>
                    <a:pt x="116" y="26"/>
                    <a:pt x="115" y="24"/>
                  </a:cubicBezTo>
                  <a:cubicBezTo>
                    <a:pt x="107" y="18"/>
                    <a:pt x="103" y="9"/>
                    <a:pt x="99" y="0"/>
                  </a:cubicBezTo>
                  <a:cubicBezTo>
                    <a:pt x="87" y="5"/>
                    <a:pt x="76" y="12"/>
                    <a:pt x="65" y="19"/>
                  </a:cubicBezTo>
                  <a:cubicBezTo>
                    <a:pt x="44" y="32"/>
                    <a:pt x="22" y="43"/>
                    <a:pt x="0" y="55"/>
                  </a:cubicBezTo>
                  <a:cubicBezTo>
                    <a:pt x="5" y="62"/>
                    <a:pt x="10" y="69"/>
                    <a:pt x="14" y="77"/>
                  </a:cubicBezTo>
                  <a:cubicBezTo>
                    <a:pt x="18" y="82"/>
                    <a:pt x="22" y="87"/>
                    <a:pt x="28" y="89"/>
                  </a:cubicBezTo>
                  <a:close/>
                </a:path>
              </a:pathLst>
            </a:custGeom>
            <a:solidFill>
              <a:srgbClr val="0AA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8" name="Freeform 225"/>
            <p:cNvSpPr>
              <a:spLocks/>
            </p:cNvSpPr>
            <p:nvPr/>
          </p:nvSpPr>
          <p:spPr bwMode="auto">
            <a:xfrm>
              <a:off x="1066800" y="5259388"/>
              <a:ext cx="960438" cy="377825"/>
            </a:xfrm>
            <a:custGeom>
              <a:avLst/>
              <a:gdLst>
                <a:gd name="T0" fmla="*/ 303 w 304"/>
                <a:gd name="T1" fmla="*/ 27 h 120"/>
                <a:gd name="T2" fmla="*/ 294 w 304"/>
                <a:gd name="T3" fmla="*/ 0 h 120"/>
                <a:gd name="T4" fmla="*/ 288 w 304"/>
                <a:gd name="T5" fmla="*/ 17 h 120"/>
                <a:gd name="T6" fmla="*/ 234 w 304"/>
                <a:gd name="T7" fmla="*/ 35 h 120"/>
                <a:gd name="T8" fmla="*/ 175 w 304"/>
                <a:gd name="T9" fmla="*/ 22 h 120"/>
                <a:gd name="T10" fmla="*/ 102 w 304"/>
                <a:gd name="T11" fmla="*/ 76 h 120"/>
                <a:gd name="T12" fmla="*/ 83 w 304"/>
                <a:gd name="T13" fmla="*/ 82 h 120"/>
                <a:gd name="T14" fmla="*/ 69 w 304"/>
                <a:gd name="T15" fmla="*/ 70 h 120"/>
                <a:gd name="T16" fmla="*/ 55 w 304"/>
                <a:gd name="T17" fmla="*/ 48 h 120"/>
                <a:gd name="T18" fmla="*/ 20 w 304"/>
                <a:gd name="T19" fmla="*/ 71 h 120"/>
                <a:gd name="T20" fmla="*/ 0 w 304"/>
                <a:gd name="T21" fmla="*/ 95 h 120"/>
                <a:gd name="T22" fmla="*/ 63 w 304"/>
                <a:gd name="T23" fmla="*/ 120 h 120"/>
                <a:gd name="T24" fmla="*/ 146 w 304"/>
                <a:gd name="T25" fmla="*/ 96 h 120"/>
                <a:gd name="T26" fmla="*/ 227 w 304"/>
                <a:gd name="T27" fmla="*/ 63 h 120"/>
                <a:gd name="T28" fmla="*/ 279 w 304"/>
                <a:gd name="T29" fmla="*/ 54 h 120"/>
                <a:gd name="T30" fmla="*/ 303 w 304"/>
                <a:gd name="T31" fmla="*/ 45 h 120"/>
                <a:gd name="T32" fmla="*/ 303 w 304"/>
                <a:gd name="T33" fmla="*/ 27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4" h="120">
                  <a:moveTo>
                    <a:pt x="303" y="27"/>
                  </a:moveTo>
                  <a:cubicBezTo>
                    <a:pt x="303" y="17"/>
                    <a:pt x="302" y="6"/>
                    <a:pt x="294" y="0"/>
                  </a:cubicBezTo>
                  <a:cubicBezTo>
                    <a:pt x="293" y="6"/>
                    <a:pt x="291" y="12"/>
                    <a:pt x="288" y="17"/>
                  </a:cubicBezTo>
                  <a:cubicBezTo>
                    <a:pt x="277" y="34"/>
                    <a:pt x="254" y="35"/>
                    <a:pt x="234" y="35"/>
                  </a:cubicBezTo>
                  <a:cubicBezTo>
                    <a:pt x="214" y="34"/>
                    <a:pt x="192" y="33"/>
                    <a:pt x="175" y="22"/>
                  </a:cubicBezTo>
                  <a:cubicBezTo>
                    <a:pt x="152" y="41"/>
                    <a:pt x="128" y="60"/>
                    <a:pt x="102" y="76"/>
                  </a:cubicBezTo>
                  <a:cubicBezTo>
                    <a:pt x="96" y="80"/>
                    <a:pt x="90" y="84"/>
                    <a:pt x="83" y="82"/>
                  </a:cubicBezTo>
                  <a:cubicBezTo>
                    <a:pt x="77" y="80"/>
                    <a:pt x="73" y="75"/>
                    <a:pt x="69" y="70"/>
                  </a:cubicBezTo>
                  <a:cubicBezTo>
                    <a:pt x="65" y="62"/>
                    <a:pt x="60" y="55"/>
                    <a:pt x="55" y="48"/>
                  </a:cubicBezTo>
                  <a:cubicBezTo>
                    <a:pt x="43" y="55"/>
                    <a:pt x="31" y="63"/>
                    <a:pt x="20" y="71"/>
                  </a:cubicBezTo>
                  <a:cubicBezTo>
                    <a:pt x="11" y="77"/>
                    <a:pt x="3" y="85"/>
                    <a:pt x="0" y="95"/>
                  </a:cubicBezTo>
                  <a:cubicBezTo>
                    <a:pt x="15" y="111"/>
                    <a:pt x="40" y="120"/>
                    <a:pt x="63" y="120"/>
                  </a:cubicBezTo>
                  <a:cubicBezTo>
                    <a:pt x="92" y="119"/>
                    <a:pt x="120" y="108"/>
                    <a:pt x="146" y="96"/>
                  </a:cubicBezTo>
                  <a:cubicBezTo>
                    <a:pt x="172" y="84"/>
                    <a:pt x="198" y="70"/>
                    <a:pt x="227" y="63"/>
                  </a:cubicBezTo>
                  <a:cubicBezTo>
                    <a:pt x="244" y="60"/>
                    <a:pt x="262" y="58"/>
                    <a:pt x="279" y="54"/>
                  </a:cubicBezTo>
                  <a:cubicBezTo>
                    <a:pt x="287" y="52"/>
                    <a:pt x="295" y="49"/>
                    <a:pt x="303" y="45"/>
                  </a:cubicBezTo>
                  <a:cubicBezTo>
                    <a:pt x="304" y="39"/>
                    <a:pt x="303" y="33"/>
                    <a:pt x="303"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9" name="Freeform 226"/>
            <p:cNvSpPr>
              <a:spLocks/>
            </p:cNvSpPr>
            <p:nvPr/>
          </p:nvSpPr>
          <p:spPr bwMode="auto">
            <a:xfrm>
              <a:off x="2136775" y="6043613"/>
              <a:ext cx="593725" cy="457200"/>
            </a:xfrm>
            <a:custGeom>
              <a:avLst/>
              <a:gdLst>
                <a:gd name="T0" fmla="*/ 151 w 188"/>
                <a:gd name="T1" fmla="*/ 65 h 145"/>
                <a:gd name="T2" fmla="*/ 41 w 188"/>
                <a:gd name="T3" fmla="*/ 119 h 145"/>
                <a:gd name="T4" fmla="*/ 19 w 188"/>
                <a:gd name="T5" fmla="*/ 113 h 145"/>
                <a:gd name="T6" fmla="*/ 3 w 188"/>
                <a:gd name="T7" fmla="*/ 84 h 145"/>
                <a:gd name="T8" fmla="*/ 3 w 188"/>
                <a:gd name="T9" fmla="*/ 82 h 145"/>
                <a:gd name="T10" fmla="*/ 0 w 188"/>
                <a:gd name="T11" fmla="*/ 101 h 145"/>
                <a:gd name="T12" fmla="*/ 10 w 188"/>
                <a:gd name="T13" fmla="*/ 129 h 145"/>
                <a:gd name="T14" fmla="*/ 49 w 188"/>
                <a:gd name="T15" fmla="*/ 143 h 145"/>
                <a:gd name="T16" fmla="*/ 144 w 188"/>
                <a:gd name="T17" fmla="*/ 107 h 145"/>
                <a:gd name="T18" fmla="*/ 170 w 188"/>
                <a:gd name="T19" fmla="*/ 56 h 145"/>
                <a:gd name="T20" fmla="*/ 188 w 188"/>
                <a:gd name="T21" fmla="*/ 0 h 145"/>
                <a:gd name="T22" fmla="*/ 177 w 188"/>
                <a:gd name="T23" fmla="*/ 18 h 145"/>
                <a:gd name="T24" fmla="*/ 151 w 188"/>
                <a:gd name="T25" fmla="*/ 6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145">
                  <a:moveTo>
                    <a:pt x="151" y="65"/>
                  </a:moveTo>
                  <a:cubicBezTo>
                    <a:pt x="127" y="100"/>
                    <a:pt x="83" y="121"/>
                    <a:pt x="41" y="119"/>
                  </a:cubicBezTo>
                  <a:cubicBezTo>
                    <a:pt x="33" y="118"/>
                    <a:pt x="25" y="117"/>
                    <a:pt x="19" y="113"/>
                  </a:cubicBezTo>
                  <a:cubicBezTo>
                    <a:pt x="9" y="107"/>
                    <a:pt x="4" y="95"/>
                    <a:pt x="3" y="84"/>
                  </a:cubicBezTo>
                  <a:cubicBezTo>
                    <a:pt x="3" y="83"/>
                    <a:pt x="3" y="83"/>
                    <a:pt x="3" y="82"/>
                  </a:cubicBezTo>
                  <a:cubicBezTo>
                    <a:pt x="1" y="88"/>
                    <a:pt x="0" y="95"/>
                    <a:pt x="0" y="101"/>
                  </a:cubicBezTo>
                  <a:cubicBezTo>
                    <a:pt x="0" y="111"/>
                    <a:pt x="3" y="121"/>
                    <a:pt x="10" y="129"/>
                  </a:cubicBezTo>
                  <a:cubicBezTo>
                    <a:pt x="20" y="140"/>
                    <a:pt x="35" y="143"/>
                    <a:pt x="49" y="143"/>
                  </a:cubicBezTo>
                  <a:cubicBezTo>
                    <a:pt x="84" y="145"/>
                    <a:pt x="121" y="133"/>
                    <a:pt x="144" y="107"/>
                  </a:cubicBezTo>
                  <a:cubicBezTo>
                    <a:pt x="156" y="92"/>
                    <a:pt x="164" y="74"/>
                    <a:pt x="170" y="56"/>
                  </a:cubicBezTo>
                  <a:cubicBezTo>
                    <a:pt x="176" y="37"/>
                    <a:pt x="182" y="19"/>
                    <a:pt x="188" y="0"/>
                  </a:cubicBezTo>
                  <a:cubicBezTo>
                    <a:pt x="184" y="6"/>
                    <a:pt x="180" y="12"/>
                    <a:pt x="177" y="18"/>
                  </a:cubicBezTo>
                  <a:cubicBezTo>
                    <a:pt x="169" y="34"/>
                    <a:pt x="161" y="50"/>
                    <a:pt x="151" y="65"/>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0" name="Freeform 227"/>
            <p:cNvSpPr>
              <a:spLocks/>
            </p:cNvSpPr>
            <p:nvPr/>
          </p:nvSpPr>
          <p:spPr bwMode="auto">
            <a:xfrm>
              <a:off x="2216150" y="5829301"/>
              <a:ext cx="363538" cy="422275"/>
            </a:xfrm>
            <a:custGeom>
              <a:avLst/>
              <a:gdLst>
                <a:gd name="T0" fmla="*/ 115 w 115"/>
                <a:gd name="T1" fmla="*/ 47 h 134"/>
                <a:gd name="T2" fmla="*/ 62 w 115"/>
                <a:gd name="T3" fmla="*/ 0 h 134"/>
                <a:gd name="T4" fmla="*/ 32 w 115"/>
                <a:gd name="T5" fmla="*/ 69 h 134"/>
                <a:gd name="T6" fmla="*/ 0 w 115"/>
                <a:gd name="T7" fmla="*/ 111 h 134"/>
                <a:gd name="T8" fmla="*/ 74 w 115"/>
                <a:gd name="T9" fmla="*/ 134 h 134"/>
                <a:gd name="T10" fmla="*/ 115 w 115"/>
                <a:gd name="T11" fmla="*/ 47 h 134"/>
              </a:gdLst>
              <a:ahLst/>
              <a:cxnLst>
                <a:cxn ang="0">
                  <a:pos x="T0" y="T1"/>
                </a:cxn>
                <a:cxn ang="0">
                  <a:pos x="T2" y="T3"/>
                </a:cxn>
                <a:cxn ang="0">
                  <a:pos x="T4" y="T5"/>
                </a:cxn>
                <a:cxn ang="0">
                  <a:pos x="T6" y="T7"/>
                </a:cxn>
                <a:cxn ang="0">
                  <a:pos x="T8" y="T9"/>
                </a:cxn>
                <a:cxn ang="0">
                  <a:pos x="T10" y="T11"/>
                </a:cxn>
              </a:cxnLst>
              <a:rect l="0" t="0" r="r" b="b"/>
              <a:pathLst>
                <a:path w="115" h="134">
                  <a:moveTo>
                    <a:pt x="115" y="47"/>
                  </a:moveTo>
                  <a:cubicBezTo>
                    <a:pt x="93" y="39"/>
                    <a:pt x="74" y="21"/>
                    <a:pt x="62" y="0"/>
                  </a:cubicBezTo>
                  <a:cubicBezTo>
                    <a:pt x="61" y="25"/>
                    <a:pt x="47" y="49"/>
                    <a:pt x="32" y="69"/>
                  </a:cubicBezTo>
                  <a:cubicBezTo>
                    <a:pt x="22" y="83"/>
                    <a:pt x="10" y="96"/>
                    <a:pt x="0" y="111"/>
                  </a:cubicBezTo>
                  <a:cubicBezTo>
                    <a:pt x="25" y="115"/>
                    <a:pt x="50" y="123"/>
                    <a:pt x="74" y="134"/>
                  </a:cubicBezTo>
                  <a:cubicBezTo>
                    <a:pt x="91" y="107"/>
                    <a:pt x="105" y="78"/>
                    <a:pt x="115" y="47"/>
                  </a:cubicBezTo>
                  <a:close/>
                </a:path>
              </a:pathLst>
            </a:custGeom>
            <a:solidFill>
              <a:srgbClr val="0AA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1" name="Freeform 228"/>
            <p:cNvSpPr>
              <a:spLocks/>
            </p:cNvSpPr>
            <p:nvPr/>
          </p:nvSpPr>
          <p:spPr bwMode="auto">
            <a:xfrm>
              <a:off x="2146300" y="5970588"/>
              <a:ext cx="603250" cy="454025"/>
            </a:xfrm>
            <a:custGeom>
              <a:avLst/>
              <a:gdLst>
                <a:gd name="T0" fmla="*/ 160 w 191"/>
                <a:gd name="T1" fmla="*/ 7 h 144"/>
                <a:gd name="T2" fmla="*/ 137 w 191"/>
                <a:gd name="T3" fmla="*/ 2 h 144"/>
                <a:gd name="T4" fmla="*/ 105 w 191"/>
                <a:gd name="T5" fmla="*/ 73 h 144"/>
                <a:gd name="T6" fmla="*/ 80 w 191"/>
                <a:gd name="T7" fmla="*/ 82 h 144"/>
                <a:gd name="T8" fmla="*/ 22 w 191"/>
                <a:gd name="T9" fmla="*/ 66 h 144"/>
                <a:gd name="T10" fmla="*/ 5 w 191"/>
                <a:gd name="T11" fmla="*/ 94 h 144"/>
                <a:gd name="T12" fmla="*/ 0 w 191"/>
                <a:gd name="T13" fmla="*/ 105 h 144"/>
                <a:gd name="T14" fmla="*/ 16 w 191"/>
                <a:gd name="T15" fmla="*/ 136 h 144"/>
                <a:gd name="T16" fmla="*/ 38 w 191"/>
                <a:gd name="T17" fmla="*/ 142 h 144"/>
                <a:gd name="T18" fmla="*/ 148 w 191"/>
                <a:gd name="T19" fmla="*/ 88 h 144"/>
                <a:gd name="T20" fmla="*/ 174 w 191"/>
                <a:gd name="T21" fmla="*/ 41 h 144"/>
                <a:gd name="T22" fmla="*/ 179 w 191"/>
                <a:gd name="T23" fmla="*/ 31 h 144"/>
                <a:gd name="T24" fmla="*/ 188 w 191"/>
                <a:gd name="T25" fmla="*/ 9 h 144"/>
                <a:gd name="T26" fmla="*/ 191 w 191"/>
                <a:gd name="T27" fmla="*/ 0 h 144"/>
                <a:gd name="T28" fmla="*/ 160 w 191"/>
                <a:gd name="T29" fmla="*/ 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1" h="144">
                  <a:moveTo>
                    <a:pt x="160" y="7"/>
                  </a:moveTo>
                  <a:cubicBezTo>
                    <a:pt x="152" y="6"/>
                    <a:pt x="144" y="5"/>
                    <a:pt x="137" y="2"/>
                  </a:cubicBezTo>
                  <a:cubicBezTo>
                    <a:pt x="129" y="27"/>
                    <a:pt x="118" y="50"/>
                    <a:pt x="105" y="73"/>
                  </a:cubicBezTo>
                  <a:cubicBezTo>
                    <a:pt x="100" y="82"/>
                    <a:pt x="89" y="86"/>
                    <a:pt x="80" y="82"/>
                  </a:cubicBezTo>
                  <a:cubicBezTo>
                    <a:pt x="61" y="74"/>
                    <a:pt x="42" y="69"/>
                    <a:pt x="22" y="66"/>
                  </a:cubicBezTo>
                  <a:cubicBezTo>
                    <a:pt x="15" y="75"/>
                    <a:pt x="9" y="84"/>
                    <a:pt x="5" y="94"/>
                  </a:cubicBezTo>
                  <a:cubicBezTo>
                    <a:pt x="3" y="98"/>
                    <a:pt x="1" y="102"/>
                    <a:pt x="0" y="105"/>
                  </a:cubicBezTo>
                  <a:cubicBezTo>
                    <a:pt x="1" y="118"/>
                    <a:pt x="6" y="130"/>
                    <a:pt x="16" y="136"/>
                  </a:cubicBezTo>
                  <a:cubicBezTo>
                    <a:pt x="22" y="140"/>
                    <a:pt x="30" y="141"/>
                    <a:pt x="38" y="142"/>
                  </a:cubicBezTo>
                  <a:cubicBezTo>
                    <a:pt x="80" y="144"/>
                    <a:pt x="124" y="123"/>
                    <a:pt x="148" y="88"/>
                  </a:cubicBezTo>
                  <a:cubicBezTo>
                    <a:pt x="158" y="73"/>
                    <a:pt x="166" y="57"/>
                    <a:pt x="174" y="41"/>
                  </a:cubicBezTo>
                  <a:cubicBezTo>
                    <a:pt x="176" y="38"/>
                    <a:pt x="177" y="35"/>
                    <a:pt x="179" y="31"/>
                  </a:cubicBezTo>
                  <a:cubicBezTo>
                    <a:pt x="182" y="25"/>
                    <a:pt x="186" y="15"/>
                    <a:pt x="188" y="9"/>
                  </a:cubicBezTo>
                  <a:cubicBezTo>
                    <a:pt x="189" y="6"/>
                    <a:pt x="190" y="3"/>
                    <a:pt x="191" y="0"/>
                  </a:cubicBezTo>
                  <a:cubicBezTo>
                    <a:pt x="181" y="5"/>
                    <a:pt x="170" y="7"/>
                    <a:pt x="160"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314" name="Group 313"/>
          <p:cNvGrpSpPr/>
          <p:nvPr/>
        </p:nvGrpSpPr>
        <p:grpSpPr>
          <a:xfrm>
            <a:off x="7299299" y="4592097"/>
            <a:ext cx="820331" cy="499163"/>
            <a:chOff x="2493653" y="1337449"/>
            <a:chExt cx="6657975" cy="4051300"/>
          </a:xfrm>
        </p:grpSpPr>
        <p:sp>
          <p:nvSpPr>
            <p:cNvPr id="315" name="Freeform 40"/>
            <p:cNvSpPr>
              <a:spLocks/>
            </p:cNvSpPr>
            <p:nvPr/>
          </p:nvSpPr>
          <p:spPr bwMode="auto">
            <a:xfrm>
              <a:off x="8192778" y="1337449"/>
              <a:ext cx="958850" cy="977900"/>
            </a:xfrm>
            <a:custGeom>
              <a:avLst/>
              <a:gdLst>
                <a:gd name="T0" fmla="*/ 604 w 604"/>
                <a:gd name="T1" fmla="*/ 0 h 616"/>
                <a:gd name="T2" fmla="*/ 0 w 604"/>
                <a:gd name="T3" fmla="*/ 616 h 616"/>
                <a:gd name="T4" fmla="*/ 89 w 604"/>
                <a:gd name="T5" fmla="*/ 494 h 616"/>
                <a:gd name="T6" fmla="*/ 604 w 604"/>
                <a:gd name="T7" fmla="*/ 0 h 616"/>
              </a:gdLst>
              <a:ahLst/>
              <a:cxnLst>
                <a:cxn ang="0">
                  <a:pos x="T0" y="T1"/>
                </a:cxn>
                <a:cxn ang="0">
                  <a:pos x="T2" y="T3"/>
                </a:cxn>
                <a:cxn ang="0">
                  <a:pos x="T4" y="T5"/>
                </a:cxn>
                <a:cxn ang="0">
                  <a:pos x="T6" y="T7"/>
                </a:cxn>
              </a:cxnLst>
              <a:rect l="0" t="0" r="r" b="b"/>
              <a:pathLst>
                <a:path w="604" h="616">
                  <a:moveTo>
                    <a:pt x="604" y="0"/>
                  </a:moveTo>
                  <a:lnTo>
                    <a:pt x="0" y="616"/>
                  </a:lnTo>
                  <a:lnTo>
                    <a:pt x="89" y="494"/>
                  </a:lnTo>
                  <a:lnTo>
                    <a:pt x="604" y="0"/>
                  </a:lnTo>
                  <a:close/>
                </a:path>
              </a:pathLst>
            </a:custGeom>
            <a:solidFill>
              <a:srgbClr val="D9C3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6" name="Freeform 41"/>
            <p:cNvSpPr>
              <a:spLocks/>
            </p:cNvSpPr>
            <p:nvPr/>
          </p:nvSpPr>
          <p:spPr bwMode="auto">
            <a:xfrm>
              <a:off x="8195953" y="1337449"/>
              <a:ext cx="955675" cy="784225"/>
            </a:xfrm>
            <a:custGeom>
              <a:avLst/>
              <a:gdLst>
                <a:gd name="T0" fmla="*/ 87 w 602"/>
                <a:gd name="T1" fmla="*/ 494 h 494"/>
                <a:gd name="T2" fmla="*/ 602 w 602"/>
                <a:gd name="T3" fmla="*/ 0 h 494"/>
                <a:gd name="T4" fmla="*/ 0 w 602"/>
                <a:gd name="T5" fmla="*/ 270 h 494"/>
                <a:gd name="T6" fmla="*/ 87 w 602"/>
                <a:gd name="T7" fmla="*/ 494 h 494"/>
              </a:gdLst>
              <a:ahLst/>
              <a:cxnLst>
                <a:cxn ang="0">
                  <a:pos x="T0" y="T1"/>
                </a:cxn>
                <a:cxn ang="0">
                  <a:pos x="T2" y="T3"/>
                </a:cxn>
                <a:cxn ang="0">
                  <a:pos x="T4" y="T5"/>
                </a:cxn>
                <a:cxn ang="0">
                  <a:pos x="T6" y="T7"/>
                </a:cxn>
              </a:cxnLst>
              <a:rect l="0" t="0" r="r" b="b"/>
              <a:pathLst>
                <a:path w="602" h="494">
                  <a:moveTo>
                    <a:pt x="87" y="494"/>
                  </a:moveTo>
                  <a:lnTo>
                    <a:pt x="602" y="0"/>
                  </a:lnTo>
                  <a:lnTo>
                    <a:pt x="0" y="270"/>
                  </a:lnTo>
                  <a:lnTo>
                    <a:pt x="87" y="494"/>
                  </a:lnTo>
                  <a:close/>
                </a:path>
              </a:pathLst>
            </a:custGeom>
            <a:solidFill>
              <a:srgbClr val="EADD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7" name="Freeform 42"/>
            <p:cNvSpPr>
              <a:spLocks/>
            </p:cNvSpPr>
            <p:nvPr/>
          </p:nvSpPr>
          <p:spPr bwMode="auto">
            <a:xfrm>
              <a:off x="7919728" y="1337449"/>
              <a:ext cx="1231900" cy="428625"/>
            </a:xfrm>
            <a:custGeom>
              <a:avLst/>
              <a:gdLst>
                <a:gd name="T0" fmla="*/ 776 w 776"/>
                <a:gd name="T1" fmla="*/ 0 h 270"/>
                <a:gd name="T2" fmla="*/ 174 w 776"/>
                <a:gd name="T3" fmla="*/ 270 h 270"/>
                <a:gd name="T4" fmla="*/ 0 w 776"/>
                <a:gd name="T5" fmla="*/ 170 h 270"/>
                <a:gd name="T6" fmla="*/ 776 w 776"/>
                <a:gd name="T7" fmla="*/ 0 h 270"/>
              </a:gdLst>
              <a:ahLst/>
              <a:cxnLst>
                <a:cxn ang="0">
                  <a:pos x="T0" y="T1"/>
                </a:cxn>
                <a:cxn ang="0">
                  <a:pos x="T2" y="T3"/>
                </a:cxn>
                <a:cxn ang="0">
                  <a:pos x="T4" y="T5"/>
                </a:cxn>
                <a:cxn ang="0">
                  <a:pos x="T6" y="T7"/>
                </a:cxn>
              </a:cxnLst>
              <a:rect l="0" t="0" r="r" b="b"/>
              <a:pathLst>
                <a:path w="776" h="270">
                  <a:moveTo>
                    <a:pt x="776" y="0"/>
                  </a:moveTo>
                  <a:lnTo>
                    <a:pt x="174" y="270"/>
                  </a:lnTo>
                  <a:lnTo>
                    <a:pt x="0" y="170"/>
                  </a:lnTo>
                  <a:lnTo>
                    <a:pt x="776" y="0"/>
                  </a:lnTo>
                  <a:close/>
                </a:path>
              </a:pathLst>
            </a:custGeom>
            <a:solidFill>
              <a:srgbClr val="F1E9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8" name="Freeform 43"/>
            <p:cNvSpPr>
              <a:spLocks/>
            </p:cNvSpPr>
            <p:nvPr/>
          </p:nvSpPr>
          <p:spPr bwMode="auto">
            <a:xfrm>
              <a:off x="2652403" y="4864874"/>
              <a:ext cx="233363" cy="339725"/>
            </a:xfrm>
            <a:custGeom>
              <a:avLst/>
              <a:gdLst>
                <a:gd name="T0" fmla="*/ 38 w 76"/>
                <a:gd name="T1" fmla="*/ 12 h 111"/>
                <a:gd name="T2" fmla="*/ 0 w 76"/>
                <a:gd name="T3" fmla="*/ 34 h 111"/>
                <a:gd name="T4" fmla="*/ 38 w 76"/>
                <a:gd name="T5" fmla="*/ 99 h 111"/>
                <a:gd name="T6" fmla="*/ 76 w 76"/>
                <a:gd name="T7" fmla="*/ 78 h 111"/>
                <a:gd name="T8" fmla="*/ 38 w 76"/>
                <a:gd name="T9" fmla="*/ 12 h 111"/>
              </a:gdLst>
              <a:ahLst/>
              <a:cxnLst>
                <a:cxn ang="0">
                  <a:pos x="T0" y="T1"/>
                </a:cxn>
                <a:cxn ang="0">
                  <a:pos x="T2" y="T3"/>
                </a:cxn>
                <a:cxn ang="0">
                  <a:pos x="T4" y="T5"/>
                </a:cxn>
                <a:cxn ang="0">
                  <a:pos x="T6" y="T7"/>
                </a:cxn>
                <a:cxn ang="0">
                  <a:pos x="T8" y="T9"/>
                </a:cxn>
              </a:cxnLst>
              <a:rect l="0" t="0" r="r" b="b"/>
              <a:pathLst>
                <a:path w="76" h="111">
                  <a:moveTo>
                    <a:pt x="38" y="12"/>
                  </a:moveTo>
                  <a:cubicBezTo>
                    <a:pt x="17" y="0"/>
                    <a:pt x="0" y="10"/>
                    <a:pt x="0" y="34"/>
                  </a:cubicBezTo>
                  <a:cubicBezTo>
                    <a:pt x="0" y="58"/>
                    <a:pt x="17" y="87"/>
                    <a:pt x="38" y="99"/>
                  </a:cubicBezTo>
                  <a:cubicBezTo>
                    <a:pt x="59" y="111"/>
                    <a:pt x="76" y="102"/>
                    <a:pt x="76" y="78"/>
                  </a:cubicBezTo>
                  <a:cubicBezTo>
                    <a:pt x="76" y="54"/>
                    <a:pt x="59" y="24"/>
                    <a:pt x="38" y="12"/>
                  </a:cubicBezTo>
                  <a:close/>
                </a:path>
              </a:pathLst>
            </a:custGeom>
            <a:solidFill>
              <a:srgbClr val="83A5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9" name="Freeform 44"/>
            <p:cNvSpPr>
              <a:spLocks/>
            </p:cNvSpPr>
            <p:nvPr/>
          </p:nvSpPr>
          <p:spPr bwMode="auto">
            <a:xfrm>
              <a:off x="2906403" y="2121674"/>
              <a:ext cx="5427663" cy="3267075"/>
            </a:xfrm>
            <a:custGeom>
              <a:avLst/>
              <a:gdLst>
                <a:gd name="T0" fmla="*/ 0 w 3419"/>
                <a:gd name="T1" fmla="*/ 2058 h 2058"/>
                <a:gd name="T2" fmla="*/ 3330 w 3419"/>
                <a:gd name="T3" fmla="*/ 122 h 2058"/>
                <a:gd name="T4" fmla="*/ 3419 w 3419"/>
                <a:gd name="T5" fmla="*/ 0 h 2058"/>
                <a:gd name="T6" fmla="*/ 87 w 3419"/>
                <a:gd name="T7" fmla="*/ 1936 h 2058"/>
                <a:gd name="T8" fmla="*/ 0 w 3419"/>
                <a:gd name="T9" fmla="*/ 2058 h 2058"/>
              </a:gdLst>
              <a:ahLst/>
              <a:cxnLst>
                <a:cxn ang="0">
                  <a:pos x="T0" y="T1"/>
                </a:cxn>
                <a:cxn ang="0">
                  <a:pos x="T2" y="T3"/>
                </a:cxn>
                <a:cxn ang="0">
                  <a:pos x="T4" y="T5"/>
                </a:cxn>
                <a:cxn ang="0">
                  <a:pos x="T6" y="T7"/>
                </a:cxn>
                <a:cxn ang="0">
                  <a:pos x="T8" y="T9"/>
                </a:cxn>
              </a:cxnLst>
              <a:rect l="0" t="0" r="r" b="b"/>
              <a:pathLst>
                <a:path w="3419" h="2058">
                  <a:moveTo>
                    <a:pt x="0" y="2058"/>
                  </a:moveTo>
                  <a:lnTo>
                    <a:pt x="3330" y="122"/>
                  </a:lnTo>
                  <a:lnTo>
                    <a:pt x="3419" y="0"/>
                  </a:lnTo>
                  <a:lnTo>
                    <a:pt x="87" y="1936"/>
                  </a:lnTo>
                  <a:lnTo>
                    <a:pt x="0" y="2058"/>
                  </a:lnTo>
                  <a:close/>
                </a:path>
              </a:pathLst>
            </a:custGeom>
            <a:solidFill>
              <a:srgbClr val="5B7D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0" name="Freeform 45"/>
            <p:cNvSpPr>
              <a:spLocks/>
            </p:cNvSpPr>
            <p:nvPr/>
          </p:nvSpPr>
          <p:spPr bwMode="auto">
            <a:xfrm>
              <a:off x="2906403" y="1766074"/>
              <a:ext cx="5427663" cy="3429000"/>
            </a:xfrm>
            <a:custGeom>
              <a:avLst/>
              <a:gdLst>
                <a:gd name="T0" fmla="*/ 87 w 3419"/>
                <a:gd name="T1" fmla="*/ 2160 h 2160"/>
                <a:gd name="T2" fmla="*/ 3419 w 3419"/>
                <a:gd name="T3" fmla="*/ 224 h 2160"/>
                <a:gd name="T4" fmla="*/ 3332 w 3419"/>
                <a:gd name="T5" fmla="*/ 0 h 2160"/>
                <a:gd name="T6" fmla="*/ 0 w 3419"/>
                <a:gd name="T7" fmla="*/ 1936 h 2160"/>
                <a:gd name="T8" fmla="*/ 87 w 3419"/>
                <a:gd name="T9" fmla="*/ 2160 h 2160"/>
              </a:gdLst>
              <a:ahLst/>
              <a:cxnLst>
                <a:cxn ang="0">
                  <a:pos x="T0" y="T1"/>
                </a:cxn>
                <a:cxn ang="0">
                  <a:pos x="T2" y="T3"/>
                </a:cxn>
                <a:cxn ang="0">
                  <a:pos x="T4" y="T5"/>
                </a:cxn>
                <a:cxn ang="0">
                  <a:pos x="T6" y="T7"/>
                </a:cxn>
                <a:cxn ang="0">
                  <a:pos x="T8" y="T9"/>
                </a:cxn>
              </a:cxnLst>
              <a:rect l="0" t="0" r="r" b="b"/>
              <a:pathLst>
                <a:path w="3419" h="2160">
                  <a:moveTo>
                    <a:pt x="87" y="2160"/>
                  </a:moveTo>
                  <a:lnTo>
                    <a:pt x="3419" y="224"/>
                  </a:lnTo>
                  <a:lnTo>
                    <a:pt x="3332" y="0"/>
                  </a:lnTo>
                  <a:lnTo>
                    <a:pt x="0" y="1936"/>
                  </a:lnTo>
                  <a:lnTo>
                    <a:pt x="87" y="2160"/>
                  </a:lnTo>
                  <a:close/>
                </a:path>
              </a:pathLst>
            </a:custGeom>
            <a:solidFill>
              <a:srgbClr val="83A5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1" name="Freeform 46"/>
            <p:cNvSpPr>
              <a:spLocks noEditPoints="1"/>
            </p:cNvSpPr>
            <p:nvPr/>
          </p:nvSpPr>
          <p:spPr bwMode="auto">
            <a:xfrm>
              <a:off x="2493653" y="4680724"/>
              <a:ext cx="550863" cy="708025"/>
            </a:xfrm>
            <a:custGeom>
              <a:avLst/>
              <a:gdLst>
                <a:gd name="T0" fmla="*/ 135 w 180"/>
                <a:gd name="T1" fmla="*/ 52 h 231"/>
                <a:gd name="T2" fmla="*/ 180 w 180"/>
                <a:gd name="T3" fmla="*/ 168 h 231"/>
                <a:gd name="T4" fmla="*/ 135 w 180"/>
                <a:gd name="T5" fmla="*/ 231 h 231"/>
                <a:gd name="T6" fmla="*/ 45 w 180"/>
                <a:gd name="T7" fmla="*/ 179 h 231"/>
                <a:gd name="T8" fmla="*/ 0 w 180"/>
                <a:gd name="T9" fmla="*/ 64 h 231"/>
                <a:gd name="T10" fmla="*/ 45 w 180"/>
                <a:gd name="T11" fmla="*/ 0 h 231"/>
                <a:gd name="T12" fmla="*/ 135 w 180"/>
                <a:gd name="T13" fmla="*/ 52 h 231"/>
                <a:gd name="T14" fmla="*/ 90 w 180"/>
                <a:gd name="T15" fmla="*/ 159 h 231"/>
                <a:gd name="T16" fmla="*/ 128 w 180"/>
                <a:gd name="T17" fmla="*/ 138 h 231"/>
                <a:gd name="T18" fmla="*/ 90 w 180"/>
                <a:gd name="T19" fmla="*/ 72 h 231"/>
                <a:gd name="T20" fmla="*/ 52 w 180"/>
                <a:gd name="T21" fmla="*/ 94 h 231"/>
                <a:gd name="T22" fmla="*/ 90 w 180"/>
                <a:gd name="T23" fmla="*/ 159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0" h="231">
                  <a:moveTo>
                    <a:pt x="135" y="52"/>
                  </a:moveTo>
                  <a:cubicBezTo>
                    <a:pt x="180" y="168"/>
                    <a:pt x="180" y="168"/>
                    <a:pt x="180" y="168"/>
                  </a:cubicBezTo>
                  <a:cubicBezTo>
                    <a:pt x="135" y="231"/>
                    <a:pt x="135" y="231"/>
                    <a:pt x="135" y="231"/>
                  </a:cubicBezTo>
                  <a:cubicBezTo>
                    <a:pt x="45" y="179"/>
                    <a:pt x="45" y="179"/>
                    <a:pt x="45" y="179"/>
                  </a:cubicBezTo>
                  <a:cubicBezTo>
                    <a:pt x="0" y="64"/>
                    <a:pt x="0" y="64"/>
                    <a:pt x="0" y="64"/>
                  </a:cubicBezTo>
                  <a:cubicBezTo>
                    <a:pt x="45" y="0"/>
                    <a:pt x="45" y="0"/>
                    <a:pt x="45" y="0"/>
                  </a:cubicBezTo>
                  <a:lnTo>
                    <a:pt x="135" y="52"/>
                  </a:lnTo>
                  <a:close/>
                  <a:moveTo>
                    <a:pt x="90" y="159"/>
                  </a:moveTo>
                  <a:cubicBezTo>
                    <a:pt x="111" y="171"/>
                    <a:pt x="128" y="162"/>
                    <a:pt x="128" y="138"/>
                  </a:cubicBezTo>
                  <a:cubicBezTo>
                    <a:pt x="128" y="114"/>
                    <a:pt x="111" y="84"/>
                    <a:pt x="90" y="72"/>
                  </a:cubicBezTo>
                  <a:cubicBezTo>
                    <a:pt x="69" y="60"/>
                    <a:pt x="52" y="70"/>
                    <a:pt x="52" y="94"/>
                  </a:cubicBezTo>
                  <a:cubicBezTo>
                    <a:pt x="52" y="118"/>
                    <a:pt x="69" y="147"/>
                    <a:pt x="90" y="159"/>
                  </a:cubicBezTo>
                  <a:close/>
                </a:path>
              </a:pathLst>
            </a:custGeom>
            <a:solidFill>
              <a:srgbClr val="EADD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2" name="Freeform 47"/>
            <p:cNvSpPr>
              <a:spLocks/>
            </p:cNvSpPr>
            <p:nvPr/>
          </p:nvSpPr>
          <p:spPr bwMode="auto">
            <a:xfrm>
              <a:off x="2631766" y="1607324"/>
              <a:ext cx="5564188" cy="3232150"/>
            </a:xfrm>
            <a:custGeom>
              <a:avLst/>
              <a:gdLst>
                <a:gd name="T0" fmla="*/ 173 w 3505"/>
                <a:gd name="T1" fmla="*/ 2036 h 2036"/>
                <a:gd name="T2" fmla="*/ 3505 w 3505"/>
                <a:gd name="T3" fmla="*/ 100 h 2036"/>
                <a:gd name="T4" fmla="*/ 3331 w 3505"/>
                <a:gd name="T5" fmla="*/ 0 h 2036"/>
                <a:gd name="T6" fmla="*/ 0 w 3505"/>
                <a:gd name="T7" fmla="*/ 1936 h 2036"/>
                <a:gd name="T8" fmla="*/ 173 w 3505"/>
                <a:gd name="T9" fmla="*/ 2036 h 2036"/>
              </a:gdLst>
              <a:ahLst/>
              <a:cxnLst>
                <a:cxn ang="0">
                  <a:pos x="T0" y="T1"/>
                </a:cxn>
                <a:cxn ang="0">
                  <a:pos x="T2" y="T3"/>
                </a:cxn>
                <a:cxn ang="0">
                  <a:pos x="T4" y="T5"/>
                </a:cxn>
                <a:cxn ang="0">
                  <a:pos x="T6" y="T7"/>
                </a:cxn>
                <a:cxn ang="0">
                  <a:pos x="T8" y="T9"/>
                </a:cxn>
              </a:cxnLst>
              <a:rect l="0" t="0" r="r" b="b"/>
              <a:pathLst>
                <a:path w="3505" h="2036">
                  <a:moveTo>
                    <a:pt x="173" y="2036"/>
                  </a:moveTo>
                  <a:lnTo>
                    <a:pt x="3505" y="100"/>
                  </a:lnTo>
                  <a:lnTo>
                    <a:pt x="3331" y="0"/>
                  </a:lnTo>
                  <a:lnTo>
                    <a:pt x="0" y="1936"/>
                  </a:lnTo>
                  <a:lnTo>
                    <a:pt x="173" y="2036"/>
                  </a:lnTo>
                  <a:close/>
                </a:path>
              </a:pathLst>
            </a:custGeom>
            <a:solidFill>
              <a:srgbClr val="A3B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3" name="Freeform 48"/>
            <p:cNvSpPr>
              <a:spLocks/>
            </p:cNvSpPr>
            <p:nvPr/>
          </p:nvSpPr>
          <p:spPr bwMode="auto">
            <a:xfrm>
              <a:off x="8605528" y="1337449"/>
              <a:ext cx="546100" cy="382588"/>
            </a:xfrm>
            <a:custGeom>
              <a:avLst/>
              <a:gdLst>
                <a:gd name="T0" fmla="*/ 21 w 178"/>
                <a:gd name="T1" fmla="*/ 44 h 125"/>
                <a:gd name="T2" fmla="*/ 0 w 178"/>
                <a:gd name="T3" fmla="*/ 39 h 125"/>
                <a:gd name="T4" fmla="*/ 178 w 178"/>
                <a:gd name="T5" fmla="*/ 0 h 125"/>
                <a:gd name="T6" fmla="*/ 56 w 178"/>
                <a:gd name="T7" fmla="*/ 125 h 125"/>
                <a:gd name="T8" fmla="*/ 59 w 178"/>
                <a:gd name="T9" fmla="*/ 109 h 125"/>
                <a:gd name="T10" fmla="*/ 21 w 178"/>
                <a:gd name="T11" fmla="*/ 44 h 125"/>
              </a:gdLst>
              <a:ahLst/>
              <a:cxnLst>
                <a:cxn ang="0">
                  <a:pos x="T0" y="T1"/>
                </a:cxn>
                <a:cxn ang="0">
                  <a:pos x="T2" y="T3"/>
                </a:cxn>
                <a:cxn ang="0">
                  <a:pos x="T4" y="T5"/>
                </a:cxn>
                <a:cxn ang="0">
                  <a:pos x="T6" y="T7"/>
                </a:cxn>
                <a:cxn ang="0">
                  <a:pos x="T8" y="T9"/>
                </a:cxn>
                <a:cxn ang="0">
                  <a:pos x="T10" y="T11"/>
                </a:cxn>
              </a:cxnLst>
              <a:rect l="0" t="0" r="r" b="b"/>
              <a:pathLst>
                <a:path w="178" h="125">
                  <a:moveTo>
                    <a:pt x="21" y="44"/>
                  </a:moveTo>
                  <a:cubicBezTo>
                    <a:pt x="14" y="39"/>
                    <a:pt x="6" y="38"/>
                    <a:pt x="0" y="39"/>
                  </a:cubicBezTo>
                  <a:cubicBezTo>
                    <a:pt x="178" y="0"/>
                    <a:pt x="178" y="0"/>
                    <a:pt x="178" y="0"/>
                  </a:cubicBezTo>
                  <a:cubicBezTo>
                    <a:pt x="56" y="125"/>
                    <a:pt x="56" y="125"/>
                    <a:pt x="56" y="125"/>
                  </a:cubicBezTo>
                  <a:cubicBezTo>
                    <a:pt x="58" y="121"/>
                    <a:pt x="59" y="115"/>
                    <a:pt x="59" y="109"/>
                  </a:cubicBezTo>
                  <a:cubicBezTo>
                    <a:pt x="59" y="85"/>
                    <a:pt x="42" y="56"/>
                    <a:pt x="21" y="44"/>
                  </a:cubicBezTo>
                  <a:close/>
                </a:path>
              </a:pathLst>
            </a:custGeom>
            <a:solidFill>
              <a:srgbClr val="83A5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324" name="Group 323"/>
          <p:cNvGrpSpPr/>
          <p:nvPr/>
        </p:nvGrpSpPr>
        <p:grpSpPr>
          <a:xfrm>
            <a:off x="4887794" y="3333381"/>
            <a:ext cx="607698" cy="1452628"/>
            <a:chOff x="1193800" y="966788"/>
            <a:chExt cx="2309813" cy="5521325"/>
          </a:xfrm>
        </p:grpSpPr>
        <p:sp>
          <p:nvSpPr>
            <p:cNvPr id="325" name="Freeform 194"/>
            <p:cNvSpPr>
              <a:spLocks/>
            </p:cNvSpPr>
            <p:nvPr/>
          </p:nvSpPr>
          <p:spPr bwMode="auto">
            <a:xfrm>
              <a:off x="2159000" y="6096001"/>
              <a:ext cx="892175" cy="323850"/>
            </a:xfrm>
            <a:custGeom>
              <a:avLst/>
              <a:gdLst>
                <a:gd name="T0" fmla="*/ 195 w 272"/>
                <a:gd name="T1" fmla="*/ 80 h 99"/>
                <a:gd name="T2" fmla="*/ 248 w 272"/>
                <a:gd name="T3" fmla="*/ 54 h 99"/>
                <a:gd name="T4" fmla="*/ 272 w 272"/>
                <a:gd name="T5" fmla="*/ 26 h 99"/>
                <a:gd name="T6" fmla="*/ 268 w 272"/>
                <a:gd name="T7" fmla="*/ 16 h 99"/>
                <a:gd name="T8" fmla="*/ 265 w 272"/>
                <a:gd name="T9" fmla="*/ 14 h 99"/>
                <a:gd name="T10" fmla="*/ 251 w 272"/>
                <a:gd name="T11" fmla="*/ 8 h 99"/>
                <a:gd name="T12" fmla="*/ 194 w 272"/>
                <a:gd name="T13" fmla="*/ 2 h 99"/>
                <a:gd name="T14" fmla="*/ 166 w 272"/>
                <a:gd name="T15" fmla="*/ 0 h 99"/>
                <a:gd name="T16" fmla="*/ 138 w 272"/>
                <a:gd name="T17" fmla="*/ 1 h 99"/>
                <a:gd name="T18" fmla="*/ 17 w 272"/>
                <a:gd name="T19" fmla="*/ 33 h 99"/>
                <a:gd name="T20" fmla="*/ 5 w 272"/>
                <a:gd name="T21" fmla="*/ 52 h 99"/>
                <a:gd name="T22" fmla="*/ 0 w 272"/>
                <a:gd name="T23" fmla="*/ 76 h 99"/>
                <a:gd name="T24" fmla="*/ 195 w 272"/>
                <a:gd name="T25" fmla="*/ 8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99">
                  <a:moveTo>
                    <a:pt x="195" y="80"/>
                  </a:moveTo>
                  <a:cubicBezTo>
                    <a:pt x="214" y="74"/>
                    <a:pt x="233" y="66"/>
                    <a:pt x="248" y="54"/>
                  </a:cubicBezTo>
                  <a:cubicBezTo>
                    <a:pt x="258" y="46"/>
                    <a:pt x="266" y="37"/>
                    <a:pt x="272" y="26"/>
                  </a:cubicBezTo>
                  <a:cubicBezTo>
                    <a:pt x="271" y="22"/>
                    <a:pt x="270" y="19"/>
                    <a:pt x="268" y="16"/>
                  </a:cubicBezTo>
                  <a:cubicBezTo>
                    <a:pt x="267" y="15"/>
                    <a:pt x="266" y="14"/>
                    <a:pt x="265" y="14"/>
                  </a:cubicBezTo>
                  <a:cubicBezTo>
                    <a:pt x="261" y="10"/>
                    <a:pt x="256" y="9"/>
                    <a:pt x="251" y="8"/>
                  </a:cubicBezTo>
                  <a:cubicBezTo>
                    <a:pt x="232" y="3"/>
                    <a:pt x="213" y="3"/>
                    <a:pt x="194" y="2"/>
                  </a:cubicBezTo>
                  <a:cubicBezTo>
                    <a:pt x="184" y="1"/>
                    <a:pt x="175" y="0"/>
                    <a:pt x="166" y="0"/>
                  </a:cubicBezTo>
                  <a:cubicBezTo>
                    <a:pt x="157" y="0"/>
                    <a:pt x="147" y="1"/>
                    <a:pt x="138" y="1"/>
                  </a:cubicBezTo>
                  <a:cubicBezTo>
                    <a:pt x="96" y="5"/>
                    <a:pt x="54" y="14"/>
                    <a:pt x="17" y="33"/>
                  </a:cubicBezTo>
                  <a:cubicBezTo>
                    <a:pt x="10" y="37"/>
                    <a:pt x="7" y="45"/>
                    <a:pt x="5" y="52"/>
                  </a:cubicBezTo>
                  <a:cubicBezTo>
                    <a:pt x="3" y="60"/>
                    <a:pt x="2" y="68"/>
                    <a:pt x="0" y="76"/>
                  </a:cubicBezTo>
                  <a:cubicBezTo>
                    <a:pt x="63" y="98"/>
                    <a:pt x="132" y="99"/>
                    <a:pt x="195" y="80"/>
                  </a:cubicBez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6" name="Freeform 195"/>
            <p:cNvSpPr>
              <a:spLocks/>
            </p:cNvSpPr>
            <p:nvPr/>
          </p:nvSpPr>
          <p:spPr bwMode="auto">
            <a:xfrm>
              <a:off x="2151063" y="6180138"/>
              <a:ext cx="903288" cy="307975"/>
            </a:xfrm>
            <a:custGeom>
              <a:avLst/>
              <a:gdLst>
                <a:gd name="T0" fmla="*/ 250 w 275"/>
                <a:gd name="T1" fmla="*/ 28 h 94"/>
                <a:gd name="T2" fmla="*/ 197 w 275"/>
                <a:gd name="T3" fmla="*/ 54 h 94"/>
                <a:gd name="T4" fmla="*/ 2 w 275"/>
                <a:gd name="T5" fmla="*/ 50 h 94"/>
                <a:gd name="T6" fmla="*/ 2 w 275"/>
                <a:gd name="T7" fmla="*/ 51 h 94"/>
                <a:gd name="T8" fmla="*/ 0 w 275"/>
                <a:gd name="T9" fmla="*/ 73 h 94"/>
                <a:gd name="T10" fmla="*/ 0 w 275"/>
                <a:gd name="T11" fmla="*/ 75 h 94"/>
                <a:gd name="T12" fmla="*/ 1 w 275"/>
                <a:gd name="T13" fmla="*/ 77 h 94"/>
                <a:gd name="T14" fmla="*/ 41 w 275"/>
                <a:gd name="T15" fmla="*/ 92 h 94"/>
                <a:gd name="T16" fmla="*/ 83 w 275"/>
                <a:gd name="T17" fmla="*/ 94 h 94"/>
                <a:gd name="T18" fmla="*/ 83 w 275"/>
                <a:gd name="T19" fmla="*/ 86 h 94"/>
                <a:gd name="T20" fmla="*/ 83 w 275"/>
                <a:gd name="T21" fmla="*/ 74 h 94"/>
                <a:gd name="T22" fmla="*/ 101 w 275"/>
                <a:gd name="T23" fmla="*/ 74 h 94"/>
                <a:gd name="T24" fmla="*/ 124 w 275"/>
                <a:gd name="T25" fmla="*/ 75 h 94"/>
                <a:gd name="T26" fmla="*/ 211 w 275"/>
                <a:gd name="T27" fmla="*/ 62 h 94"/>
                <a:gd name="T28" fmla="*/ 267 w 275"/>
                <a:gd name="T29" fmla="*/ 26 h 94"/>
                <a:gd name="T30" fmla="*/ 274 w 275"/>
                <a:gd name="T31" fmla="*/ 3 h 94"/>
                <a:gd name="T32" fmla="*/ 274 w 275"/>
                <a:gd name="T33" fmla="*/ 0 h 94"/>
                <a:gd name="T34" fmla="*/ 250 w 275"/>
                <a:gd name="T35" fmla="*/ 2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 h="94">
                  <a:moveTo>
                    <a:pt x="250" y="28"/>
                  </a:moveTo>
                  <a:cubicBezTo>
                    <a:pt x="235" y="40"/>
                    <a:pt x="216" y="48"/>
                    <a:pt x="197" y="54"/>
                  </a:cubicBezTo>
                  <a:cubicBezTo>
                    <a:pt x="134" y="73"/>
                    <a:pt x="65" y="72"/>
                    <a:pt x="2" y="50"/>
                  </a:cubicBezTo>
                  <a:cubicBezTo>
                    <a:pt x="2" y="51"/>
                    <a:pt x="2" y="51"/>
                    <a:pt x="2" y="51"/>
                  </a:cubicBezTo>
                  <a:cubicBezTo>
                    <a:pt x="1" y="58"/>
                    <a:pt x="0" y="66"/>
                    <a:pt x="0" y="73"/>
                  </a:cubicBezTo>
                  <a:cubicBezTo>
                    <a:pt x="0" y="74"/>
                    <a:pt x="0" y="75"/>
                    <a:pt x="0" y="75"/>
                  </a:cubicBezTo>
                  <a:cubicBezTo>
                    <a:pt x="1" y="76"/>
                    <a:pt x="1" y="76"/>
                    <a:pt x="1" y="77"/>
                  </a:cubicBezTo>
                  <a:cubicBezTo>
                    <a:pt x="13" y="85"/>
                    <a:pt x="27" y="90"/>
                    <a:pt x="41" y="92"/>
                  </a:cubicBezTo>
                  <a:cubicBezTo>
                    <a:pt x="55" y="94"/>
                    <a:pt x="69" y="94"/>
                    <a:pt x="83" y="94"/>
                  </a:cubicBezTo>
                  <a:cubicBezTo>
                    <a:pt x="83" y="91"/>
                    <a:pt x="83" y="89"/>
                    <a:pt x="83" y="86"/>
                  </a:cubicBezTo>
                  <a:cubicBezTo>
                    <a:pt x="83" y="83"/>
                    <a:pt x="82" y="77"/>
                    <a:pt x="83" y="74"/>
                  </a:cubicBezTo>
                  <a:cubicBezTo>
                    <a:pt x="85" y="71"/>
                    <a:pt x="97" y="74"/>
                    <a:pt x="101" y="74"/>
                  </a:cubicBezTo>
                  <a:cubicBezTo>
                    <a:pt x="109" y="75"/>
                    <a:pt x="116" y="75"/>
                    <a:pt x="124" y="75"/>
                  </a:cubicBezTo>
                  <a:cubicBezTo>
                    <a:pt x="153" y="74"/>
                    <a:pt x="183" y="70"/>
                    <a:pt x="211" y="62"/>
                  </a:cubicBezTo>
                  <a:cubicBezTo>
                    <a:pt x="234" y="56"/>
                    <a:pt x="253" y="44"/>
                    <a:pt x="267" y="26"/>
                  </a:cubicBezTo>
                  <a:cubicBezTo>
                    <a:pt x="272" y="19"/>
                    <a:pt x="275" y="11"/>
                    <a:pt x="274" y="3"/>
                  </a:cubicBezTo>
                  <a:cubicBezTo>
                    <a:pt x="274" y="2"/>
                    <a:pt x="274" y="1"/>
                    <a:pt x="274" y="0"/>
                  </a:cubicBezTo>
                  <a:cubicBezTo>
                    <a:pt x="268" y="11"/>
                    <a:pt x="260" y="20"/>
                    <a:pt x="250" y="28"/>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7" name="Freeform 196"/>
            <p:cNvSpPr>
              <a:spLocks/>
            </p:cNvSpPr>
            <p:nvPr/>
          </p:nvSpPr>
          <p:spPr bwMode="auto">
            <a:xfrm>
              <a:off x="1508125" y="5649913"/>
              <a:ext cx="439738" cy="323850"/>
            </a:xfrm>
            <a:custGeom>
              <a:avLst/>
              <a:gdLst>
                <a:gd name="T0" fmla="*/ 93 w 134"/>
                <a:gd name="T1" fmla="*/ 42 h 99"/>
                <a:gd name="T2" fmla="*/ 86 w 134"/>
                <a:gd name="T3" fmla="*/ 53 h 99"/>
                <a:gd name="T4" fmla="*/ 52 w 134"/>
                <a:gd name="T5" fmla="*/ 71 h 99"/>
                <a:gd name="T6" fmla="*/ 41 w 134"/>
                <a:gd name="T7" fmla="*/ 73 h 99"/>
                <a:gd name="T8" fmla="*/ 2 w 134"/>
                <a:gd name="T9" fmla="*/ 55 h 99"/>
                <a:gd name="T10" fmla="*/ 1 w 134"/>
                <a:gd name="T11" fmla="*/ 55 h 99"/>
                <a:gd name="T12" fmla="*/ 0 w 134"/>
                <a:gd name="T13" fmla="*/ 67 h 99"/>
                <a:gd name="T14" fmla="*/ 1 w 134"/>
                <a:gd name="T15" fmla="*/ 77 h 99"/>
                <a:gd name="T16" fmla="*/ 16 w 134"/>
                <a:gd name="T17" fmla="*/ 95 h 99"/>
                <a:gd name="T18" fmla="*/ 40 w 134"/>
                <a:gd name="T19" fmla="*/ 99 h 99"/>
                <a:gd name="T20" fmla="*/ 69 w 134"/>
                <a:gd name="T21" fmla="*/ 90 h 99"/>
                <a:gd name="T22" fmla="*/ 79 w 134"/>
                <a:gd name="T23" fmla="*/ 82 h 99"/>
                <a:gd name="T24" fmla="*/ 83 w 134"/>
                <a:gd name="T25" fmla="*/ 69 h 99"/>
                <a:gd name="T26" fmla="*/ 100 w 134"/>
                <a:gd name="T27" fmla="*/ 47 h 99"/>
                <a:gd name="T28" fmla="*/ 121 w 134"/>
                <a:gd name="T29" fmla="*/ 28 h 99"/>
                <a:gd name="T30" fmla="*/ 134 w 134"/>
                <a:gd name="T31" fmla="*/ 0 h 99"/>
                <a:gd name="T32" fmla="*/ 122 w 134"/>
                <a:gd name="T33" fmla="*/ 10 h 99"/>
                <a:gd name="T34" fmla="*/ 93 w 134"/>
                <a:gd name="T35" fmla="*/ 4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4" h="99">
                  <a:moveTo>
                    <a:pt x="93" y="42"/>
                  </a:moveTo>
                  <a:cubicBezTo>
                    <a:pt x="91" y="46"/>
                    <a:pt x="89" y="49"/>
                    <a:pt x="86" y="53"/>
                  </a:cubicBezTo>
                  <a:cubicBezTo>
                    <a:pt x="77" y="62"/>
                    <a:pt x="65" y="68"/>
                    <a:pt x="52" y="71"/>
                  </a:cubicBezTo>
                  <a:cubicBezTo>
                    <a:pt x="49" y="72"/>
                    <a:pt x="45" y="72"/>
                    <a:pt x="41" y="73"/>
                  </a:cubicBezTo>
                  <a:cubicBezTo>
                    <a:pt x="26" y="74"/>
                    <a:pt x="11" y="67"/>
                    <a:pt x="2" y="55"/>
                  </a:cubicBezTo>
                  <a:cubicBezTo>
                    <a:pt x="1" y="55"/>
                    <a:pt x="1" y="55"/>
                    <a:pt x="1" y="55"/>
                  </a:cubicBezTo>
                  <a:cubicBezTo>
                    <a:pt x="1" y="59"/>
                    <a:pt x="0" y="63"/>
                    <a:pt x="0" y="67"/>
                  </a:cubicBezTo>
                  <a:cubicBezTo>
                    <a:pt x="0" y="70"/>
                    <a:pt x="0" y="74"/>
                    <a:pt x="1" y="77"/>
                  </a:cubicBezTo>
                  <a:cubicBezTo>
                    <a:pt x="2" y="85"/>
                    <a:pt x="9" y="92"/>
                    <a:pt x="16" y="95"/>
                  </a:cubicBezTo>
                  <a:cubicBezTo>
                    <a:pt x="24" y="99"/>
                    <a:pt x="32" y="99"/>
                    <a:pt x="40" y="99"/>
                  </a:cubicBezTo>
                  <a:cubicBezTo>
                    <a:pt x="50" y="98"/>
                    <a:pt x="60" y="95"/>
                    <a:pt x="69" y="90"/>
                  </a:cubicBezTo>
                  <a:cubicBezTo>
                    <a:pt x="73" y="88"/>
                    <a:pt x="76" y="85"/>
                    <a:pt x="79" y="82"/>
                  </a:cubicBezTo>
                  <a:cubicBezTo>
                    <a:pt x="81" y="78"/>
                    <a:pt x="82" y="74"/>
                    <a:pt x="83" y="69"/>
                  </a:cubicBezTo>
                  <a:cubicBezTo>
                    <a:pt x="86" y="60"/>
                    <a:pt x="93" y="53"/>
                    <a:pt x="100" y="47"/>
                  </a:cubicBezTo>
                  <a:cubicBezTo>
                    <a:pt x="107" y="41"/>
                    <a:pt x="115" y="36"/>
                    <a:pt x="121" y="28"/>
                  </a:cubicBezTo>
                  <a:cubicBezTo>
                    <a:pt x="127" y="20"/>
                    <a:pt x="131" y="10"/>
                    <a:pt x="134" y="0"/>
                  </a:cubicBezTo>
                  <a:cubicBezTo>
                    <a:pt x="130" y="3"/>
                    <a:pt x="126" y="7"/>
                    <a:pt x="122" y="10"/>
                  </a:cubicBezTo>
                  <a:cubicBezTo>
                    <a:pt x="111" y="19"/>
                    <a:pt x="101" y="30"/>
                    <a:pt x="93" y="42"/>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8" name="Freeform 197"/>
            <p:cNvSpPr>
              <a:spLocks/>
            </p:cNvSpPr>
            <p:nvPr/>
          </p:nvSpPr>
          <p:spPr bwMode="auto">
            <a:xfrm>
              <a:off x="1511300" y="5411788"/>
              <a:ext cx="460375" cy="481013"/>
            </a:xfrm>
            <a:custGeom>
              <a:avLst/>
              <a:gdLst>
                <a:gd name="T0" fmla="*/ 137 w 140"/>
                <a:gd name="T1" fmla="*/ 37 h 147"/>
                <a:gd name="T2" fmla="*/ 129 w 140"/>
                <a:gd name="T3" fmla="*/ 22 h 147"/>
                <a:gd name="T4" fmla="*/ 116 w 140"/>
                <a:gd name="T5" fmla="*/ 6 h 147"/>
                <a:gd name="T6" fmla="*/ 95 w 140"/>
                <a:gd name="T7" fmla="*/ 3 h 147"/>
                <a:gd name="T8" fmla="*/ 89 w 140"/>
                <a:gd name="T9" fmla="*/ 8 h 147"/>
                <a:gd name="T10" fmla="*/ 53 w 140"/>
                <a:gd name="T11" fmla="*/ 41 h 147"/>
                <a:gd name="T12" fmla="*/ 34 w 140"/>
                <a:gd name="T13" fmla="*/ 60 h 147"/>
                <a:gd name="T14" fmla="*/ 26 w 140"/>
                <a:gd name="T15" fmla="*/ 70 h 147"/>
                <a:gd name="T16" fmla="*/ 15 w 140"/>
                <a:gd name="T17" fmla="*/ 86 h 147"/>
                <a:gd name="T18" fmla="*/ 6 w 140"/>
                <a:gd name="T19" fmla="*/ 102 h 147"/>
                <a:gd name="T20" fmla="*/ 2 w 140"/>
                <a:gd name="T21" fmla="*/ 114 h 147"/>
                <a:gd name="T22" fmla="*/ 0 w 140"/>
                <a:gd name="T23" fmla="*/ 128 h 147"/>
                <a:gd name="T24" fmla="*/ 1 w 140"/>
                <a:gd name="T25" fmla="*/ 128 h 147"/>
                <a:gd name="T26" fmla="*/ 40 w 140"/>
                <a:gd name="T27" fmla="*/ 146 h 147"/>
                <a:gd name="T28" fmla="*/ 51 w 140"/>
                <a:gd name="T29" fmla="*/ 144 h 147"/>
                <a:gd name="T30" fmla="*/ 85 w 140"/>
                <a:gd name="T31" fmla="*/ 126 h 147"/>
                <a:gd name="T32" fmla="*/ 92 w 140"/>
                <a:gd name="T33" fmla="*/ 115 h 147"/>
                <a:gd name="T34" fmla="*/ 121 w 140"/>
                <a:gd name="T35" fmla="*/ 83 h 147"/>
                <a:gd name="T36" fmla="*/ 133 w 140"/>
                <a:gd name="T37" fmla="*/ 73 h 147"/>
                <a:gd name="T38" fmla="*/ 135 w 140"/>
                <a:gd name="T39" fmla="*/ 65 h 147"/>
                <a:gd name="T40" fmla="*/ 137 w 140"/>
                <a:gd name="T41" fmla="*/ 3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0" h="147">
                  <a:moveTo>
                    <a:pt x="137" y="37"/>
                  </a:moveTo>
                  <a:cubicBezTo>
                    <a:pt x="135" y="32"/>
                    <a:pt x="132" y="27"/>
                    <a:pt x="129" y="22"/>
                  </a:cubicBezTo>
                  <a:cubicBezTo>
                    <a:pt x="125" y="16"/>
                    <a:pt x="121" y="10"/>
                    <a:pt x="116" y="6"/>
                  </a:cubicBezTo>
                  <a:cubicBezTo>
                    <a:pt x="110" y="2"/>
                    <a:pt x="102" y="0"/>
                    <a:pt x="95" y="3"/>
                  </a:cubicBezTo>
                  <a:cubicBezTo>
                    <a:pt x="93" y="4"/>
                    <a:pt x="91" y="6"/>
                    <a:pt x="89" y="8"/>
                  </a:cubicBezTo>
                  <a:cubicBezTo>
                    <a:pt x="77" y="19"/>
                    <a:pt x="65" y="30"/>
                    <a:pt x="53" y="41"/>
                  </a:cubicBezTo>
                  <a:cubicBezTo>
                    <a:pt x="46" y="47"/>
                    <a:pt x="40" y="53"/>
                    <a:pt x="34" y="60"/>
                  </a:cubicBezTo>
                  <a:cubicBezTo>
                    <a:pt x="31" y="63"/>
                    <a:pt x="29" y="67"/>
                    <a:pt x="26" y="70"/>
                  </a:cubicBezTo>
                  <a:cubicBezTo>
                    <a:pt x="23" y="76"/>
                    <a:pt x="19" y="81"/>
                    <a:pt x="15" y="86"/>
                  </a:cubicBezTo>
                  <a:cubicBezTo>
                    <a:pt x="12" y="91"/>
                    <a:pt x="8" y="97"/>
                    <a:pt x="6" y="102"/>
                  </a:cubicBezTo>
                  <a:cubicBezTo>
                    <a:pt x="4" y="106"/>
                    <a:pt x="3" y="110"/>
                    <a:pt x="2" y="114"/>
                  </a:cubicBezTo>
                  <a:cubicBezTo>
                    <a:pt x="1" y="119"/>
                    <a:pt x="1" y="123"/>
                    <a:pt x="0" y="128"/>
                  </a:cubicBezTo>
                  <a:cubicBezTo>
                    <a:pt x="0" y="128"/>
                    <a:pt x="0" y="128"/>
                    <a:pt x="1" y="128"/>
                  </a:cubicBezTo>
                  <a:cubicBezTo>
                    <a:pt x="10" y="140"/>
                    <a:pt x="25" y="147"/>
                    <a:pt x="40" y="146"/>
                  </a:cubicBezTo>
                  <a:cubicBezTo>
                    <a:pt x="44" y="145"/>
                    <a:pt x="48" y="145"/>
                    <a:pt x="51" y="144"/>
                  </a:cubicBezTo>
                  <a:cubicBezTo>
                    <a:pt x="64" y="141"/>
                    <a:pt x="76" y="135"/>
                    <a:pt x="85" y="126"/>
                  </a:cubicBezTo>
                  <a:cubicBezTo>
                    <a:pt x="88" y="122"/>
                    <a:pt x="90" y="119"/>
                    <a:pt x="92" y="115"/>
                  </a:cubicBezTo>
                  <a:cubicBezTo>
                    <a:pt x="100" y="103"/>
                    <a:pt x="110" y="92"/>
                    <a:pt x="121" y="83"/>
                  </a:cubicBezTo>
                  <a:cubicBezTo>
                    <a:pt x="125" y="80"/>
                    <a:pt x="129" y="76"/>
                    <a:pt x="133" y="73"/>
                  </a:cubicBezTo>
                  <a:cubicBezTo>
                    <a:pt x="134" y="70"/>
                    <a:pt x="135" y="68"/>
                    <a:pt x="135" y="65"/>
                  </a:cubicBezTo>
                  <a:cubicBezTo>
                    <a:pt x="137" y="56"/>
                    <a:pt x="140" y="46"/>
                    <a:pt x="137" y="37"/>
                  </a:cubicBez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9" name="Freeform 198"/>
            <p:cNvSpPr>
              <a:spLocks/>
            </p:cNvSpPr>
            <p:nvPr/>
          </p:nvSpPr>
          <p:spPr bwMode="auto">
            <a:xfrm>
              <a:off x="1511300" y="3997326"/>
              <a:ext cx="642938" cy="1816100"/>
            </a:xfrm>
            <a:custGeom>
              <a:avLst/>
              <a:gdLst>
                <a:gd name="T0" fmla="*/ 46 w 196"/>
                <a:gd name="T1" fmla="*/ 0 h 555"/>
                <a:gd name="T2" fmla="*/ 48 w 196"/>
                <a:gd name="T3" fmla="*/ 50 h 555"/>
                <a:gd name="T4" fmla="*/ 50 w 196"/>
                <a:gd name="T5" fmla="*/ 145 h 555"/>
                <a:gd name="T6" fmla="*/ 52 w 196"/>
                <a:gd name="T7" fmla="*/ 164 h 555"/>
                <a:gd name="T8" fmla="*/ 45 w 196"/>
                <a:gd name="T9" fmla="*/ 177 h 555"/>
                <a:gd name="T10" fmla="*/ 14 w 196"/>
                <a:gd name="T11" fmla="*/ 249 h 555"/>
                <a:gd name="T12" fmla="*/ 8 w 196"/>
                <a:gd name="T13" fmla="*/ 304 h 555"/>
                <a:gd name="T14" fmla="*/ 0 w 196"/>
                <a:gd name="T15" fmla="*/ 517 h 555"/>
                <a:gd name="T16" fmla="*/ 2 w 196"/>
                <a:gd name="T17" fmla="*/ 532 h 555"/>
                <a:gd name="T18" fmla="*/ 41 w 196"/>
                <a:gd name="T19" fmla="*/ 552 h 555"/>
                <a:gd name="T20" fmla="*/ 78 w 196"/>
                <a:gd name="T21" fmla="*/ 523 h 555"/>
                <a:gd name="T22" fmla="*/ 98 w 196"/>
                <a:gd name="T23" fmla="*/ 453 h 555"/>
                <a:gd name="T24" fmla="*/ 117 w 196"/>
                <a:gd name="T25" fmla="*/ 356 h 555"/>
                <a:gd name="T26" fmla="*/ 130 w 196"/>
                <a:gd name="T27" fmla="*/ 314 h 555"/>
                <a:gd name="T28" fmla="*/ 137 w 196"/>
                <a:gd name="T29" fmla="*/ 271 h 555"/>
                <a:gd name="T30" fmla="*/ 193 w 196"/>
                <a:gd name="T31" fmla="*/ 60 h 555"/>
                <a:gd name="T32" fmla="*/ 190 w 196"/>
                <a:gd name="T33" fmla="*/ 33 h 555"/>
                <a:gd name="T34" fmla="*/ 169 w 196"/>
                <a:gd name="T35" fmla="*/ 20 h 555"/>
                <a:gd name="T36" fmla="*/ 46 w 196"/>
                <a:gd name="T37" fmla="*/ 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6" h="555">
                  <a:moveTo>
                    <a:pt x="46" y="0"/>
                  </a:moveTo>
                  <a:cubicBezTo>
                    <a:pt x="54" y="15"/>
                    <a:pt x="51" y="33"/>
                    <a:pt x="48" y="50"/>
                  </a:cubicBezTo>
                  <a:cubicBezTo>
                    <a:pt x="44" y="81"/>
                    <a:pt x="42" y="114"/>
                    <a:pt x="50" y="145"/>
                  </a:cubicBezTo>
                  <a:cubicBezTo>
                    <a:pt x="52" y="151"/>
                    <a:pt x="54" y="158"/>
                    <a:pt x="52" y="164"/>
                  </a:cubicBezTo>
                  <a:cubicBezTo>
                    <a:pt x="51" y="169"/>
                    <a:pt x="48" y="173"/>
                    <a:pt x="45" y="177"/>
                  </a:cubicBezTo>
                  <a:cubicBezTo>
                    <a:pt x="30" y="198"/>
                    <a:pt x="20" y="223"/>
                    <a:pt x="14" y="249"/>
                  </a:cubicBezTo>
                  <a:cubicBezTo>
                    <a:pt x="10" y="267"/>
                    <a:pt x="9" y="286"/>
                    <a:pt x="8" y="304"/>
                  </a:cubicBezTo>
                  <a:cubicBezTo>
                    <a:pt x="3" y="375"/>
                    <a:pt x="1" y="446"/>
                    <a:pt x="0" y="517"/>
                  </a:cubicBezTo>
                  <a:cubicBezTo>
                    <a:pt x="0" y="522"/>
                    <a:pt x="0" y="527"/>
                    <a:pt x="2" y="532"/>
                  </a:cubicBezTo>
                  <a:cubicBezTo>
                    <a:pt x="6" y="548"/>
                    <a:pt x="25" y="555"/>
                    <a:pt x="41" y="552"/>
                  </a:cubicBezTo>
                  <a:cubicBezTo>
                    <a:pt x="56" y="549"/>
                    <a:pt x="69" y="537"/>
                    <a:pt x="78" y="523"/>
                  </a:cubicBezTo>
                  <a:cubicBezTo>
                    <a:pt x="91" y="503"/>
                    <a:pt x="98" y="478"/>
                    <a:pt x="98" y="453"/>
                  </a:cubicBezTo>
                  <a:cubicBezTo>
                    <a:pt x="96" y="420"/>
                    <a:pt x="107" y="387"/>
                    <a:pt x="117" y="356"/>
                  </a:cubicBezTo>
                  <a:cubicBezTo>
                    <a:pt x="121" y="342"/>
                    <a:pt x="126" y="328"/>
                    <a:pt x="130" y="314"/>
                  </a:cubicBezTo>
                  <a:cubicBezTo>
                    <a:pt x="133" y="300"/>
                    <a:pt x="134" y="286"/>
                    <a:pt x="137" y="271"/>
                  </a:cubicBezTo>
                  <a:cubicBezTo>
                    <a:pt x="148" y="199"/>
                    <a:pt x="182" y="132"/>
                    <a:pt x="193" y="60"/>
                  </a:cubicBezTo>
                  <a:cubicBezTo>
                    <a:pt x="195" y="51"/>
                    <a:pt x="196" y="40"/>
                    <a:pt x="190" y="33"/>
                  </a:cubicBezTo>
                  <a:cubicBezTo>
                    <a:pt x="186" y="26"/>
                    <a:pt x="177" y="23"/>
                    <a:pt x="169" y="20"/>
                  </a:cubicBezTo>
                  <a:cubicBezTo>
                    <a:pt x="129" y="9"/>
                    <a:pt x="87" y="4"/>
                    <a:pt x="46" y="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30" name="Freeform 199"/>
            <p:cNvSpPr>
              <a:spLocks/>
            </p:cNvSpPr>
            <p:nvPr/>
          </p:nvSpPr>
          <p:spPr bwMode="auto">
            <a:xfrm>
              <a:off x="2076450" y="3821113"/>
              <a:ext cx="714375" cy="2417763"/>
            </a:xfrm>
            <a:custGeom>
              <a:avLst/>
              <a:gdLst>
                <a:gd name="T0" fmla="*/ 3 w 218"/>
                <a:gd name="T1" fmla="*/ 73 h 739"/>
                <a:gd name="T2" fmla="*/ 1 w 218"/>
                <a:gd name="T3" fmla="*/ 112 h 739"/>
                <a:gd name="T4" fmla="*/ 4 w 218"/>
                <a:gd name="T5" fmla="*/ 145 h 739"/>
                <a:gd name="T6" fmla="*/ 44 w 218"/>
                <a:gd name="T7" fmla="*/ 310 h 739"/>
                <a:gd name="T8" fmla="*/ 36 w 218"/>
                <a:gd name="T9" fmla="*/ 735 h 739"/>
                <a:gd name="T10" fmla="*/ 110 w 218"/>
                <a:gd name="T11" fmla="*/ 734 h 739"/>
                <a:gd name="T12" fmla="*/ 159 w 218"/>
                <a:gd name="T13" fmla="*/ 719 h 739"/>
                <a:gd name="T14" fmla="*/ 167 w 218"/>
                <a:gd name="T15" fmla="*/ 700 h 739"/>
                <a:gd name="T16" fmla="*/ 150 w 218"/>
                <a:gd name="T17" fmla="*/ 630 h 739"/>
                <a:gd name="T18" fmla="*/ 186 w 218"/>
                <a:gd name="T19" fmla="*/ 317 h 739"/>
                <a:gd name="T20" fmla="*/ 178 w 218"/>
                <a:gd name="T21" fmla="*/ 6 h 739"/>
                <a:gd name="T22" fmla="*/ 163 w 218"/>
                <a:gd name="T23" fmla="*/ 0 h 739"/>
                <a:gd name="T24" fmla="*/ 46 w 218"/>
                <a:gd name="T25" fmla="*/ 33 h 739"/>
                <a:gd name="T26" fmla="*/ 3 w 218"/>
                <a:gd name="T27" fmla="*/ 73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 h="739">
                  <a:moveTo>
                    <a:pt x="3" y="73"/>
                  </a:moveTo>
                  <a:cubicBezTo>
                    <a:pt x="4" y="86"/>
                    <a:pt x="1" y="99"/>
                    <a:pt x="1" y="112"/>
                  </a:cubicBezTo>
                  <a:cubicBezTo>
                    <a:pt x="0" y="123"/>
                    <a:pt x="2" y="134"/>
                    <a:pt x="4" y="145"/>
                  </a:cubicBezTo>
                  <a:cubicBezTo>
                    <a:pt x="13" y="201"/>
                    <a:pt x="27" y="256"/>
                    <a:pt x="44" y="310"/>
                  </a:cubicBezTo>
                  <a:cubicBezTo>
                    <a:pt x="9" y="447"/>
                    <a:pt x="31" y="594"/>
                    <a:pt x="36" y="735"/>
                  </a:cubicBezTo>
                  <a:cubicBezTo>
                    <a:pt x="61" y="738"/>
                    <a:pt x="85" y="739"/>
                    <a:pt x="110" y="734"/>
                  </a:cubicBezTo>
                  <a:cubicBezTo>
                    <a:pt x="127" y="731"/>
                    <a:pt x="143" y="726"/>
                    <a:pt x="159" y="719"/>
                  </a:cubicBezTo>
                  <a:cubicBezTo>
                    <a:pt x="167" y="716"/>
                    <a:pt x="170" y="708"/>
                    <a:pt x="167" y="700"/>
                  </a:cubicBezTo>
                  <a:cubicBezTo>
                    <a:pt x="157" y="679"/>
                    <a:pt x="153" y="653"/>
                    <a:pt x="150" y="630"/>
                  </a:cubicBezTo>
                  <a:cubicBezTo>
                    <a:pt x="139" y="525"/>
                    <a:pt x="166" y="421"/>
                    <a:pt x="186" y="317"/>
                  </a:cubicBezTo>
                  <a:cubicBezTo>
                    <a:pt x="206" y="214"/>
                    <a:pt x="218" y="103"/>
                    <a:pt x="178" y="6"/>
                  </a:cubicBezTo>
                  <a:cubicBezTo>
                    <a:pt x="172" y="4"/>
                    <a:pt x="169" y="3"/>
                    <a:pt x="163" y="0"/>
                  </a:cubicBezTo>
                  <a:cubicBezTo>
                    <a:pt x="129" y="21"/>
                    <a:pt x="84" y="17"/>
                    <a:pt x="46" y="33"/>
                  </a:cubicBezTo>
                  <a:cubicBezTo>
                    <a:pt x="29" y="41"/>
                    <a:pt x="10" y="56"/>
                    <a:pt x="3" y="73"/>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31" name="Freeform 200"/>
            <p:cNvSpPr>
              <a:spLocks/>
            </p:cNvSpPr>
            <p:nvPr/>
          </p:nvSpPr>
          <p:spPr bwMode="auto">
            <a:xfrm>
              <a:off x="1289050" y="1863726"/>
              <a:ext cx="1516063" cy="2309813"/>
            </a:xfrm>
            <a:custGeom>
              <a:avLst/>
              <a:gdLst>
                <a:gd name="T0" fmla="*/ 139 w 462"/>
                <a:gd name="T1" fmla="*/ 3 h 706"/>
                <a:gd name="T2" fmla="*/ 58 w 462"/>
                <a:gd name="T3" fmla="*/ 11 h 706"/>
                <a:gd name="T4" fmla="*/ 37 w 462"/>
                <a:gd name="T5" fmla="*/ 22 h 706"/>
                <a:gd name="T6" fmla="*/ 19 w 462"/>
                <a:gd name="T7" fmla="*/ 36 h 706"/>
                <a:gd name="T8" fmla="*/ 0 w 462"/>
                <a:gd name="T9" fmla="*/ 91 h 706"/>
                <a:gd name="T10" fmla="*/ 10 w 462"/>
                <a:gd name="T11" fmla="*/ 148 h 706"/>
                <a:gd name="T12" fmla="*/ 35 w 462"/>
                <a:gd name="T13" fmla="*/ 252 h 706"/>
                <a:gd name="T14" fmla="*/ 52 w 462"/>
                <a:gd name="T15" fmla="*/ 314 h 706"/>
                <a:gd name="T16" fmla="*/ 59 w 462"/>
                <a:gd name="T17" fmla="*/ 340 h 706"/>
                <a:gd name="T18" fmla="*/ 70 w 462"/>
                <a:gd name="T19" fmla="*/ 380 h 706"/>
                <a:gd name="T20" fmla="*/ 84 w 462"/>
                <a:gd name="T21" fmla="*/ 470 h 706"/>
                <a:gd name="T22" fmla="*/ 88 w 462"/>
                <a:gd name="T23" fmla="*/ 530 h 706"/>
                <a:gd name="T24" fmla="*/ 75 w 462"/>
                <a:gd name="T25" fmla="*/ 620 h 706"/>
                <a:gd name="T26" fmla="*/ 92 w 462"/>
                <a:gd name="T27" fmla="*/ 647 h 706"/>
                <a:gd name="T28" fmla="*/ 252 w 462"/>
                <a:gd name="T29" fmla="*/ 686 h 706"/>
                <a:gd name="T30" fmla="*/ 327 w 462"/>
                <a:gd name="T31" fmla="*/ 646 h 706"/>
                <a:gd name="T32" fmla="*/ 431 w 462"/>
                <a:gd name="T33" fmla="*/ 623 h 706"/>
                <a:gd name="T34" fmla="*/ 447 w 462"/>
                <a:gd name="T35" fmla="*/ 622 h 706"/>
                <a:gd name="T36" fmla="*/ 459 w 462"/>
                <a:gd name="T37" fmla="*/ 613 h 706"/>
                <a:gd name="T38" fmla="*/ 453 w 462"/>
                <a:gd name="T39" fmla="*/ 593 h 706"/>
                <a:gd name="T40" fmla="*/ 438 w 462"/>
                <a:gd name="T41" fmla="*/ 577 h 706"/>
                <a:gd name="T42" fmla="*/ 404 w 462"/>
                <a:gd name="T43" fmla="*/ 447 h 706"/>
                <a:gd name="T44" fmla="*/ 401 w 462"/>
                <a:gd name="T45" fmla="*/ 398 h 706"/>
                <a:gd name="T46" fmla="*/ 393 w 462"/>
                <a:gd name="T47" fmla="*/ 352 h 706"/>
                <a:gd name="T48" fmla="*/ 404 w 462"/>
                <a:gd name="T49" fmla="*/ 143 h 706"/>
                <a:gd name="T50" fmla="*/ 392 w 462"/>
                <a:gd name="T51" fmla="*/ 71 h 706"/>
                <a:gd name="T52" fmla="*/ 374 w 462"/>
                <a:gd name="T53" fmla="*/ 42 h 706"/>
                <a:gd name="T54" fmla="*/ 342 w 462"/>
                <a:gd name="T55" fmla="*/ 30 h 706"/>
                <a:gd name="T56" fmla="*/ 301 w 462"/>
                <a:gd name="T57" fmla="*/ 23 h 706"/>
                <a:gd name="T58" fmla="*/ 279 w 462"/>
                <a:gd name="T59" fmla="*/ 19 h 706"/>
                <a:gd name="T60" fmla="*/ 218 w 462"/>
                <a:gd name="T61" fmla="*/ 6 h 706"/>
                <a:gd name="T62" fmla="*/ 139 w 462"/>
                <a:gd name="T63" fmla="*/ 3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2" h="706">
                  <a:moveTo>
                    <a:pt x="139" y="3"/>
                  </a:moveTo>
                  <a:cubicBezTo>
                    <a:pt x="112" y="1"/>
                    <a:pt x="83" y="0"/>
                    <a:pt x="58" y="11"/>
                  </a:cubicBezTo>
                  <a:cubicBezTo>
                    <a:pt x="51" y="14"/>
                    <a:pt x="44" y="18"/>
                    <a:pt x="37" y="22"/>
                  </a:cubicBezTo>
                  <a:cubicBezTo>
                    <a:pt x="31" y="26"/>
                    <a:pt x="25" y="31"/>
                    <a:pt x="19" y="36"/>
                  </a:cubicBezTo>
                  <a:cubicBezTo>
                    <a:pt x="6" y="51"/>
                    <a:pt x="1" y="71"/>
                    <a:pt x="0" y="91"/>
                  </a:cubicBezTo>
                  <a:cubicBezTo>
                    <a:pt x="0" y="110"/>
                    <a:pt x="5" y="129"/>
                    <a:pt x="10" y="148"/>
                  </a:cubicBezTo>
                  <a:cubicBezTo>
                    <a:pt x="18" y="183"/>
                    <a:pt x="26" y="217"/>
                    <a:pt x="35" y="252"/>
                  </a:cubicBezTo>
                  <a:cubicBezTo>
                    <a:pt x="40" y="272"/>
                    <a:pt x="46" y="293"/>
                    <a:pt x="52" y="314"/>
                  </a:cubicBezTo>
                  <a:cubicBezTo>
                    <a:pt x="54" y="322"/>
                    <a:pt x="56" y="331"/>
                    <a:pt x="59" y="340"/>
                  </a:cubicBezTo>
                  <a:cubicBezTo>
                    <a:pt x="63" y="353"/>
                    <a:pt x="66" y="366"/>
                    <a:pt x="70" y="380"/>
                  </a:cubicBezTo>
                  <a:cubicBezTo>
                    <a:pt x="76" y="410"/>
                    <a:pt x="80" y="440"/>
                    <a:pt x="84" y="470"/>
                  </a:cubicBezTo>
                  <a:cubicBezTo>
                    <a:pt x="86" y="490"/>
                    <a:pt x="89" y="510"/>
                    <a:pt x="88" y="530"/>
                  </a:cubicBezTo>
                  <a:cubicBezTo>
                    <a:pt x="88" y="560"/>
                    <a:pt x="82" y="590"/>
                    <a:pt x="75" y="620"/>
                  </a:cubicBezTo>
                  <a:cubicBezTo>
                    <a:pt x="79" y="629"/>
                    <a:pt x="85" y="639"/>
                    <a:pt x="92" y="647"/>
                  </a:cubicBezTo>
                  <a:cubicBezTo>
                    <a:pt x="131" y="690"/>
                    <a:pt x="197" y="706"/>
                    <a:pt x="252" y="686"/>
                  </a:cubicBezTo>
                  <a:cubicBezTo>
                    <a:pt x="279" y="676"/>
                    <a:pt x="302" y="659"/>
                    <a:pt x="327" y="646"/>
                  </a:cubicBezTo>
                  <a:cubicBezTo>
                    <a:pt x="359" y="631"/>
                    <a:pt x="395" y="623"/>
                    <a:pt x="431" y="623"/>
                  </a:cubicBezTo>
                  <a:cubicBezTo>
                    <a:pt x="436" y="624"/>
                    <a:pt x="442" y="624"/>
                    <a:pt x="447" y="622"/>
                  </a:cubicBezTo>
                  <a:cubicBezTo>
                    <a:pt x="452" y="621"/>
                    <a:pt x="457" y="618"/>
                    <a:pt x="459" y="613"/>
                  </a:cubicBezTo>
                  <a:cubicBezTo>
                    <a:pt x="462" y="606"/>
                    <a:pt x="458" y="598"/>
                    <a:pt x="453" y="593"/>
                  </a:cubicBezTo>
                  <a:cubicBezTo>
                    <a:pt x="448" y="587"/>
                    <a:pt x="442" y="583"/>
                    <a:pt x="438" y="577"/>
                  </a:cubicBezTo>
                  <a:cubicBezTo>
                    <a:pt x="413" y="537"/>
                    <a:pt x="406" y="494"/>
                    <a:pt x="404" y="447"/>
                  </a:cubicBezTo>
                  <a:cubicBezTo>
                    <a:pt x="403" y="431"/>
                    <a:pt x="404" y="414"/>
                    <a:pt x="401" y="398"/>
                  </a:cubicBezTo>
                  <a:cubicBezTo>
                    <a:pt x="399" y="382"/>
                    <a:pt x="395" y="368"/>
                    <a:pt x="393" y="352"/>
                  </a:cubicBezTo>
                  <a:cubicBezTo>
                    <a:pt x="381" y="283"/>
                    <a:pt x="402" y="213"/>
                    <a:pt x="404" y="143"/>
                  </a:cubicBezTo>
                  <a:cubicBezTo>
                    <a:pt x="404" y="119"/>
                    <a:pt x="402" y="93"/>
                    <a:pt x="392" y="71"/>
                  </a:cubicBezTo>
                  <a:cubicBezTo>
                    <a:pt x="388" y="61"/>
                    <a:pt x="382" y="49"/>
                    <a:pt x="374" y="42"/>
                  </a:cubicBezTo>
                  <a:cubicBezTo>
                    <a:pt x="366" y="34"/>
                    <a:pt x="353" y="32"/>
                    <a:pt x="342" y="30"/>
                  </a:cubicBezTo>
                  <a:cubicBezTo>
                    <a:pt x="328" y="28"/>
                    <a:pt x="315" y="26"/>
                    <a:pt x="301" y="23"/>
                  </a:cubicBezTo>
                  <a:cubicBezTo>
                    <a:pt x="294" y="22"/>
                    <a:pt x="286" y="21"/>
                    <a:pt x="279" y="19"/>
                  </a:cubicBezTo>
                  <a:cubicBezTo>
                    <a:pt x="258" y="12"/>
                    <a:pt x="241" y="3"/>
                    <a:pt x="218" y="6"/>
                  </a:cubicBezTo>
                  <a:cubicBezTo>
                    <a:pt x="191" y="9"/>
                    <a:pt x="165" y="5"/>
                    <a:pt x="139" y="3"/>
                  </a:cubicBez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32" name="Freeform 201"/>
            <p:cNvSpPr>
              <a:spLocks/>
            </p:cNvSpPr>
            <p:nvPr/>
          </p:nvSpPr>
          <p:spPr bwMode="auto">
            <a:xfrm>
              <a:off x="1741488" y="1706563"/>
              <a:ext cx="396875" cy="107950"/>
            </a:xfrm>
            <a:custGeom>
              <a:avLst/>
              <a:gdLst>
                <a:gd name="T0" fmla="*/ 0 w 121"/>
                <a:gd name="T1" fmla="*/ 22 h 33"/>
                <a:gd name="T2" fmla="*/ 121 w 121"/>
                <a:gd name="T3" fmla="*/ 33 h 33"/>
                <a:gd name="T4" fmla="*/ 118 w 121"/>
                <a:gd name="T5" fmla="*/ 27 h 33"/>
                <a:gd name="T6" fmla="*/ 113 w 121"/>
                <a:gd name="T7" fmla="*/ 19 h 33"/>
                <a:gd name="T8" fmla="*/ 111 w 121"/>
                <a:gd name="T9" fmla="*/ 12 h 33"/>
                <a:gd name="T10" fmla="*/ 0 w 121"/>
                <a:gd name="T11" fmla="*/ 1 h 33"/>
                <a:gd name="T12" fmla="*/ 0 w 121"/>
                <a:gd name="T13" fmla="*/ 22 h 33"/>
              </a:gdLst>
              <a:ahLst/>
              <a:cxnLst>
                <a:cxn ang="0">
                  <a:pos x="T0" y="T1"/>
                </a:cxn>
                <a:cxn ang="0">
                  <a:pos x="T2" y="T3"/>
                </a:cxn>
                <a:cxn ang="0">
                  <a:pos x="T4" y="T5"/>
                </a:cxn>
                <a:cxn ang="0">
                  <a:pos x="T6" y="T7"/>
                </a:cxn>
                <a:cxn ang="0">
                  <a:pos x="T8" y="T9"/>
                </a:cxn>
                <a:cxn ang="0">
                  <a:pos x="T10" y="T11"/>
                </a:cxn>
                <a:cxn ang="0">
                  <a:pos x="T12" y="T13"/>
                </a:cxn>
              </a:cxnLst>
              <a:rect l="0" t="0" r="r" b="b"/>
              <a:pathLst>
                <a:path w="121" h="33">
                  <a:moveTo>
                    <a:pt x="0" y="22"/>
                  </a:moveTo>
                  <a:cubicBezTo>
                    <a:pt x="40" y="22"/>
                    <a:pt x="82" y="23"/>
                    <a:pt x="121" y="33"/>
                  </a:cubicBezTo>
                  <a:cubicBezTo>
                    <a:pt x="120" y="31"/>
                    <a:pt x="119" y="29"/>
                    <a:pt x="118" y="27"/>
                  </a:cubicBezTo>
                  <a:cubicBezTo>
                    <a:pt x="116" y="25"/>
                    <a:pt x="114" y="22"/>
                    <a:pt x="113" y="19"/>
                  </a:cubicBezTo>
                  <a:cubicBezTo>
                    <a:pt x="112" y="17"/>
                    <a:pt x="112" y="14"/>
                    <a:pt x="111" y="12"/>
                  </a:cubicBezTo>
                  <a:cubicBezTo>
                    <a:pt x="75" y="4"/>
                    <a:pt x="37" y="0"/>
                    <a:pt x="0" y="1"/>
                  </a:cubicBezTo>
                  <a:cubicBezTo>
                    <a:pt x="0" y="8"/>
                    <a:pt x="0" y="15"/>
                    <a:pt x="0"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33" name="Freeform 202"/>
            <p:cNvSpPr>
              <a:spLocks/>
            </p:cNvSpPr>
            <p:nvPr/>
          </p:nvSpPr>
          <p:spPr bwMode="auto">
            <a:xfrm>
              <a:off x="1741488" y="1250951"/>
              <a:ext cx="531813" cy="495300"/>
            </a:xfrm>
            <a:custGeom>
              <a:avLst/>
              <a:gdLst>
                <a:gd name="T0" fmla="*/ 162 w 162"/>
                <a:gd name="T1" fmla="*/ 15 h 151"/>
                <a:gd name="T2" fmla="*/ 154 w 162"/>
                <a:gd name="T3" fmla="*/ 0 h 151"/>
                <a:gd name="T4" fmla="*/ 153 w 162"/>
                <a:gd name="T5" fmla="*/ 2 h 151"/>
                <a:gd name="T6" fmla="*/ 143 w 162"/>
                <a:gd name="T7" fmla="*/ 26 h 151"/>
                <a:gd name="T8" fmla="*/ 137 w 162"/>
                <a:gd name="T9" fmla="*/ 53 h 151"/>
                <a:gd name="T10" fmla="*/ 133 w 162"/>
                <a:gd name="T11" fmla="*/ 61 h 151"/>
                <a:gd name="T12" fmla="*/ 129 w 162"/>
                <a:gd name="T13" fmla="*/ 57 h 151"/>
                <a:gd name="T14" fmla="*/ 128 w 162"/>
                <a:gd name="T15" fmla="*/ 41 h 151"/>
                <a:gd name="T16" fmla="*/ 119 w 162"/>
                <a:gd name="T17" fmla="*/ 31 h 151"/>
                <a:gd name="T18" fmla="*/ 110 w 162"/>
                <a:gd name="T19" fmla="*/ 34 h 151"/>
                <a:gd name="T20" fmla="*/ 88 w 162"/>
                <a:gd name="T21" fmla="*/ 62 h 151"/>
                <a:gd name="T22" fmla="*/ 81 w 162"/>
                <a:gd name="T23" fmla="*/ 90 h 151"/>
                <a:gd name="T24" fmla="*/ 53 w 162"/>
                <a:gd name="T25" fmla="*/ 120 h 151"/>
                <a:gd name="T26" fmla="*/ 13 w 162"/>
                <a:gd name="T27" fmla="*/ 125 h 151"/>
                <a:gd name="T28" fmla="*/ 1 w 162"/>
                <a:gd name="T29" fmla="*/ 120 h 151"/>
                <a:gd name="T30" fmla="*/ 0 w 162"/>
                <a:gd name="T31" fmla="*/ 119 h 151"/>
                <a:gd name="T32" fmla="*/ 0 w 162"/>
                <a:gd name="T33" fmla="*/ 140 h 151"/>
                <a:gd name="T34" fmla="*/ 111 w 162"/>
                <a:gd name="T35" fmla="*/ 151 h 151"/>
                <a:gd name="T36" fmla="*/ 111 w 162"/>
                <a:gd name="T37" fmla="*/ 144 h 151"/>
                <a:gd name="T38" fmla="*/ 129 w 162"/>
                <a:gd name="T39" fmla="*/ 143 h 151"/>
                <a:gd name="T40" fmla="*/ 143 w 162"/>
                <a:gd name="T41" fmla="*/ 132 h 151"/>
                <a:gd name="T42" fmla="*/ 144 w 162"/>
                <a:gd name="T43" fmla="*/ 119 h 151"/>
                <a:gd name="T44" fmla="*/ 157 w 162"/>
                <a:gd name="T45" fmla="*/ 65 h 151"/>
                <a:gd name="T46" fmla="*/ 158 w 162"/>
                <a:gd name="T47" fmla="*/ 31 h 151"/>
                <a:gd name="T48" fmla="*/ 162 w 162"/>
                <a:gd name="T49" fmla="*/ 1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2" h="151">
                  <a:moveTo>
                    <a:pt x="162" y="15"/>
                  </a:moveTo>
                  <a:cubicBezTo>
                    <a:pt x="162" y="9"/>
                    <a:pt x="158" y="4"/>
                    <a:pt x="154" y="0"/>
                  </a:cubicBezTo>
                  <a:cubicBezTo>
                    <a:pt x="153" y="1"/>
                    <a:pt x="153" y="1"/>
                    <a:pt x="153" y="2"/>
                  </a:cubicBezTo>
                  <a:cubicBezTo>
                    <a:pt x="151" y="10"/>
                    <a:pt x="146" y="18"/>
                    <a:pt x="143" y="26"/>
                  </a:cubicBezTo>
                  <a:cubicBezTo>
                    <a:pt x="139" y="34"/>
                    <a:pt x="137" y="44"/>
                    <a:pt x="137" y="53"/>
                  </a:cubicBezTo>
                  <a:cubicBezTo>
                    <a:pt x="138" y="57"/>
                    <a:pt x="136" y="62"/>
                    <a:pt x="133" y="61"/>
                  </a:cubicBezTo>
                  <a:cubicBezTo>
                    <a:pt x="131" y="61"/>
                    <a:pt x="130" y="59"/>
                    <a:pt x="129" y="57"/>
                  </a:cubicBezTo>
                  <a:cubicBezTo>
                    <a:pt x="128" y="52"/>
                    <a:pt x="129" y="47"/>
                    <a:pt x="128" y="41"/>
                  </a:cubicBezTo>
                  <a:cubicBezTo>
                    <a:pt x="127" y="36"/>
                    <a:pt x="124" y="31"/>
                    <a:pt x="119" y="31"/>
                  </a:cubicBezTo>
                  <a:cubicBezTo>
                    <a:pt x="115" y="30"/>
                    <a:pt x="112" y="32"/>
                    <a:pt x="110" y="34"/>
                  </a:cubicBezTo>
                  <a:cubicBezTo>
                    <a:pt x="100" y="41"/>
                    <a:pt x="92" y="51"/>
                    <a:pt x="88" y="62"/>
                  </a:cubicBezTo>
                  <a:cubicBezTo>
                    <a:pt x="85" y="71"/>
                    <a:pt x="84" y="81"/>
                    <a:pt x="81" y="90"/>
                  </a:cubicBezTo>
                  <a:cubicBezTo>
                    <a:pt x="76" y="103"/>
                    <a:pt x="65" y="114"/>
                    <a:pt x="53" y="120"/>
                  </a:cubicBezTo>
                  <a:cubicBezTo>
                    <a:pt x="41" y="125"/>
                    <a:pt x="27" y="127"/>
                    <a:pt x="13" y="125"/>
                  </a:cubicBezTo>
                  <a:cubicBezTo>
                    <a:pt x="9" y="124"/>
                    <a:pt x="5" y="123"/>
                    <a:pt x="1" y="120"/>
                  </a:cubicBezTo>
                  <a:cubicBezTo>
                    <a:pt x="0" y="120"/>
                    <a:pt x="0" y="120"/>
                    <a:pt x="0" y="119"/>
                  </a:cubicBezTo>
                  <a:cubicBezTo>
                    <a:pt x="0" y="126"/>
                    <a:pt x="0" y="133"/>
                    <a:pt x="0" y="140"/>
                  </a:cubicBezTo>
                  <a:cubicBezTo>
                    <a:pt x="37" y="139"/>
                    <a:pt x="75" y="143"/>
                    <a:pt x="111" y="151"/>
                  </a:cubicBezTo>
                  <a:cubicBezTo>
                    <a:pt x="111" y="148"/>
                    <a:pt x="111" y="146"/>
                    <a:pt x="111" y="144"/>
                  </a:cubicBezTo>
                  <a:cubicBezTo>
                    <a:pt x="117" y="145"/>
                    <a:pt x="123" y="144"/>
                    <a:pt x="129" y="143"/>
                  </a:cubicBezTo>
                  <a:cubicBezTo>
                    <a:pt x="135" y="142"/>
                    <a:pt x="141" y="138"/>
                    <a:pt x="143" y="132"/>
                  </a:cubicBezTo>
                  <a:cubicBezTo>
                    <a:pt x="145" y="128"/>
                    <a:pt x="144" y="123"/>
                    <a:pt x="144" y="119"/>
                  </a:cubicBezTo>
                  <a:cubicBezTo>
                    <a:pt x="145" y="100"/>
                    <a:pt x="156" y="84"/>
                    <a:pt x="157" y="65"/>
                  </a:cubicBezTo>
                  <a:cubicBezTo>
                    <a:pt x="158" y="54"/>
                    <a:pt x="156" y="42"/>
                    <a:pt x="158" y="31"/>
                  </a:cubicBezTo>
                  <a:cubicBezTo>
                    <a:pt x="160" y="25"/>
                    <a:pt x="162" y="20"/>
                    <a:pt x="162" y="15"/>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34" name="Freeform 203"/>
            <p:cNvSpPr>
              <a:spLocks/>
            </p:cNvSpPr>
            <p:nvPr/>
          </p:nvSpPr>
          <p:spPr bwMode="auto">
            <a:xfrm>
              <a:off x="1627188" y="966788"/>
              <a:ext cx="655638" cy="700088"/>
            </a:xfrm>
            <a:custGeom>
              <a:avLst/>
              <a:gdLst>
                <a:gd name="T0" fmla="*/ 1 w 200"/>
                <a:gd name="T1" fmla="*/ 98 h 214"/>
                <a:gd name="T2" fmla="*/ 4 w 200"/>
                <a:gd name="T3" fmla="*/ 132 h 214"/>
                <a:gd name="T4" fmla="*/ 8 w 200"/>
                <a:gd name="T5" fmla="*/ 147 h 214"/>
                <a:gd name="T6" fmla="*/ 19 w 200"/>
                <a:gd name="T7" fmla="*/ 168 h 214"/>
                <a:gd name="T8" fmla="*/ 24 w 200"/>
                <a:gd name="T9" fmla="*/ 189 h 214"/>
                <a:gd name="T10" fmla="*/ 36 w 200"/>
                <a:gd name="T11" fmla="*/ 207 h 214"/>
                <a:gd name="T12" fmla="*/ 48 w 200"/>
                <a:gd name="T13" fmla="*/ 212 h 214"/>
                <a:gd name="T14" fmla="*/ 88 w 200"/>
                <a:gd name="T15" fmla="*/ 207 h 214"/>
                <a:gd name="T16" fmla="*/ 116 w 200"/>
                <a:gd name="T17" fmla="*/ 177 h 214"/>
                <a:gd name="T18" fmla="*/ 123 w 200"/>
                <a:gd name="T19" fmla="*/ 149 h 214"/>
                <a:gd name="T20" fmla="*/ 145 w 200"/>
                <a:gd name="T21" fmla="*/ 121 h 214"/>
                <a:gd name="T22" fmla="*/ 154 w 200"/>
                <a:gd name="T23" fmla="*/ 118 h 214"/>
                <a:gd name="T24" fmla="*/ 163 w 200"/>
                <a:gd name="T25" fmla="*/ 128 h 214"/>
                <a:gd name="T26" fmla="*/ 164 w 200"/>
                <a:gd name="T27" fmla="*/ 144 h 214"/>
                <a:gd name="T28" fmla="*/ 168 w 200"/>
                <a:gd name="T29" fmla="*/ 148 h 214"/>
                <a:gd name="T30" fmla="*/ 172 w 200"/>
                <a:gd name="T31" fmla="*/ 140 h 214"/>
                <a:gd name="T32" fmla="*/ 178 w 200"/>
                <a:gd name="T33" fmla="*/ 113 h 214"/>
                <a:gd name="T34" fmla="*/ 188 w 200"/>
                <a:gd name="T35" fmla="*/ 89 h 214"/>
                <a:gd name="T36" fmla="*/ 191 w 200"/>
                <a:gd name="T37" fmla="*/ 54 h 214"/>
                <a:gd name="T38" fmla="*/ 198 w 200"/>
                <a:gd name="T39" fmla="*/ 36 h 214"/>
                <a:gd name="T40" fmla="*/ 197 w 200"/>
                <a:gd name="T41" fmla="*/ 17 h 214"/>
                <a:gd name="T42" fmla="*/ 178 w 200"/>
                <a:gd name="T43" fmla="*/ 6 h 214"/>
                <a:gd name="T44" fmla="*/ 102 w 200"/>
                <a:gd name="T45" fmla="*/ 0 h 214"/>
                <a:gd name="T46" fmla="*/ 68 w 200"/>
                <a:gd name="T47" fmla="*/ 4 h 214"/>
                <a:gd name="T48" fmla="*/ 44 w 200"/>
                <a:gd name="T49" fmla="*/ 15 h 214"/>
                <a:gd name="T50" fmla="*/ 33 w 200"/>
                <a:gd name="T51" fmla="*/ 25 h 214"/>
                <a:gd name="T52" fmla="*/ 28 w 200"/>
                <a:gd name="T53" fmla="*/ 38 h 214"/>
                <a:gd name="T54" fmla="*/ 1 w 200"/>
                <a:gd name="T55" fmla="*/ 9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0" h="214">
                  <a:moveTo>
                    <a:pt x="1" y="98"/>
                  </a:moveTo>
                  <a:cubicBezTo>
                    <a:pt x="0" y="110"/>
                    <a:pt x="2" y="121"/>
                    <a:pt x="4" y="132"/>
                  </a:cubicBezTo>
                  <a:cubicBezTo>
                    <a:pt x="5" y="137"/>
                    <a:pt x="6" y="142"/>
                    <a:pt x="8" y="147"/>
                  </a:cubicBezTo>
                  <a:cubicBezTo>
                    <a:pt x="11" y="154"/>
                    <a:pt x="16" y="161"/>
                    <a:pt x="19" y="168"/>
                  </a:cubicBezTo>
                  <a:cubicBezTo>
                    <a:pt x="21" y="175"/>
                    <a:pt x="22" y="182"/>
                    <a:pt x="24" y="189"/>
                  </a:cubicBezTo>
                  <a:cubicBezTo>
                    <a:pt x="27" y="196"/>
                    <a:pt x="30" y="203"/>
                    <a:pt x="36" y="207"/>
                  </a:cubicBezTo>
                  <a:cubicBezTo>
                    <a:pt x="40" y="210"/>
                    <a:pt x="44" y="211"/>
                    <a:pt x="48" y="212"/>
                  </a:cubicBezTo>
                  <a:cubicBezTo>
                    <a:pt x="62" y="214"/>
                    <a:pt x="76" y="212"/>
                    <a:pt x="88" y="207"/>
                  </a:cubicBezTo>
                  <a:cubicBezTo>
                    <a:pt x="100" y="201"/>
                    <a:pt x="111" y="190"/>
                    <a:pt x="116" y="177"/>
                  </a:cubicBezTo>
                  <a:cubicBezTo>
                    <a:pt x="119" y="168"/>
                    <a:pt x="120" y="158"/>
                    <a:pt x="123" y="149"/>
                  </a:cubicBezTo>
                  <a:cubicBezTo>
                    <a:pt x="127" y="138"/>
                    <a:pt x="135" y="128"/>
                    <a:pt x="145" y="121"/>
                  </a:cubicBezTo>
                  <a:cubicBezTo>
                    <a:pt x="147" y="119"/>
                    <a:pt x="150" y="117"/>
                    <a:pt x="154" y="118"/>
                  </a:cubicBezTo>
                  <a:cubicBezTo>
                    <a:pt x="159" y="118"/>
                    <a:pt x="162" y="123"/>
                    <a:pt x="163" y="128"/>
                  </a:cubicBezTo>
                  <a:cubicBezTo>
                    <a:pt x="164" y="134"/>
                    <a:pt x="163" y="139"/>
                    <a:pt x="164" y="144"/>
                  </a:cubicBezTo>
                  <a:cubicBezTo>
                    <a:pt x="165" y="146"/>
                    <a:pt x="166" y="148"/>
                    <a:pt x="168" y="148"/>
                  </a:cubicBezTo>
                  <a:cubicBezTo>
                    <a:pt x="171" y="149"/>
                    <a:pt x="173" y="144"/>
                    <a:pt x="172" y="140"/>
                  </a:cubicBezTo>
                  <a:cubicBezTo>
                    <a:pt x="172" y="131"/>
                    <a:pt x="174" y="121"/>
                    <a:pt x="178" y="113"/>
                  </a:cubicBezTo>
                  <a:cubicBezTo>
                    <a:pt x="181" y="105"/>
                    <a:pt x="186" y="97"/>
                    <a:pt x="188" y="89"/>
                  </a:cubicBezTo>
                  <a:cubicBezTo>
                    <a:pt x="191" y="77"/>
                    <a:pt x="188" y="65"/>
                    <a:pt x="191" y="54"/>
                  </a:cubicBezTo>
                  <a:cubicBezTo>
                    <a:pt x="192" y="48"/>
                    <a:pt x="196" y="42"/>
                    <a:pt x="198" y="36"/>
                  </a:cubicBezTo>
                  <a:cubicBezTo>
                    <a:pt x="200" y="29"/>
                    <a:pt x="200" y="22"/>
                    <a:pt x="197" y="17"/>
                  </a:cubicBezTo>
                  <a:cubicBezTo>
                    <a:pt x="193" y="10"/>
                    <a:pt x="185" y="8"/>
                    <a:pt x="178" y="6"/>
                  </a:cubicBezTo>
                  <a:cubicBezTo>
                    <a:pt x="153" y="1"/>
                    <a:pt x="127" y="0"/>
                    <a:pt x="102" y="0"/>
                  </a:cubicBezTo>
                  <a:cubicBezTo>
                    <a:pt x="90" y="1"/>
                    <a:pt x="79" y="1"/>
                    <a:pt x="68" y="4"/>
                  </a:cubicBezTo>
                  <a:cubicBezTo>
                    <a:pt x="59" y="7"/>
                    <a:pt x="51" y="10"/>
                    <a:pt x="44" y="15"/>
                  </a:cubicBezTo>
                  <a:cubicBezTo>
                    <a:pt x="40" y="18"/>
                    <a:pt x="36" y="21"/>
                    <a:pt x="33" y="25"/>
                  </a:cubicBezTo>
                  <a:cubicBezTo>
                    <a:pt x="31" y="29"/>
                    <a:pt x="30" y="34"/>
                    <a:pt x="28" y="38"/>
                  </a:cubicBezTo>
                  <a:cubicBezTo>
                    <a:pt x="22" y="59"/>
                    <a:pt x="4" y="76"/>
                    <a:pt x="1" y="98"/>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35" name="Freeform 204"/>
            <p:cNvSpPr>
              <a:spLocks/>
            </p:cNvSpPr>
            <p:nvPr/>
          </p:nvSpPr>
          <p:spPr bwMode="auto">
            <a:xfrm>
              <a:off x="1636713" y="1735138"/>
              <a:ext cx="642938" cy="206375"/>
            </a:xfrm>
            <a:custGeom>
              <a:avLst/>
              <a:gdLst>
                <a:gd name="T0" fmla="*/ 33 w 196"/>
                <a:gd name="T1" fmla="*/ 42 h 63"/>
                <a:gd name="T2" fmla="*/ 112 w 196"/>
                <a:gd name="T3" fmla="*/ 45 h 63"/>
                <a:gd name="T4" fmla="*/ 173 w 196"/>
                <a:gd name="T5" fmla="*/ 58 h 63"/>
                <a:gd name="T6" fmla="*/ 195 w 196"/>
                <a:gd name="T7" fmla="*/ 62 h 63"/>
                <a:gd name="T8" fmla="*/ 196 w 196"/>
                <a:gd name="T9" fmla="*/ 63 h 63"/>
                <a:gd name="T10" fmla="*/ 190 w 196"/>
                <a:gd name="T11" fmla="*/ 47 h 63"/>
                <a:gd name="T12" fmla="*/ 167 w 196"/>
                <a:gd name="T13" fmla="*/ 25 h 63"/>
                <a:gd name="T14" fmla="*/ 153 w 196"/>
                <a:gd name="T15" fmla="*/ 16 h 63"/>
                <a:gd name="T16" fmla="*/ 107 w 196"/>
                <a:gd name="T17" fmla="*/ 4 h 63"/>
                <a:gd name="T18" fmla="*/ 23 w 196"/>
                <a:gd name="T19" fmla="*/ 1 h 63"/>
                <a:gd name="T20" fmla="*/ 14 w 196"/>
                <a:gd name="T21" fmla="*/ 22 h 63"/>
                <a:gd name="T22" fmla="*/ 4 w 196"/>
                <a:gd name="T23" fmla="*/ 37 h 63"/>
                <a:gd name="T24" fmla="*/ 0 w 196"/>
                <a:gd name="T25" fmla="*/ 41 h 63"/>
                <a:gd name="T26" fmla="*/ 33 w 196"/>
                <a:gd name="T27" fmla="*/ 4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6" h="63">
                  <a:moveTo>
                    <a:pt x="33" y="42"/>
                  </a:moveTo>
                  <a:cubicBezTo>
                    <a:pt x="59" y="44"/>
                    <a:pt x="85" y="48"/>
                    <a:pt x="112" y="45"/>
                  </a:cubicBezTo>
                  <a:cubicBezTo>
                    <a:pt x="135" y="42"/>
                    <a:pt x="152" y="51"/>
                    <a:pt x="173" y="58"/>
                  </a:cubicBezTo>
                  <a:cubicBezTo>
                    <a:pt x="180" y="60"/>
                    <a:pt x="188" y="61"/>
                    <a:pt x="195" y="62"/>
                  </a:cubicBezTo>
                  <a:cubicBezTo>
                    <a:pt x="195" y="62"/>
                    <a:pt x="196" y="63"/>
                    <a:pt x="196" y="63"/>
                  </a:cubicBezTo>
                  <a:cubicBezTo>
                    <a:pt x="195" y="57"/>
                    <a:pt x="193" y="52"/>
                    <a:pt x="190" y="47"/>
                  </a:cubicBezTo>
                  <a:cubicBezTo>
                    <a:pt x="184" y="38"/>
                    <a:pt x="175" y="31"/>
                    <a:pt x="167" y="25"/>
                  </a:cubicBezTo>
                  <a:cubicBezTo>
                    <a:pt x="162" y="22"/>
                    <a:pt x="158" y="19"/>
                    <a:pt x="153" y="16"/>
                  </a:cubicBezTo>
                  <a:cubicBezTo>
                    <a:pt x="139" y="9"/>
                    <a:pt x="123" y="6"/>
                    <a:pt x="107" y="4"/>
                  </a:cubicBezTo>
                  <a:cubicBezTo>
                    <a:pt x="79" y="0"/>
                    <a:pt x="51" y="0"/>
                    <a:pt x="23" y="1"/>
                  </a:cubicBezTo>
                  <a:cubicBezTo>
                    <a:pt x="22" y="8"/>
                    <a:pt x="18" y="15"/>
                    <a:pt x="14" y="22"/>
                  </a:cubicBezTo>
                  <a:cubicBezTo>
                    <a:pt x="11" y="27"/>
                    <a:pt x="8" y="33"/>
                    <a:pt x="4" y="37"/>
                  </a:cubicBezTo>
                  <a:cubicBezTo>
                    <a:pt x="3" y="38"/>
                    <a:pt x="2" y="40"/>
                    <a:pt x="0" y="41"/>
                  </a:cubicBezTo>
                  <a:cubicBezTo>
                    <a:pt x="11" y="41"/>
                    <a:pt x="22" y="41"/>
                    <a:pt x="33" y="42"/>
                  </a:cubicBezTo>
                  <a:close/>
                </a:path>
              </a:pathLst>
            </a:custGeom>
            <a:solidFill>
              <a:srgbClr val="5152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36" name="Freeform 205"/>
            <p:cNvSpPr>
              <a:spLocks/>
            </p:cNvSpPr>
            <p:nvPr/>
          </p:nvSpPr>
          <p:spPr bwMode="auto">
            <a:xfrm>
              <a:off x="2528888" y="1847851"/>
              <a:ext cx="793750" cy="706438"/>
            </a:xfrm>
            <a:custGeom>
              <a:avLst/>
              <a:gdLst>
                <a:gd name="T0" fmla="*/ 236 w 242"/>
                <a:gd name="T1" fmla="*/ 50 h 216"/>
                <a:gd name="T2" fmla="*/ 238 w 242"/>
                <a:gd name="T3" fmla="*/ 19 h 216"/>
                <a:gd name="T4" fmla="*/ 225 w 242"/>
                <a:gd name="T5" fmla="*/ 10 h 216"/>
                <a:gd name="T6" fmla="*/ 171 w 242"/>
                <a:gd name="T7" fmla="*/ 1 h 216"/>
                <a:gd name="T8" fmla="*/ 148 w 242"/>
                <a:gd name="T9" fmla="*/ 56 h 216"/>
                <a:gd name="T10" fmla="*/ 137 w 242"/>
                <a:gd name="T11" fmla="*/ 66 h 216"/>
                <a:gd name="T12" fmla="*/ 133 w 242"/>
                <a:gd name="T13" fmla="*/ 81 h 216"/>
                <a:gd name="T14" fmla="*/ 15 w 242"/>
                <a:gd name="T15" fmla="*/ 56 h 216"/>
                <a:gd name="T16" fmla="*/ 0 w 242"/>
                <a:gd name="T17" fmla="*/ 51 h 216"/>
                <a:gd name="T18" fmla="*/ 14 w 242"/>
                <a:gd name="T19" fmla="*/ 76 h 216"/>
                <a:gd name="T20" fmla="*/ 26 w 242"/>
                <a:gd name="T21" fmla="*/ 148 h 216"/>
                <a:gd name="T22" fmla="*/ 20 w 242"/>
                <a:gd name="T23" fmla="*/ 213 h 216"/>
                <a:gd name="T24" fmla="*/ 133 w 242"/>
                <a:gd name="T25" fmla="*/ 213 h 216"/>
                <a:gd name="T26" fmla="*/ 152 w 242"/>
                <a:gd name="T27" fmla="*/ 212 h 216"/>
                <a:gd name="T28" fmla="*/ 208 w 242"/>
                <a:gd name="T29" fmla="*/ 192 h 216"/>
                <a:gd name="T30" fmla="*/ 218 w 242"/>
                <a:gd name="T31" fmla="*/ 184 h 216"/>
                <a:gd name="T32" fmla="*/ 222 w 242"/>
                <a:gd name="T33" fmla="*/ 175 h 216"/>
                <a:gd name="T34" fmla="*/ 237 w 242"/>
                <a:gd name="T35" fmla="*/ 100 h 216"/>
                <a:gd name="T36" fmla="*/ 236 w 242"/>
                <a:gd name="T37" fmla="*/ 5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2" h="216">
                  <a:moveTo>
                    <a:pt x="236" y="50"/>
                  </a:moveTo>
                  <a:cubicBezTo>
                    <a:pt x="236" y="45"/>
                    <a:pt x="242" y="24"/>
                    <a:pt x="238" y="19"/>
                  </a:cubicBezTo>
                  <a:cubicBezTo>
                    <a:pt x="235" y="15"/>
                    <a:pt x="230" y="12"/>
                    <a:pt x="225" y="10"/>
                  </a:cubicBezTo>
                  <a:cubicBezTo>
                    <a:pt x="208" y="3"/>
                    <a:pt x="189" y="0"/>
                    <a:pt x="171" y="1"/>
                  </a:cubicBezTo>
                  <a:cubicBezTo>
                    <a:pt x="171" y="16"/>
                    <a:pt x="159" y="45"/>
                    <a:pt x="148" y="56"/>
                  </a:cubicBezTo>
                  <a:cubicBezTo>
                    <a:pt x="144" y="59"/>
                    <a:pt x="140" y="62"/>
                    <a:pt x="137" y="66"/>
                  </a:cubicBezTo>
                  <a:cubicBezTo>
                    <a:pt x="134" y="70"/>
                    <a:pt x="132" y="76"/>
                    <a:pt x="133" y="81"/>
                  </a:cubicBezTo>
                  <a:cubicBezTo>
                    <a:pt x="93" y="80"/>
                    <a:pt x="53" y="71"/>
                    <a:pt x="15" y="56"/>
                  </a:cubicBezTo>
                  <a:cubicBezTo>
                    <a:pt x="10" y="54"/>
                    <a:pt x="5" y="52"/>
                    <a:pt x="0" y="51"/>
                  </a:cubicBezTo>
                  <a:cubicBezTo>
                    <a:pt x="6" y="58"/>
                    <a:pt x="11" y="68"/>
                    <a:pt x="14" y="76"/>
                  </a:cubicBezTo>
                  <a:cubicBezTo>
                    <a:pt x="24" y="98"/>
                    <a:pt x="26" y="124"/>
                    <a:pt x="26" y="148"/>
                  </a:cubicBezTo>
                  <a:cubicBezTo>
                    <a:pt x="25" y="170"/>
                    <a:pt x="23" y="191"/>
                    <a:pt x="20" y="213"/>
                  </a:cubicBezTo>
                  <a:cubicBezTo>
                    <a:pt x="58" y="216"/>
                    <a:pt x="96" y="214"/>
                    <a:pt x="133" y="213"/>
                  </a:cubicBezTo>
                  <a:cubicBezTo>
                    <a:pt x="140" y="213"/>
                    <a:pt x="146" y="212"/>
                    <a:pt x="152" y="212"/>
                  </a:cubicBezTo>
                  <a:cubicBezTo>
                    <a:pt x="172" y="209"/>
                    <a:pt x="191" y="203"/>
                    <a:pt x="208" y="192"/>
                  </a:cubicBezTo>
                  <a:cubicBezTo>
                    <a:pt x="212" y="190"/>
                    <a:pt x="216" y="187"/>
                    <a:pt x="218" y="184"/>
                  </a:cubicBezTo>
                  <a:cubicBezTo>
                    <a:pt x="220" y="181"/>
                    <a:pt x="221" y="178"/>
                    <a:pt x="222" y="175"/>
                  </a:cubicBezTo>
                  <a:cubicBezTo>
                    <a:pt x="231" y="151"/>
                    <a:pt x="236" y="126"/>
                    <a:pt x="237" y="100"/>
                  </a:cubicBezTo>
                  <a:cubicBezTo>
                    <a:pt x="238" y="84"/>
                    <a:pt x="237" y="67"/>
                    <a:pt x="236" y="50"/>
                  </a:cubicBezTo>
                  <a:close/>
                </a:path>
              </a:pathLst>
            </a:custGeom>
            <a:solidFill>
              <a:srgbClr val="5152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37" name="Freeform 206"/>
            <p:cNvSpPr>
              <a:spLocks/>
            </p:cNvSpPr>
            <p:nvPr/>
          </p:nvSpPr>
          <p:spPr bwMode="auto">
            <a:xfrm>
              <a:off x="3094038" y="1749426"/>
              <a:ext cx="271463" cy="173038"/>
            </a:xfrm>
            <a:custGeom>
              <a:avLst/>
              <a:gdLst>
                <a:gd name="T0" fmla="*/ 83 w 83"/>
                <a:gd name="T1" fmla="*/ 43 h 53"/>
                <a:gd name="T2" fmla="*/ 34 w 83"/>
                <a:gd name="T3" fmla="*/ 0 h 53"/>
                <a:gd name="T4" fmla="*/ 26 w 83"/>
                <a:gd name="T5" fmla="*/ 7 h 53"/>
                <a:gd name="T6" fmla="*/ 17 w 83"/>
                <a:gd name="T7" fmla="*/ 16 h 53"/>
                <a:gd name="T8" fmla="*/ 2 w 83"/>
                <a:gd name="T9" fmla="*/ 29 h 53"/>
                <a:gd name="T10" fmla="*/ 0 w 83"/>
                <a:gd name="T11" fmla="*/ 31 h 53"/>
                <a:gd name="T12" fmla="*/ 53 w 83"/>
                <a:gd name="T13" fmla="*/ 40 h 53"/>
                <a:gd name="T14" fmla="*/ 66 w 83"/>
                <a:gd name="T15" fmla="*/ 49 h 53"/>
                <a:gd name="T16" fmla="*/ 83 w 83"/>
                <a:gd name="T17" fmla="*/ 4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53">
                  <a:moveTo>
                    <a:pt x="83" y="43"/>
                  </a:moveTo>
                  <a:cubicBezTo>
                    <a:pt x="76" y="25"/>
                    <a:pt x="51" y="0"/>
                    <a:pt x="34" y="0"/>
                  </a:cubicBezTo>
                  <a:cubicBezTo>
                    <a:pt x="29" y="0"/>
                    <a:pt x="29" y="4"/>
                    <a:pt x="26" y="7"/>
                  </a:cubicBezTo>
                  <a:cubicBezTo>
                    <a:pt x="24" y="11"/>
                    <a:pt x="21" y="13"/>
                    <a:pt x="17" y="16"/>
                  </a:cubicBezTo>
                  <a:cubicBezTo>
                    <a:pt x="12" y="20"/>
                    <a:pt x="6" y="24"/>
                    <a:pt x="2" y="29"/>
                  </a:cubicBezTo>
                  <a:cubicBezTo>
                    <a:pt x="1" y="29"/>
                    <a:pt x="1" y="30"/>
                    <a:pt x="0" y="31"/>
                  </a:cubicBezTo>
                  <a:cubicBezTo>
                    <a:pt x="18" y="30"/>
                    <a:pt x="36" y="33"/>
                    <a:pt x="53" y="40"/>
                  </a:cubicBezTo>
                  <a:cubicBezTo>
                    <a:pt x="58" y="42"/>
                    <a:pt x="63" y="45"/>
                    <a:pt x="66" y="49"/>
                  </a:cubicBezTo>
                  <a:cubicBezTo>
                    <a:pt x="69" y="53"/>
                    <a:pt x="83" y="43"/>
                    <a:pt x="83" y="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38" name="Freeform 207"/>
            <p:cNvSpPr>
              <a:spLocks/>
            </p:cNvSpPr>
            <p:nvPr/>
          </p:nvSpPr>
          <p:spPr bwMode="auto">
            <a:xfrm>
              <a:off x="1193800" y="1955801"/>
              <a:ext cx="311150" cy="1098550"/>
            </a:xfrm>
            <a:custGeom>
              <a:avLst/>
              <a:gdLst>
                <a:gd name="T0" fmla="*/ 88 w 95"/>
                <a:gd name="T1" fmla="*/ 312 h 336"/>
                <a:gd name="T2" fmla="*/ 81 w 95"/>
                <a:gd name="T3" fmla="*/ 286 h 336"/>
                <a:gd name="T4" fmla="*/ 64 w 95"/>
                <a:gd name="T5" fmla="*/ 224 h 336"/>
                <a:gd name="T6" fmla="*/ 39 w 95"/>
                <a:gd name="T7" fmla="*/ 120 h 336"/>
                <a:gd name="T8" fmla="*/ 29 w 95"/>
                <a:gd name="T9" fmla="*/ 63 h 336"/>
                <a:gd name="T10" fmla="*/ 48 w 95"/>
                <a:gd name="T11" fmla="*/ 8 h 336"/>
                <a:gd name="T12" fmla="*/ 58 w 95"/>
                <a:gd name="T13" fmla="*/ 0 h 336"/>
                <a:gd name="T14" fmla="*/ 29 w 95"/>
                <a:gd name="T15" fmla="*/ 24 h 336"/>
                <a:gd name="T16" fmla="*/ 10 w 95"/>
                <a:gd name="T17" fmla="*/ 66 h 336"/>
                <a:gd name="T18" fmla="*/ 2 w 95"/>
                <a:gd name="T19" fmla="*/ 106 h 336"/>
                <a:gd name="T20" fmla="*/ 1 w 95"/>
                <a:gd name="T21" fmla="*/ 123 h 336"/>
                <a:gd name="T22" fmla="*/ 4 w 95"/>
                <a:gd name="T23" fmla="*/ 137 h 336"/>
                <a:gd name="T24" fmla="*/ 17 w 95"/>
                <a:gd name="T25" fmla="*/ 191 h 336"/>
                <a:gd name="T26" fmla="*/ 36 w 95"/>
                <a:gd name="T27" fmla="*/ 257 h 336"/>
                <a:gd name="T28" fmla="*/ 41 w 95"/>
                <a:gd name="T29" fmla="*/ 275 h 336"/>
                <a:gd name="T30" fmla="*/ 63 w 95"/>
                <a:gd name="T31" fmla="*/ 304 h 336"/>
                <a:gd name="T32" fmla="*/ 95 w 95"/>
                <a:gd name="T33" fmla="*/ 336 h 336"/>
                <a:gd name="T34" fmla="*/ 88 w 95"/>
                <a:gd name="T35" fmla="*/ 312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336">
                  <a:moveTo>
                    <a:pt x="88" y="312"/>
                  </a:moveTo>
                  <a:cubicBezTo>
                    <a:pt x="85" y="303"/>
                    <a:pt x="83" y="294"/>
                    <a:pt x="81" y="286"/>
                  </a:cubicBezTo>
                  <a:cubicBezTo>
                    <a:pt x="75" y="265"/>
                    <a:pt x="69" y="244"/>
                    <a:pt x="64" y="224"/>
                  </a:cubicBezTo>
                  <a:cubicBezTo>
                    <a:pt x="55" y="189"/>
                    <a:pt x="47" y="155"/>
                    <a:pt x="39" y="120"/>
                  </a:cubicBezTo>
                  <a:cubicBezTo>
                    <a:pt x="34" y="101"/>
                    <a:pt x="29" y="82"/>
                    <a:pt x="29" y="63"/>
                  </a:cubicBezTo>
                  <a:cubicBezTo>
                    <a:pt x="30" y="43"/>
                    <a:pt x="35" y="23"/>
                    <a:pt x="48" y="8"/>
                  </a:cubicBezTo>
                  <a:cubicBezTo>
                    <a:pt x="51" y="5"/>
                    <a:pt x="55" y="2"/>
                    <a:pt x="58" y="0"/>
                  </a:cubicBezTo>
                  <a:cubicBezTo>
                    <a:pt x="47" y="5"/>
                    <a:pt x="36" y="14"/>
                    <a:pt x="29" y="24"/>
                  </a:cubicBezTo>
                  <a:cubicBezTo>
                    <a:pt x="20" y="37"/>
                    <a:pt x="14" y="51"/>
                    <a:pt x="10" y="66"/>
                  </a:cubicBezTo>
                  <a:cubicBezTo>
                    <a:pt x="6" y="79"/>
                    <a:pt x="3" y="92"/>
                    <a:pt x="2" y="106"/>
                  </a:cubicBezTo>
                  <a:cubicBezTo>
                    <a:pt x="1" y="111"/>
                    <a:pt x="0" y="117"/>
                    <a:pt x="1" y="123"/>
                  </a:cubicBezTo>
                  <a:cubicBezTo>
                    <a:pt x="1" y="128"/>
                    <a:pt x="3" y="133"/>
                    <a:pt x="4" y="137"/>
                  </a:cubicBezTo>
                  <a:cubicBezTo>
                    <a:pt x="8" y="155"/>
                    <a:pt x="13" y="173"/>
                    <a:pt x="17" y="191"/>
                  </a:cubicBezTo>
                  <a:cubicBezTo>
                    <a:pt x="23" y="214"/>
                    <a:pt x="30" y="234"/>
                    <a:pt x="36" y="257"/>
                  </a:cubicBezTo>
                  <a:cubicBezTo>
                    <a:pt x="37" y="263"/>
                    <a:pt x="38" y="269"/>
                    <a:pt x="41" y="275"/>
                  </a:cubicBezTo>
                  <a:cubicBezTo>
                    <a:pt x="46" y="286"/>
                    <a:pt x="54" y="296"/>
                    <a:pt x="63" y="304"/>
                  </a:cubicBezTo>
                  <a:cubicBezTo>
                    <a:pt x="73" y="315"/>
                    <a:pt x="83" y="326"/>
                    <a:pt x="95" y="336"/>
                  </a:cubicBezTo>
                  <a:cubicBezTo>
                    <a:pt x="92" y="328"/>
                    <a:pt x="90" y="320"/>
                    <a:pt x="88" y="312"/>
                  </a:cubicBezTo>
                  <a:close/>
                </a:path>
              </a:pathLst>
            </a:custGeom>
            <a:solidFill>
              <a:srgbClr val="5152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39" name="Freeform 208"/>
            <p:cNvSpPr>
              <a:spLocks/>
            </p:cNvSpPr>
            <p:nvPr/>
          </p:nvSpPr>
          <p:spPr bwMode="auto">
            <a:xfrm>
              <a:off x="3187700" y="1601788"/>
              <a:ext cx="315913" cy="287338"/>
            </a:xfrm>
            <a:custGeom>
              <a:avLst/>
              <a:gdLst>
                <a:gd name="T0" fmla="*/ 94 w 96"/>
                <a:gd name="T1" fmla="*/ 9 h 88"/>
                <a:gd name="T2" fmla="*/ 96 w 96"/>
                <a:gd name="T3" fmla="*/ 5 h 88"/>
                <a:gd name="T4" fmla="*/ 94 w 96"/>
                <a:gd name="T5" fmla="*/ 1 h 88"/>
                <a:gd name="T6" fmla="*/ 88 w 96"/>
                <a:gd name="T7" fmla="*/ 0 h 88"/>
                <a:gd name="T8" fmla="*/ 63 w 96"/>
                <a:gd name="T9" fmla="*/ 12 h 88"/>
                <a:gd name="T10" fmla="*/ 48 w 96"/>
                <a:gd name="T11" fmla="*/ 21 h 88"/>
                <a:gd name="T12" fmla="*/ 45 w 96"/>
                <a:gd name="T13" fmla="*/ 22 h 88"/>
                <a:gd name="T14" fmla="*/ 28 w 96"/>
                <a:gd name="T15" fmla="*/ 29 h 88"/>
                <a:gd name="T16" fmla="*/ 0 w 96"/>
                <a:gd name="T17" fmla="*/ 45 h 88"/>
                <a:gd name="T18" fmla="*/ 5 w 96"/>
                <a:gd name="T19" fmla="*/ 45 h 88"/>
                <a:gd name="T20" fmla="*/ 54 w 96"/>
                <a:gd name="T21" fmla="*/ 88 h 88"/>
                <a:gd name="T22" fmla="*/ 73 w 96"/>
                <a:gd name="T23" fmla="*/ 78 h 88"/>
                <a:gd name="T24" fmla="*/ 84 w 96"/>
                <a:gd name="T25" fmla="*/ 55 h 88"/>
                <a:gd name="T26" fmla="*/ 83 w 96"/>
                <a:gd name="T27" fmla="*/ 49 h 88"/>
                <a:gd name="T28" fmla="*/ 79 w 96"/>
                <a:gd name="T29" fmla="*/ 40 h 88"/>
                <a:gd name="T30" fmla="*/ 72 w 96"/>
                <a:gd name="T31" fmla="*/ 34 h 88"/>
                <a:gd name="T32" fmla="*/ 70 w 96"/>
                <a:gd name="T33" fmla="*/ 32 h 88"/>
                <a:gd name="T34" fmla="*/ 82 w 96"/>
                <a:gd name="T35" fmla="*/ 23 h 88"/>
                <a:gd name="T36" fmla="*/ 94 w 96"/>
                <a:gd name="T37" fmla="*/ 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 h="88">
                  <a:moveTo>
                    <a:pt x="94" y="9"/>
                  </a:moveTo>
                  <a:cubicBezTo>
                    <a:pt x="95" y="8"/>
                    <a:pt x="96" y="6"/>
                    <a:pt x="96" y="5"/>
                  </a:cubicBezTo>
                  <a:cubicBezTo>
                    <a:pt x="96" y="4"/>
                    <a:pt x="95" y="2"/>
                    <a:pt x="94" y="1"/>
                  </a:cubicBezTo>
                  <a:cubicBezTo>
                    <a:pt x="93" y="0"/>
                    <a:pt x="90" y="0"/>
                    <a:pt x="88" y="0"/>
                  </a:cubicBezTo>
                  <a:cubicBezTo>
                    <a:pt x="79" y="2"/>
                    <a:pt x="71" y="7"/>
                    <a:pt x="63" y="12"/>
                  </a:cubicBezTo>
                  <a:cubicBezTo>
                    <a:pt x="58" y="15"/>
                    <a:pt x="53" y="18"/>
                    <a:pt x="48" y="21"/>
                  </a:cubicBezTo>
                  <a:cubicBezTo>
                    <a:pt x="47" y="21"/>
                    <a:pt x="46" y="22"/>
                    <a:pt x="45" y="22"/>
                  </a:cubicBezTo>
                  <a:cubicBezTo>
                    <a:pt x="39" y="23"/>
                    <a:pt x="33" y="26"/>
                    <a:pt x="28" y="29"/>
                  </a:cubicBezTo>
                  <a:cubicBezTo>
                    <a:pt x="19" y="35"/>
                    <a:pt x="9" y="40"/>
                    <a:pt x="0" y="45"/>
                  </a:cubicBezTo>
                  <a:cubicBezTo>
                    <a:pt x="2" y="45"/>
                    <a:pt x="3" y="45"/>
                    <a:pt x="5" y="45"/>
                  </a:cubicBezTo>
                  <a:cubicBezTo>
                    <a:pt x="22" y="45"/>
                    <a:pt x="47" y="70"/>
                    <a:pt x="54" y="88"/>
                  </a:cubicBezTo>
                  <a:cubicBezTo>
                    <a:pt x="73" y="78"/>
                    <a:pt x="73" y="78"/>
                    <a:pt x="73" y="78"/>
                  </a:cubicBezTo>
                  <a:cubicBezTo>
                    <a:pt x="81" y="74"/>
                    <a:pt x="86" y="65"/>
                    <a:pt x="84" y="55"/>
                  </a:cubicBezTo>
                  <a:cubicBezTo>
                    <a:pt x="84" y="53"/>
                    <a:pt x="83" y="50"/>
                    <a:pt x="83" y="49"/>
                  </a:cubicBezTo>
                  <a:cubicBezTo>
                    <a:pt x="82" y="45"/>
                    <a:pt x="81" y="42"/>
                    <a:pt x="79" y="40"/>
                  </a:cubicBezTo>
                  <a:cubicBezTo>
                    <a:pt x="77" y="37"/>
                    <a:pt x="74" y="36"/>
                    <a:pt x="72" y="34"/>
                  </a:cubicBezTo>
                  <a:cubicBezTo>
                    <a:pt x="71" y="33"/>
                    <a:pt x="70" y="33"/>
                    <a:pt x="70" y="32"/>
                  </a:cubicBezTo>
                  <a:cubicBezTo>
                    <a:pt x="74" y="29"/>
                    <a:pt x="78" y="26"/>
                    <a:pt x="82" y="23"/>
                  </a:cubicBezTo>
                  <a:cubicBezTo>
                    <a:pt x="87" y="20"/>
                    <a:pt x="92" y="15"/>
                    <a:pt x="94" y="9"/>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sp>
        <p:nvSpPr>
          <p:cNvPr id="303" name="CaixaDeTexto 302">
            <a:extLst>
              <a:ext uri="{FF2B5EF4-FFF2-40B4-BE49-F238E27FC236}">
                <a16:creationId xmlns:a16="http://schemas.microsoft.com/office/drawing/2014/main" id="{A18D99BA-EE68-4746-B660-F6193F3AB531}"/>
              </a:ext>
            </a:extLst>
          </p:cNvPr>
          <p:cNvSpPr txBox="1"/>
          <p:nvPr/>
        </p:nvSpPr>
        <p:spPr>
          <a:xfrm>
            <a:off x="256926" y="176527"/>
            <a:ext cx="8223398" cy="1107996"/>
          </a:xfrm>
          <a:prstGeom prst="rect">
            <a:avLst/>
          </a:prstGeom>
          <a:noFill/>
        </p:spPr>
        <p:txBody>
          <a:bodyPr wrap="square">
            <a:spAutoFit/>
          </a:bodyPr>
          <a:lstStyle/>
          <a:p>
            <a:pPr algn="just"/>
            <a:r>
              <a:rPr lang="pt-BR" sz="1200" dirty="0">
                <a:latin typeface="Arial Rounded MT Bold" panose="020F0704030504030204" pitchFamily="34" charset="0"/>
              </a:rPr>
              <a:t>Art. 18. A fase preparatória do processo licitatório é caracterizada pelo </a:t>
            </a:r>
            <a:r>
              <a:rPr lang="pt-BR" sz="1200" b="1" dirty="0">
                <a:solidFill>
                  <a:srgbClr val="00B0F0"/>
                </a:solidFill>
                <a:latin typeface="Arial Rounded MT Bold" panose="020F0704030504030204" pitchFamily="34" charset="0"/>
              </a:rPr>
              <a:t>PLANEJAMENTO E DEVE COMPATIBILIZAR-SE COM O PLANO DE CONTRATAÇÕES ANUAL</a:t>
            </a:r>
            <a:r>
              <a:rPr lang="pt-BR" sz="1200" dirty="0">
                <a:latin typeface="Arial Rounded MT Bold" panose="020F0704030504030204" pitchFamily="34" charset="0"/>
              </a:rPr>
              <a:t> de que trata o </a:t>
            </a:r>
            <a:r>
              <a:rPr lang="pt-BR" sz="1200" dirty="0">
                <a:latin typeface="Arial Rounded MT Bold" panose="020F0704030504030204" pitchFamily="34" charset="0"/>
                <a:hlinkClick r:id="rId2">
                  <a:extLst>
                    <a:ext uri="{A12FA001-AC4F-418D-AE19-62706E023703}">
                      <ahyp:hlinkClr xmlns:ahyp="http://schemas.microsoft.com/office/drawing/2018/hyperlinkcolor" val="tx"/>
                    </a:ext>
                  </a:extLst>
                </a:hlinkClick>
              </a:rPr>
              <a:t>inciso VII do </a:t>
            </a:r>
            <a:r>
              <a:rPr lang="pt-BR" sz="1200" b="1" dirty="0">
                <a:latin typeface="Arial Rounded MT Bold" panose="020F0704030504030204" pitchFamily="34" charset="0"/>
                <a:hlinkClick r:id="rId2">
                  <a:extLst>
                    <a:ext uri="{A12FA001-AC4F-418D-AE19-62706E023703}">
                      <ahyp:hlinkClr xmlns:ahyp="http://schemas.microsoft.com/office/drawing/2018/hyperlinkcolor" val="tx"/>
                    </a:ext>
                  </a:extLst>
                </a:hlinkClick>
              </a:rPr>
              <a:t>caput</a:t>
            </a:r>
            <a:r>
              <a:rPr lang="pt-BR" sz="1200" dirty="0">
                <a:latin typeface="Arial Rounded MT Bold" panose="020F0704030504030204" pitchFamily="34" charset="0"/>
                <a:hlinkClick r:id="rId2">
                  <a:extLst>
                    <a:ext uri="{A12FA001-AC4F-418D-AE19-62706E023703}">
                      <ahyp:hlinkClr xmlns:ahyp="http://schemas.microsoft.com/office/drawing/2018/hyperlinkcolor" val="tx"/>
                    </a:ext>
                  </a:extLst>
                </a:hlinkClick>
              </a:rPr>
              <a:t> do art. 12 desta Lei</a:t>
            </a:r>
            <a:r>
              <a:rPr lang="pt-BR" sz="1200" dirty="0">
                <a:latin typeface="Arial Rounded MT Bold" panose="020F0704030504030204" pitchFamily="34" charset="0"/>
              </a:rPr>
              <a:t>, </a:t>
            </a:r>
            <a:r>
              <a:rPr lang="pt-BR" sz="1200" b="1" dirty="0">
                <a:solidFill>
                  <a:srgbClr val="00B0F0"/>
                </a:solidFill>
                <a:latin typeface="Arial Rounded MT Bold" panose="020F0704030504030204" pitchFamily="34" charset="0"/>
              </a:rPr>
              <a:t>SEMPRE QUE ELABORADO</a:t>
            </a:r>
            <a:r>
              <a:rPr lang="pt-BR" sz="1200" dirty="0">
                <a:latin typeface="Arial Rounded MT Bold" panose="020F0704030504030204" pitchFamily="34" charset="0"/>
              </a:rPr>
              <a:t>, e com as leis orçamentárias, bem como </a:t>
            </a:r>
            <a:r>
              <a:rPr lang="pt-BR" sz="1200" b="1" dirty="0">
                <a:solidFill>
                  <a:srgbClr val="00B0F0"/>
                </a:solidFill>
                <a:latin typeface="Arial Rounded MT Bold" panose="020F0704030504030204" pitchFamily="34" charset="0"/>
              </a:rPr>
              <a:t>ABORDAR </a:t>
            </a:r>
            <a:r>
              <a:rPr lang="pt-BR" sz="1800" b="1" dirty="0">
                <a:solidFill>
                  <a:srgbClr val="00B0F0"/>
                </a:solidFill>
                <a:latin typeface="Arial Rounded MT Bold" panose="020F0704030504030204" pitchFamily="34" charset="0"/>
              </a:rPr>
              <a:t>TODAS</a:t>
            </a:r>
            <a:r>
              <a:rPr lang="pt-BR" sz="1200" b="1" dirty="0">
                <a:solidFill>
                  <a:srgbClr val="00B0F0"/>
                </a:solidFill>
                <a:latin typeface="Arial Rounded MT Bold" panose="020F0704030504030204" pitchFamily="34" charset="0"/>
              </a:rPr>
              <a:t> </a:t>
            </a:r>
            <a:r>
              <a:rPr lang="pt-BR" sz="1200" b="1" dirty="0">
                <a:latin typeface="Arial Rounded MT Bold" panose="020F0704030504030204" pitchFamily="34" charset="0"/>
              </a:rPr>
              <a:t>AS </a:t>
            </a:r>
            <a:r>
              <a:rPr lang="pt-BR" sz="1200" b="1" dirty="0">
                <a:solidFill>
                  <a:srgbClr val="00B0F0"/>
                </a:solidFill>
                <a:latin typeface="Arial Rounded MT Bold" panose="020F0704030504030204" pitchFamily="34" charset="0"/>
              </a:rPr>
              <a:t>CONSIDERAÇÕES TÉCNICAS, MERCADOLÓGICAS E DE GESTÃO</a:t>
            </a:r>
            <a:r>
              <a:rPr lang="pt-BR" sz="1200" dirty="0">
                <a:latin typeface="Arial Rounded MT Bold" panose="020F0704030504030204" pitchFamily="34" charset="0"/>
              </a:rPr>
              <a:t> que podem interferir na contratação, compreendidos:</a:t>
            </a:r>
          </a:p>
        </p:txBody>
      </p:sp>
      <p:sp>
        <p:nvSpPr>
          <p:cNvPr id="304" name="CaixaDeTexto 303">
            <a:extLst>
              <a:ext uri="{FF2B5EF4-FFF2-40B4-BE49-F238E27FC236}">
                <a16:creationId xmlns:a16="http://schemas.microsoft.com/office/drawing/2014/main" id="{8586689B-342C-4C7F-99BB-86EB7B1F1C8F}"/>
              </a:ext>
            </a:extLst>
          </p:cNvPr>
          <p:cNvSpPr txBox="1"/>
          <p:nvPr/>
        </p:nvSpPr>
        <p:spPr>
          <a:xfrm>
            <a:off x="372057" y="1395077"/>
            <a:ext cx="4302503" cy="3012363"/>
          </a:xfrm>
          <a:prstGeom prst="rect">
            <a:avLst/>
          </a:prstGeom>
          <a:noFill/>
        </p:spPr>
        <p:txBody>
          <a:bodyPr wrap="square">
            <a:spAutoFit/>
          </a:bodyPr>
          <a:lstStyle/>
          <a:p>
            <a:pPr marL="540544" algn="ctr"/>
            <a:r>
              <a:rPr lang="pt-BR" sz="1125" dirty="0">
                <a:latin typeface="Aharoni" panose="02010803020104030203" pitchFamily="2" charset="-79"/>
                <a:cs typeface="Aharoni" panose="02010803020104030203" pitchFamily="2" charset="-79"/>
              </a:rPr>
              <a:t>I - a descrição da necessidade da contratação fundamentada em </a:t>
            </a:r>
          </a:p>
          <a:p>
            <a:pPr marL="540544" algn="ctr"/>
            <a:r>
              <a:rPr lang="pt-BR" sz="1050" b="1" dirty="0">
                <a:solidFill>
                  <a:srgbClr val="00B0F0"/>
                </a:solidFill>
                <a:latin typeface="Aharoni" panose="02010803020104030203" pitchFamily="2" charset="-79"/>
                <a:cs typeface="Aharoni" panose="02010803020104030203" pitchFamily="2" charset="-79"/>
              </a:rPr>
              <a:t>ESTUDO TÉCNICO PRELIMINAR </a:t>
            </a:r>
          </a:p>
          <a:p>
            <a:pPr marL="540544" algn="ctr"/>
            <a:r>
              <a:rPr lang="pt-BR" sz="1050" b="1" dirty="0">
                <a:solidFill>
                  <a:srgbClr val="00B0F0"/>
                </a:solidFill>
                <a:latin typeface="Aharoni" panose="02010803020104030203" pitchFamily="2" charset="-79"/>
                <a:cs typeface="Aharoni" panose="02010803020104030203" pitchFamily="2" charset="-79"/>
              </a:rPr>
              <a:t>QUE CARACTERIZE O </a:t>
            </a:r>
          </a:p>
          <a:p>
            <a:pPr marL="540544" algn="ctr"/>
            <a:r>
              <a:rPr lang="pt-BR" sz="1050" b="1" dirty="0">
                <a:solidFill>
                  <a:srgbClr val="00B0F0"/>
                </a:solidFill>
                <a:latin typeface="Aharoni" panose="02010803020104030203" pitchFamily="2" charset="-79"/>
                <a:cs typeface="Aharoni" panose="02010803020104030203" pitchFamily="2" charset="-79"/>
              </a:rPr>
              <a:t>INTERESSE PÚBLICO ENVOLVIDO</a:t>
            </a:r>
            <a:r>
              <a:rPr lang="pt-BR" sz="1125" dirty="0">
                <a:latin typeface="Aharoni" panose="02010803020104030203" pitchFamily="2" charset="-79"/>
                <a:cs typeface="Aharoni" panose="02010803020104030203" pitchFamily="2" charset="-79"/>
              </a:rPr>
              <a:t>;</a:t>
            </a:r>
          </a:p>
          <a:p>
            <a:pPr marL="540544" algn="ctr"/>
            <a:r>
              <a:rPr lang="pt-BR" sz="1125" dirty="0">
                <a:latin typeface="Aharoni" panose="02010803020104030203" pitchFamily="2" charset="-79"/>
                <a:cs typeface="Aharoni" panose="02010803020104030203" pitchFamily="2" charset="-79"/>
              </a:rPr>
              <a:t>II - a definição do objeto para o atendimento da necessidade, por meio de </a:t>
            </a:r>
            <a:r>
              <a:rPr lang="pt-BR" sz="1125" b="1" dirty="0">
                <a:solidFill>
                  <a:srgbClr val="00B0F0"/>
                </a:solidFill>
                <a:latin typeface="Aharoni" panose="02010803020104030203" pitchFamily="2" charset="-79"/>
                <a:cs typeface="Aharoni" panose="02010803020104030203" pitchFamily="2" charset="-79"/>
              </a:rPr>
              <a:t>TERMO DE REFERÊNCIA, ANTEPROJETO, PROJETO BÁSICO OU PROJETO EXECUTIVO, CONFORME O CASO</a:t>
            </a:r>
            <a:r>
              <a:rPr lang="pt-BR" sz="1125" dirty="0">
                <a:latin typeface="Aharoni" panose="02010803020104030203" pitchFamily="2" charset="-79"/>
                <a:cs typeface="Aharoni" panose="02010803020104030203" pitchFamily="2" charset="-79"/>
              </a:rPr>
              <a:t>;</a:t>
            </a:r>
          </a:p>
          <a:p>
            <a:pPr marL="540544" algn="ctr"/>
            <a:r>
              <a:rPr lang="pt-BR" sz="1125" dirty="0">
                <a:latin typeface="Aharoni" panose="02010803020104030203" pitchFamily="2" charset="-79"/>
                <a:cs typeface="Aharoni" panose="02010803020104030203" pitchFamily="2" charset="-79"/>
              </a:rPr>
              <a:t>III - a definição das condições de </a:t>
            </a:r>
            <a:r>
              <a:rPr lang="pt-BR" sz="1125" b="1" dirty="0">
                <a:solidFill>
                  <a:srgbClr val="00B0F0"/>
                </a:solidFill>
                <a:latin typeface="Aharoni" panose="02010803020104030203" pitchFamily="2" charset="-79"/>
                <a:cs typeface="Aharoni" panose="02010803020104030203" pitchFamily="2" charset="-79"/>
              </a:rPr>
              <a:t>EXECUÇÃO E PAGAMENTO, DAS GARANTIAS EXIGIDAS E OFERTADAS E DAS CONDIÇÕES DE RECEBIMENTO</a:t>
            </a:r>
            <a:r>
              <a:rPr lang="pt-BR" sz="1125" dirty="0">
                <a:latin typeface="Aharoni" panose="02010803020104030203" pitchFamily="2" charset="-79"/>
                <a:cs typeface="Aharoni" panose="02010803020104030203" pitchFamily="2" charset="-79"/>
              </a:rPr>
              <a:t>;</a:t>
            </a:r>
          </a:p>
          <a:p>
            <a:pPr marL="540544" algn="ctr"/>
            <a:r>
              <a:rPr lang="pt-BR" sz="1125" dirty="0">
                <a:latin typeface="Aharoni" panose="02010803020104030203" pitchFamily="2" charset="-79"/>
                <a:cs typeface="Aharoni" panose="02010803020104030203" pitchFamily="2" charset="-79"/>
              </a:rPr>
              <a:t>IV - o </a:t>
            </a:r>
            <a:r>
              <a:rPr lang="pt-BR" sz="1125" b="1" dirty="0">
                <a:solidFill>
                  <a:srgbClr val="00B0F0"/>
                </a:solidFill>
                <a:latin typeface="Aharoni" panose="02010803020104030203" pitchFamily="2" charset="-79"/>
                <a:cs typeface="Aharoni" panose="02010803020104030203" pitchFamily="2" charset="-79"/>
              </a:rPr>
              <a:t>ORÇAMENTO ESTIMADO, COM AS COMPOSIÇÕES DOS PREÇOS</a:t>
            </a:r>
            <a:r>
              <a:rPr lang="pt-BR" sz="1125" dirty="0">
                <a:solidFill>
                  <a:srgbClr val="00B0F0"/>
                </a:solidFill>
                <a:latin typeface="Aharoni" panose="02010803020104030203" pitchFamily="2" charset="-79"/>
                <a:cs typeface="Aharoni" panose="02010803020104030203" pitchFamily="2" charset="-79"/>
              </a:rPr>
              <a:t> </a:t>
            </a:r>
            <a:r>
              <a:rPr lang="pt-BR" sz="1125" dirty="0">
                <a:latin typeface="Aharoni" panose="02010803020104030203" pitchFamily="2" charset="-79"/>
                <a:cs typeface="Aharoni" panose="02010803020104030203" pitchFamily="2" charset="-79"/>
              </a:rPr>
              <a:t>utilizados para sua formação;</a:t>
            </a:r>
          </a:p>
          <a:p>
            <a:pPr marL="540544" algn="ctr"/>
            <a:r>
              <a:rPr lang="pt-BR" sz="1125" dirty="0">
                <a:latin typeface="Aharoni" panose="02010803020104030203" pitchFamily="2" charset="-79"/>
                <a:cs typeface="Aharoni" panose="02010803020104030203" pitchFamily="2" charset="-79"/>
              </a:rPr>
              <a:t>V - a elaboração do </a:t>
            </a:r>
            <a:r>
              <a:rPr lang="pt-BR" sz="1125" b="1" dirty="0">
                <a:solidFill>
                  <a:srgbClr val="00B0F0"/>
                </a:solidFill>
                <a:latin typeface="Aharoni" panose="02010803020104030203" pitchFamily="2" charset="-79"/>
                <a:cs typeface="Aharoni" panose="02010803020104030203" pitchFamily="2" charset="-79"/>
              </a:rPr>
              <a:t>EDITAL DE LICITAÇÃO</a:t>
            </a:r>
            <a:r>
              <a:rPr lang="pt-BR" sz="1125" dirty="0">
                <a:latin typeface="Aharoni" panose="02010803020104030203" pitchFamily="2" charset="-79"/>
                <a:cs typeface="Aharoni" panose="02010803020104030203" pitchFamily="2" charset="-79"/>
              </a:rPr>
              <a:t>;</a:t>
            </a:r>
          </a:p>
          <a:p>
            <a:pPr marL="540544" algn="ctr"/>
            <a:endParaRPr lang="pt-BR" sz="1125"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58510685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67000">
                                      <p:stCondLst>
                                        <p:cond delay="0"/>
                                      </p:stCondLst>
                                      <p:childTnLst>
                                        <p:set>
                                          <p:cBhvr>
                                            <p:cTn id="6" dur="1" fill="hold">
                                              <p:stCondLst>
                                                <p:cond delay="0"/>
                                              </p:stCondLst>
                                            </p:cTn>
                                            <p:tgtEl>
                                              <p:spTgt spid="152"/>
                                            </p:tgtEl>
                                            <p:attrNameLst>
                                              <p:attrName>style.visibility</p:attrName>
                                            </p:attrNameLst>
                                          </p:cBhvr>
                                          <p:to>
                                            <p:strVal val="visible"/>
                                          </p:to>
                                        </p:set>
                                        <p:anim calcmode="lin" valueType="num" p14:bounceEnd="67000">
                                          <p:cBhvr additive="base">
                                            <p:cTn id="7" dur="1000" fill="hold"/>
                                            <p:tgtEl>
                                              <p:spTgt spid="152"/>
                                            </p:tgtEl>
                                            <p:attrNameLst>
                                              <p:attrName>ppt_x</p:attrName>
                                            </p:attrNameLst>
                                          </p:cBhvr>
                                          <p:tavLst>
                                            <p:tav tm="0">
                                              <p:val>
                                                <p:strVal val="#ppt_x"/>
                                              </p:val>
                                            </p:tav>
                                            <p:tav tm="100000">
                                              <p:val>
                                                <p:strVal val="#ppt_x"/>
                                              </p:val>
                                            </p:tav>
                                          </p:tavLst>
                                        </p:anim>
                                        <p:anim calcmode="lin" valueType="num" p14:bounceEnd="67000">
                                          <p:cBhvr additive="base">
                                            <p:cTn id="8" dur="1000" fill="hold"/>
                                            <p:tgtEl>
                                              <p:spTgt spid="15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7000">
                                      <p:stCondLst>
                                        <p:cond delay="100"/>
                                      </p:stCondLst>
                                      <p:childTnLst>
                                        <p:set>
                                          <p:cBhvr>
                                            <p:cTn id="10" dur="1" fill="hold">
                                              <p:stCondLst>
                                                <p:cond delay="0"/>
                                              </p:stCondLst>
                                            </p:cTn>
                                            <p:tgtEl>
                                              <p:spTgt spid="113"/>
                                            </p:tgtEl>
                                            <p:attrNameLst>
                                              <p:attrName>style.visibility</p:attrName>
                                            </p:attrNameLst>
                                          </p:cBhvr>
                                          <p:to>
                                            <p:strVal val="visible"/>
                                          </p:to>
                                        </p:set>
                                        <p:anim calcmode="lin" valueType="num" p14:bounceEnd="67000">
                                          <p:cBhvr additive="base">
                                            <p:cTn id="11" dur="1000" fill="hold"/>
                                            <p:tgtEl>
                                              <p:spTgt spid="113"/>
                                            </p:tgtEl>
                                            <p:attrNameLst>
                                              <p:attrName>ppt_x</p:attrName>
                                            </p:attrNameLst>
                                          </p:cBhvr>
                                          <p:tavLst>
                                            <p:tav tm="0">
                                              <p:val>
                                                <p:strVal val="#ppt_x"/>
                                              </p:val>
                                            </p:tav>
                                            <p:tav tm="100000">
                                              <p:val>
                                                <p:strVal val="#ppt_x"/>
                                              </p:val>
                                            </p:tav>
                                          </p:tavLst>
                                        </p:anim>
                                        <p:anim calcmode="lin" valueType="num" p14:bounceEnd="67000">
                                          <p:cBhvr additive="base">
                                            <p:cTn id="12" dur="1000" fill="hold"/>
                                            <p:tgtEl>
                                              <p:spTgt spid="11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67000">
                                      <p:stCondLst>
                                        <p:cond delay="200"/>
                                      </p:stCondLst>
                                      <p:childTnLst>
                                        <p:set>
                                          <p:cBhvr>
                                            <p:cTn id="14" dur="1" fill="hold">
                                              <p:stCondLst>
                                                <p:cond delay="0"/>
                                              </p:stCondLst>
                                            </p:cTn>
                                            <p:tgtEl>
                                              <p:spTgt spid="114"/>
                                            </p:tgtEl>
                                            <p:attrNameLst>
                                              <p:attrName>style.visibility</p:attrName>
                                            </p:attrNameLst>
                                          </p:cBhvr>
                                          <p:to>
                                            <p:strVal val="visible"/>
                                          </p:to>
                                        </p:set>
                                        <p:anim calcmode="lin" valueType="num" p14:bounceEnd="67000">
                                          <p:cBhvr additive="base">
                                            <p:cTn id="15" dur="1000" fill="hold"/>
                                            <p:tgtEl>
                                              <p:spTgt spid="114"/>
                                            </p:tgtEl>
                                            <p:attrNameLst>
                                              <p:attrName>ppt_x</p:attrName>
                                            </p:attrNameLst>
                                          </p:cBhvr>
                                          <p:tavLst>
                                            <p:tav tm="0">
                                              <p:val>
                                                <p:strVal val="#ppt_x"/>
                                              </p:val>
                                            </p:tav>
                                            <p:tav tm="100000">
                                              <p:val>
                                                <p:strVal val="#ppt_x"/>
                                              </p:val>
                                            </p:tav>
                                          </p:tavLst>
                                        </p:anim>
                                        <p:anim calcmode="lin" valueType="num" p14:bounceEnd="67000">
                                          <p:cBhvr additive="base">
                                            <p:cTn id="16" dur="1000" fill="hold"/>
                                            <p:tgtEl>
                                              <p:spTgt spid="11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67000">
                                      <p:stCondLst>
                                        <p:cond delay="300"/>
                                      </p:stCondLst>
                                      <p:childTnLst>
                                        <p:set>
                                          <p:cBhvr>
                                            <p:cTn id="18" dur="1" fill="hold">
                                              <p:stCondLst>
                                                <p:cond delay="0"/>
                                              </p:stCondLst>
                                            </p:cTn>
                                            <p:tgtEl>
                                              <p:spTgt spid="115"/>
                                            </p:tgtEl>
                                            <p:attrNameLst>
                                              <p:attrName>style.visibility</p:attrName>
                                            </p:attrNameLst>
                                          </p:cBhvr>
                                          <p:to>
                                            <p:strVal val="visible"/>
                                          </p:to>
                                        </p:set>
                                        <p:anim calcmode="lin" valueType="num" p14:bounceEnd="67000">
                                          <p:cBhvr additive="base">
                                            <p:cTn id="19" dur="1000" fill="hold"/>
                                            <p:tgtEl>
                                              <p:spTgt spid="115"/>
                                            </p:tgtEl>
                                            <p:attrNameLst>
                                              <p:attrName>ppt_x</p:attrName>
                                            </p:attrNameLst>
                                          </p:cBhvr>
                                          <p:tavLst>
                                            <p:tav tm="0">
                                              <p:val>
                                                <p:strVal val="#ppt_x"/>
                                              </p:val>
                                            </p:tav>
                                            <p:tav tm="100000">
                                              <p:val>
                                                <p:strVal val="#ppt_x"/>
                                              </p:val>
                                            </p:tav>
                                          </p:tavLst>
                                        </p:anim>
                                        <p:anim calcmode="lin" valueType="num" p14:bounceEnd="67000">
                                          <p:cBhvr additive="base">
                                            <p:cTn id="20" dur="1000" fill="hold"/>
                                            <p:tgtEl>
                                              <p:spTgt spid="115"/>
                                            </p:tgtEl>
                                            <p:attrNameLst>
                                              <p:attrName>ppt_y</p:attrName>
                                            </p:attrNameLst>
                                          </p:cBhvr>
                                          <p:tavLst>
                                            <p:tav tm="0">
                                              <p:val>
                                                <p:strVal val="0-#ppt_h/2"/>
                                              </p:val>
                                            </p:tav>
                                            <p:tav tm="100000">
                                              <p:val>
                                                <p:strVal val="#ppt_y"/>
                                              </p:val>
                                            </p:tav>
                                          </p:tavLst>
                                        </p:anim>
                                      </p:childTnLst>
                                    </p:cTn>
                                  </p:par>
                                  <p:par>
                                    <p:cTn id="21" presetID="2" presetClass="entr" presetSubtype="4" fill="hold" nodeType="withEffect" p14:presetBounceEnd="67000">
                                      <p:stCondLst>
                                        <p:cond delay="400"/>
                                      </p:stCondLst>
                                      <p:childTnLst>
                                        <p:set>
                                          <p:cBhvr>
                                            <p:cTn id="22" dur="1" fill="hold">
                                              <p:stCondLst>
                                                <p:cond delay="0"/>
                                              </p:stCondLst>
                                            </p:cTn>
                                            <p:tgtEl>
                                              <p:spTgt spid="151"/>
                                            </p:tgtEl>
                                            <p:attrNameLst>
                                              <p:attrName>style.visibility</p:attrName>
                                            </p:attrNameLst>
                                          </p:cBhvr>
                                          <p:to>
                                            <p:strVal val="visible"/>
                                          </p:to>
                                        </p:set>
                                        <p:anim calcmode="lin" valueType="num" p14:bounceEnd="67000">
                                          <p:cBhvr additive="base">
                                            <p:cTn id="23" dur="1000" fill="hold"/>
                                            <p:tgtEl>
                                              <p:spTgt spid="151"/>
                                            </p:tgtEl>
                                            <p:attrNameLst>
                                              <p:attrName>ppt_x</p:attrName>
                                            </p:attrNameLst>
                                          </p:cBhvr>
                                          <p:tavLst>
                                            <p:tav tm="0">
                                              <p:val>
                                                <p:strVal val="#ppt_x"/>
                                              </p:val>
                                            </p:tav>
                                            <p:tav tm="100000">
                                              <p:val>
                                                <p:strVal val="#ppt_x"/>
                                              </p:val>
                                            </p:tav>
                                          </p:tavLst>
                                        </p:anim>
                                        <p:anim calcmode="lin" valueType="num" p14:bounceEnd="67000">
                                          <p:cBhvr additive="base">
                                            <p:cTn id="24" dur="1000" fill="hold"/>
                                            <p:tgtEl>
                                              <p:spTgt spid="151"/>
                                            </p:tgtEl>
                                            <p:attrNameLst>
                                              <p:attrName>ppt_y</p:attrName>
                                            </p:attrNameLst>
                                          </p:cBhvr>
                                          <p:tavLst>
                                            <p:tav tm="0">
                                              <p:val>
                                                <p:strVal val="1+#ppt_h/2"/>
                                              </p:val>
                                            </p:tav>
                                            <p:tav tm="100000">
                                              <p:val>
                                                <p:strVal val="#ppt_y"/>
                                              </p:val>
                                            </p:tav>
                                          </p:tavLst>
                                        </p:anim>
                                      </p:childTnLst>
                                    </p:cTn>
                                  </p:par>
                                  <p:par>
                                    <p:cTn id="25" presetID="2" presetClass="entr" presetSubtype="1" fill="hold" nodeType="withEffect" p14:presetBounceEnd="67000">
                                      <p:stCondLst>
                                        <p:cond delay="500"/>
                                      </p:stCondLst>
                                      <p:childTnLst>
                                        <p:set>
                                          <p:cBhvr>
                                            <p:cTn id="26" dur="1" fill="hold">
                                              <p:stCondLst>
                                                <p:cond delay="0"/>
                                              </p:stCondLst>
                                            </p:cTn>
                                            <p:tgtEl>
                                              <p:spTgt spid="179"/>
                                            </p:tgtEl>
                                            <p:attrNameLst>
                                              <p:attrName>style.visibility</p:attrName>
                                            </p:attrNameLst>
                                          </p:cBhvr>
                                          <p:to>
                                            <p:strVal val="visible"/>
                                          </p:to>
                                        </p:set>
                                        <p:anim calcmode="lin" valueType="num" p14:bounceEnd="67000">
                                          <p:cBhvr additive="base">
                                            <p:cTn id="27" dur="1000" fill="hold"/>
                                            <p:tgtEl>
                                              <p:spTgt spid="179"/>
                                            </p:tgtEl>
                                            <p:attrNameLst>
                                              <p:attrName>ppt_x</p:attrName>
                                            </p:attrNameLst>
                                          </p:cBhvr>
                                          <p:tavLst>
                                            <p:tav tm="0">
                                              <p:val>
                                                <p:strVal val="#ppt_x"/>
                                              </p:val>
                                            </p:tav>
                                            <p:tav tm="100000">
                                              <p:val>
                                                <p:strVal val="#ppt_x"/>
                                              </p:val>
                                            </p:tav>
                                          </p:tavLst>
                                        </p:anim>
                                        <p:anim calcmode="lin" valueType="num" p14:bounceEnd="67000">
                                          <p:cBhvr additive="base">
                                            <p:cTn id="28" dur="1000" fill="hold"/>
                                            <p:tgtEl>
                                              <p:spTgt spid="179"/>
                                            </p:tgtEl>
                                            <p:attrNameLst>
                                              <p:attrName>ppt_y</p:attrName>
                                            </p:attrNameLst>
                                          </p:cBhvr>
                                          <p:tavLst>
                                            <p:tav tm="0">
                                              <p:val>
                                                <p:strVal val="0-#ppt_h/2"/>
                                              </p:val>
                                            </p:tav>
                                            <p:tav tm="100000">
                                              <p:val>
                                                <p:strVal val="#ppt_y"/>
                                              </p:val>
                                            </p:tav>
                                          </p:tavLst>
                                        </p:anim>
                                      </p:childTnLst>
                                    </p:cTn>
                                  </p:par>
                                  <p:par>
                                    <p:cTn id="29" presetID="2" presetClass="entr" presetSubtype="4" fill="hold" nodeType="withEffect" p14:presetBounceEnd="67000">
                                      <p:stCondLst>
                                        <p:cond delay="600"/>
                                      </p:stCondLst>
                                      <p:childTnLst>
                                        <p:set>
                                          <p:cBhvr>
                                            <p:cTn id="30" dur="1" fill="hold">
                                              <p:stCondLst>
                                                <p:cond delay="0"/>
                                              </p:stCondLst>
                                            </p:cTn>
                                            <p:tgtEl>
                                              <p:spTgt spid="188"/>
                                            </p:tgtEl>
                                            <p:attrNameLst>
                                              <p:attrName>style.visibility</p:attrName>
                                            </p:attrNameLst>
                                          </p:cBhvr>
                                          <p:to>
                                            <p:strVal val="visible"/>
                                          </p:to>
                                        </p:set>
                                        <p:anim calcmode="lin" valueType="num" p14:bounceEnd="67000">
                                          <p:cBhvr additive="base">
                                            <p:cTn id="31" dur="1000" fill="hold"/>
                                            <p:tgtEl>
                                              <p:spTgt spid="188"/>
                                            </p:tgtEl>
                                            <p:attrNameLst>
                                              <p:attrName>ppt_x</p:attrName>
                                            </p:attrNameLst>
                                          </p:cBhvr>
                                          <p:tavLst>
                                            <p:tav tm="0">
                                              <p:val>
                                                <p:strVal val="#ppt_x"/>
                                              </p:val>
                                            </p:tav>
                                            <p:tav tm="100000">
                                              <p:val>
                                                <p:strVal val="#ppt_x"/>
                                              </p:val>
                                            </p:tav>
                                          </p:tavLst>
                                        </p:anim>
                                        <p:anim calcmode="lin" valueType="num" p14:bounceEnd="67000">
                                          <p:cBhvr additive="base">
                                            <p:cTn id="32" dur="1000" fill="hold"/>
                                            <p:tgtEl>
                                              <p:spTgt spid="188"/>
                                            </p:tgtEl>
                                            <p:attrNameLst>
                                              <p:attrName>ppt_y</p:attrName>
                                            </p:attrNameLst>
                                          </p:cBhvr>
                                          <p:tavLst>
                                            <p:tav tm="0">
                                              <p:val>
                                                <p:strVal val="1+#ppt_h/2"/>
                                              </p:val>
                                            </p:tav>
                                            <p:tav tm="100000">
                                              <p:val>
                                                <p:strVal val="#ppt_y"/>
                                              </p:val>
                                            </p:tav>
                                          </p:tavLst>
                                        </p:anim>
                                      </p:childTnLst>
                                    </p:cTn>
                                  </p:par>
                                  <p:par>
                                    <p:cTn id="33" presetID="2" presetClass="entr" presetSubtype="1" fill="hold" nodeType="withEffect" p14:presetBounceEnd="67000">
                                      <p:stCondLst>
                                        <p:cond delay="700"/>
                                      </p:stCondLst>
                                      <p:childTnLst>
                                        <p:set>
                                          <p:cBhvr>
                                            <p:cTn id="34" dur="1" fill="hold">
                                              <p:stCondLst>
                                                <p:cond delay="0"/>
                                              </p:stCondLst>
                                            </p:cTn>
                                            <p:tgtEl>
                                              <p:spTgt spid="302"/>
                                            </p:tgtEl>
                                            <p:attrNameLst>
                                              <p:attrName>style.visibility</p:attrName>
                                            </p:attrNameLst>
                                          </p:cBhvr>
                                          <p:to>
                                            <p:strVal val="visible"/>
                                          </p:to>
                                        </p:set>
                                        <p:anim calcmode="lin" valueType="num" p14:bounceEnd="67000">
                                          <p:cBhvr additive="base">
                                            <p:cTn id="35" dur="1000" fill="hold"/>
                                            <p:tgtEl>
                                              <p:spTgt spid="302"/>
                                            </p:tgtEl>
                                            <p:attrNameLst>
                                              <p:attrName>ppt_x</p:attrName>
                                            </p:attrNameLst>
                                          </p:cBhvr>
                                          <p:tavLst>
                                            <p:tav tm="0">
                                              <p:val>
                                                <p:strVal val="#ppt_x"/>
                                              </p:val>
                                            </p:tav>
                                            <p:tav tm="100000">
                                              <p:val>
                                                <p:strVal val="#ppt_x"/>
                                              </p:val>
                                            </p:tav>
                                          </p:tavLst>
                                        </p:anim>
                                        <p:anim calcmode="lin" valueType="num" p14:bounceEnd="67000">
                                          <p:cBhvr additive="base">
                                            <p:cTn id="36" dur="1000" fill="hold"/>
                                            <p:tgtEl>
                                              <p:spTgt spid="302"/>
                                            </p:tgtEl>
                                            <p:attrNameLst>
                                              <p:attrName>ppt_y</p:attrName>
                                            </p:attrNameLst>
                                          </p:cBhvr>
                                          <p:tavLst>
                                            <p:tav tm="0">
                                              <p:val>
                                                <p:strVal val="0-#ppt_h/2"/>
                                              </p:val>
                                            </p:tav>
                                            <p:tav tm="100000">
                                              <p:val>
                                                <p:strVal val="#ppt_y"/>
                                              </p:val>
                                            </p:tav>
                                          </p:tavLst>
                                        </p:anim>
                                      </p:childTnLst>
                                    </p:cTn>
                                  </p:par>
                                  <p:par>
                                    <p:cTn id="37" presetID="2" presetClass="entr" presetSubtype="6" fill="hold" nodeType="withEffect" p14:presetBounceEnd="67000">
                                      <p:stCondLst>
                                        <p:cond delay="800"/>
                                      </p:stCondLst>
                                      <p:childTnLst>
                                        <p:set>
                                          <p:cBhvr>
                                            <p:cTn id="38" dur="1" fill="hold">
                                              <p:stCondLst>
                                                <p:cond delay="0"/>
                                              </p:stCondLst>
                                            </p:cTn>
                                            <p:tgtEl>
                                              <p:spTgt spid="314"/>
                                            </p:tgtEl>
                                            <p:attrNameLst>
                                              <p:attrName>style.visibility</p:attrName>
                                            </p:attrNameLst>
                                          </p:cBhvr>
                                          <p:to>
                                            <p:strVal val="visible"/>
                                          </p:to>
                                        </p:set>
                                        <p:anim calcmode="lin" valueType="num" p14:bounceEnd="67000">
                                          <p:cBhvr additive="base">
                                            <p:cTn id="39" dur="1000" fill="hold"/>
                                            <p:tgtEl>
                                              <p:spTgt spid="314"/>
                                            </p:tgtEl>
                                            <p:attrNameLst>
                                              <p:attrName>ppt_x</p:attrName>
                                            </p:attrNameLst>
                                          </p:cBhvr>
                                          <p:tavLst>
                                            <p:tav tm="0">
                                              <p:val>
                                                <p:strVal val="1+#ppt_w/2"/>
                                              </p:val>
                                            </p:tav>
                                            <p:tav tm="100000">
                                              <p:val>
                                                <p:strVal val="#ppt_x"/>
                                              </p:val>
                                            </p:tav>
                                          </p:tavLst>
                                        </p:anim>
                                        <p:anim calcmode="lin" valueType="num" p14:bounceEnd="67000">
                                          <p:cBhvr additive="base">
                                            <p:cTn id="40" dur="1000" fill="hold"/>
                                            <p:tgtEl>
                                              <p:spTgt spid="314"/>
                                            </p:tgtEl>
                                            <p:attrNameLst>
                                              <p:attrName>ppt_y</p:attrName>
                                            </p:attrNameLst>
                                          </p:cBhvr>
                                          <p:tavLst>
                                            <p:tav tm="0">
                                              <p:val>
                                                <p:strVal val="1+#ppt_h/2"/>
                                              </p:val>
                                            </p:tav>
                                            <p:tav tm="100000">
                                              <p:val>
                                                <p:strVal val="#ppt_y"/>
                                              </p:val>
                                            </p:tav>
                                          </p:tavLst>
                                        </p:anim>
                                      </p:childTnLst>
                                    </p:cTn>
                                  </p:par>
                                  <p:par>
                                    <p:cTn id="41" presetID="2" presetClass="entr" presetSubtype="12" fill="hold" nodeType="withEffect" p14:presetBounceEnd="67000">
                                      <p:stCondLst>
                                        <p:cond delay="900"/>
                                      </p:stCondLst>
                                      <p:childTnLst>
                                        <p:set>
                                          <p:cBhvr>
                                            <p:cTn id="42" dur="1" fill="hold">
                                              <p:stCondLst>
                                                <p:cond delay="0"/>
                                              </p:stCondLst>
                                            </p:cTn>
                                            <p:tgtEl>
                                              <p:spTgt spid="324"/>
                                            </p:tgtEl>
                                            <p:attrNameLst>
                                              <p:attrName>style.visibility</p:attrName>
                                            </p:attrNameLst>
                                          </p:cBhvr>
                                          <p:to>
                                            <p:strVal val="visible"/>
                                          </p:to>
                                        </p:set>
                                        <p:anim calcmode="lin" valueType="num" p14:bounceEnd="67000">
                                          <p:cBhvr additive="base">
                                            <p:cTn id="43" dur="1000" fill="hold"/>
                                            <p:tgtEl>
                                              <p:spTgt spid="324"/>
                                            </p:tgtEl>
                                            <p:attrNameLst>
                                              <p:attrName>ppt_x</p:attrName>
                                            </p:attrNameLst>
                                          </p:cBhvr>
                                          <p:tavLst>
                                            <p:tav tm="0">
                                              <p:val>
                                                <p:strVal val="0-#ppt_w/2"/>
                                              </p:val>
                                            </p:tav>
                                            <p:tav tm="100000">
                                              <p:val>
                                                <p:strVal val="#ppt_x"/>
                                              </p:val>
                                            </p:tav>
                                          </p:tavLst>
                                        </p:anim>
                                        <p:anim calcmode="lin" valueType="num" p14:bounceEnd="67000">
                                          <p:cBhvr additive="base">
                                            <p:cTn id="44" dur="1000" fill="hold"/>
                                            <p:tgtEl>
                                              <p:spTgt spid="32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303"/>
                                            </p:tgtEl>
                                            <p:attrNameLst>
                                              <p:attrName>style.visibility</p:attrName>
                                            </p:attrNameLst>
                                          </p:cBhvr>
                                          <p:to>
                                            <p:strVal val="visible"/>
                                          </p:to>
                                        </p:set>
                                        <p:animEffect transition="in" filter="randombar(horizontal)">
                                          <p:cBhvr>
                                            <p:cTn id="49" dur="500"/>
                                            <p:tgtEl>
                                              <p:spTgt spid="303"/>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stCondLst>
                                        <p:cond delay="0"/>
                                      </p:stCondLst>
                                      <p:childTnLst>
                                        <p:set>
                                          <p:cBhvr>
                                            <p:cTn id="53" dur="1" fill="hold">
                                              <p:stCondLst>
                                                <p:cond delay="0"/>
                                              </p:stCondLst>
                                            </p:cTn>
                                            <p:tgtEl>
                                              <p:spTgt spid="304">
                                                <p:txEl>
                                                  <p:pRg st="0" end="0"/>
                                                </p:txEl>
                                              </p:spTgt>
                                            </p:tgtEl>
                                            <p:attrNameLst>
                                              <p:attrName>style.visibility</p:attrName>
                                            </p:attrNameLst>
                                          </p:cBhvr>
                                          <p:to>
                                            <p:strVal val="visible"/>
                                          </p:to>
                                        </p:set>
                                        <p:anim calcmode="lin" valueType="num">
                                          <p:cBhvr additive="base">
                                            <p:cTn id="54" dur="500" fill="hold"/>
                                            <p:tgtEl>
                                              <p:spTgt spid="304">
                                                <p:txEl>
                                                  <p:pRg st="0" end="0"/>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30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nodeType="clickEffect">
                                      <p:stCondLst>
                                        <p:cond delay="0"/>
                                      </p:stCondLst>
                                      <p:childTnLst>
                                        <p:set>
                                          <p:cBhvr>
                                            <p:cTn id="59" dur="1" fill="hold">
                                              <p:stCondLst>
                                                <p:cond delay="0"/>
                                              </p:stCondLst>
                                            </p:cTn>
                                            <p:tgtEl>
                                              <p:spTgt spid="304">
                                                <p:txEl>
                                                  <p:pRg st="1" end="1"/>
                                                </p:txEl>
                                              </p:spTgt>
                                            </p:tgtEl>
                                            <p:attrNameLst>
                                              <p:attrName>style.visibility</p:attrName>
                                            </p:attrNameLst>
                                          </p:cBhvr>
                                          <p:to>
                                            <p:strVal val="visible"/>
                                          </p:to>
                                        </p:set>
                                        <p:anim calcmode="lin" valueType="num">
                                          <p:cBhvr additive="base">
                                            <p:cTn id="60" dur="500" fill="hold"/>
                                            <p:tgtEl>
                                              <p:spTgt spid="304">
                                                <p:txEl>
                                                  <p:pRg st="1" end="1"/>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30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8" fill="hold" nodeType="clickEffect">
                                      <p:stCondLst>
                                        <p:cond delay="0"/>
                                      </p:stCondLst>
                                      <p:childTnLst>
                                        <p:set>
                                          <p:cBhvr>
                                            <p:cTn id="65" dur="1" fill="hold">
                                              <p:stCondLst>
                                                <p:cond delay="0"/>
                                              </p:stCondLst>
                                            </p:cTn>
                                            <p:tgtEl>
                                              <p:spTgt spid="304">
                                                <p:txEl>
                                                  <p:pRg st="2" end="2"/>
                                                </p:txEl>
                                              </p:spTgt>
                                            </p:tgtEl>
                                            <p:attrNameLst>
                                              <p:attrName>style.visibility</p:attrName>
                                            </p:attrNameLst>
                                          </p:cBhvr>
                                          <p:to>
                                            <p:strVal val="visible"/>
                                          </p:to>
                                        </p:set>
                                        <p:anim calcmode="lin" valueType="num">
                                          <p:cBhvr additive="base">
                                            <p:cTn id="66" dur="500" fill="hold"/>
                                            <p:tgtEl>
                                              <p:spTgt spid="304">
                                                <p:txEl>
                                                  <p:pRg st="2" end="2"/>
                                                </p:txEl>
                                              </p:spTgt>
                                            </p:tgtEl>
                                            <p:attrNameLst>
                                              <p:attrName>ppt_x</p:attrName>
                                            </p:attrNameLst>
                                          </p:cBhvr>
                                          <p:tavLst>
                                            <p:tav tm="0">
                                              <p:val>
                                                <p:strVal val="0-#ppt_w/2"/>
                                              </p:val>
                                            </p:tav>
                                            <p:tav tm="100000">
                                              <p:val>
                                                <p:strVal val="#ppt_x"/>
                                              </p:val>
                                            </p:tav>
                                          </p:tavLst>
                                        </p:anim>
                                        <p:anim calcmode="lin" valueType="num">
                                          <p:cBhvr additive="base">
                                            <p:cTn id="67" dur="500" fill="hold"/>
                                            <p:tgtEl>
                                              <p:spTgt spid="30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nodeType="clickEffect">
                                      <p:stCondLst>
                                        <p:cond delay="0"/>
                                      </p:stCondLst>
                                      <p:childTnLst>
                                        <p:set>
                                          <p:cBhvr>
                                            <p:cTn id="71" dur="1" fill="hold">
                                              <p:stCondLst>
                                                <p:cond delay="0"/>
                                              </p:stCondLst>
                                            </p:cTn>
                                            <p:tgtEl>
                                              <p:spTgt spid="304">
                                                <p:txEl>
                                                  <p:pRg st="3" end="3"/>
                                                </p:txEl>
                                              </p:spTgt>
                                            </p:tgtEl>
                                            <p:attrNameLst>
                                              <p:attrName>style.visibility</p:attrName>
                                            </p:attrNameLst>
                                          </p:cBhvr>
                                          <p:to>
                                            <p:strVal val="visible"/>
                                          </p:to>
                                        </p:set>
                                        <p:anim calcmode="lin" valueType="num">
                                          <p:cBhvr additive="base">
                                            <p:cTn id="72" dur="500" fill="hold"/>
                                            <p:tgtEl>
                                              <p:spTgt spid="304">
                                                <p:txEl>
                                                  <p:pRg st="3" end="3"/>
                                                </p:txEl>
                                              </p:spTgt>
                                            </p:tgtEl>
                                            <p:attrNameLst>
                                              <p:attrName>ppt_x</p:attrName>
                                            </p:attrNameLst>
                                          </p:cBhvr>
                                          <p:tavLst>
                                            <p:tav tm="0">
                                              <p:val>
                                                <p:strVal val="0-#ppt_w/2"/>
                                              </p:val>
                                            </p:tav>
                                            <p:tav tm="100000">
                                              <p:val>
                                                <p:strVal val="#ppt_x"/>
                                              </p:val>
                                            </p:tav>
                                          </p:tavLst>
                                        </p:anim>
                                        <p:anim calcmode="lin" valueType="num">
                                          <p:cBhvr additive="base">
                                            <p:cTn id="73" dur="500" fill="hold"/>
                                            <p:tgtEl>
                                              <p:spTgt spid="30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8" fill="hold" nodeType="clickEffect">
                                      <p:stCondLst>
                                        <p:cond delay="0"/>
                                      </p:stCondLst>
                                      <p:childTnLst>
                                        <p:set>
                                          <p:cBhvr>
                                            <p:cTn id="77" dur="1" fill="hold">
                                              <p:stCondLst>
                                                <p:cond delay="0"/>
                                              </p:stCondLst>
                                            </p:cTn>
                                            <p:tgtEl>
                                              <p:spTgt spid="304">
                                                <p:txEl>
                                                  <p:pRg st="4" end="4"/>
                                                </p:txEl>
                                              </p:spTgt>
                                            </p:tgtEl>
                                            <p:attrNameLst>
                                              <p:attrName>style.visibility</p:attrName>
                                            </p:attrNameLst>
                                          </p:cBhvr>
                                          <p:to>
                                            <p:strVal val="visible"/>
                                          </p:to>
                                        </p:set>
                                        <p:anim calcmode="lin" valueType="num">
                                          <p:cBhvr additive="base">
                                            <p:cTn id="78" dur="500" fill="hold"/>
                                            <p:tgtEl>
                                              <p:spTgt spid="304">
                                                <p:txEl>
                                                  <p:pRg st="4" end="4"/>
                                                </p:txEl>
                                              </p:spTgt>
                                            </p:tgtEl>
                                            <p:attrNameLst>
                                              <p:attrName>ppt_x</p:attrName>
                                            </p:attrNameLst>
                                          </p:cBhvr>
                                          <p:tavLst>
                                            <p:tav tm="0">
                                              <p:val>
                                                <p:strVal val="0-#ppt_w/2"/>
                                              </p:val>
                                            </p:tav>
                                            <p:tav tm="100000">
                                              <p:val>
                                                <p:strVal val="#ppt_x"/>
                                              </p:val>
                                            </p:tav>
                                          </p:tavLst>
                                        </p:anim>
                                        <p:anim calcmode="lin" valueType="num">
                                          <p:cBhvr additive="base">
                                            <p:cTn id="79" dur="500" fill="hold"/>
                                            <p:tgtEl>
                                              <p:spTgt spid="30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8" fill="hold" nodeType="clickEffect">
                                      <p:stCondLst>
                                        <p:cond delay="0"/>
                                      </p:stCondLst>
                                      <p:childTnLst>
                                        <p:set>
                                          <p:cBhvr>
                                            <p:cTn id="83" dur="1" fill="hold">
                                              <p:stCondLst>
                                                <p:cond delay="0"/>
                                              </p:stCondLst>
                                            </p:cTn>
                                            <p:tgtEl>
                                              <p:spTgt spid="304">
                                                <p:txEl>
                                                  <p:pRg st="5" end="5"/>
                                                </p:txEl>
                                              </p:spTgt>
                                            </p:tgtEl>
                                            <p:attrNameLst>
                                              <p:attrName>style.visibility</p:attrName>
                                            </p:attrNameLst>
                                          </p:cBhvr>
                                          <p:to>
                                            <p:strVal val="visible"/>
                                          </p:to>
                                        </p:set>
                                        <p:anim calcmode="lin" valueType="num">
                                          <p:cBhvr additive="base">
                                            <p:cTn id="84" dur="500" fill="hold"/>
                                            <p:tgtEl>
                                              <p:spTgt spid="304">
                                                <p:txEl>
                                                  <p:pRg st="5" end="5"/>
                                                </p:txEl>
                                              </p:spTgt>
                                            </p:tgtEl>
                                            <p:attrNameLst>
                                              <p:attrName>ppt_x</p:attrName>
                                            </p:attrNameLst>
                                          </p:cBhvr>
                                          <p:tavLst>
                                            <p:tav tm="0">
                                              <p:val>
                                                <p:strVal val="0-#ppt_w/2"/>
                                              </p:val>
                                            </p:tav>
                                            <p:tav tm="100000">
                                              <p:val>
                                                <p:strVal val="#ppt_x"/>
                                              </p:val>
                                            </p:tav>
                                          </p:tavLst>
                                        </p:anim>
                                        <p:anim calcmode="lin" valueType="num">
                                          <p:cBhvr additive="base">
                                            <p:cTn id="85" dur="500" fill="hold"/>
                                            <p:tgtEl>
                                              <p:spTgt spid="30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8" fill="hold" nodeType="clickEffect">
                                      <p:stCondLst>
                                        <p:cond delay="0"/>
                                      </p:stCondLst>
                                      <p:childTnLst>
                                        <p:set>
                                          <p:cBhvr>
                                            <p:cTn id="89" dur="1" fill="hold">
                                              <p:stCondLst>
                                                <p:cond delay="0"/>
                                              </p:stCondLst>
                                            </p:cTn>
                                            <p:tgtEl>
                                              <p:spTgt spid="304">
                                                <p:txEl>
                                                  <p:pRg st="6" end="6"/>
                                                </p:txEl>
                                              </p:spTgt>
                                            </p:tgtEl>
                                            <p:attrNameLst>
                                              <p:attrName>style.visibility</p:attrName>
                                            </p:attrNameLst>
                                          </p:cBhvr>
                                          <p:to>
                                            <p:strVal val="visible"/>
                                          </p:to>
                                        </p:set>
                                        <p:anim calcmode="lin" valueType="num">
                                          <p:cBhvr additive="base">
                                            <p:cTn id="90" dur="500" fill="hold"/>
                                            <p:tgtEl>
                                              <p:spTgt spid="304">
                                                <p:txEl>
                                                  <p:pRg st="6" end="6"/>
                                                </p:txEl>
                                              </p:spTgt>
                                            </p:tgtEl>
                                            <p:attrNameLst>
                                              <p:attrName>ppt_x</p:attrName>
                                            </p:attrNameLst>
                                          </p:cBhvr>
                                          <p:tavLst>
                                            <p:tav tm="0">
                                              <p:val>
                                                <p:strVal val="0-#ppt_w/2"/>
                                              </p:val>
                                            </p:tav>
                                            <p:tav tm="100000">
                                              <p:val>
                                                <p:strVal val="#ppt_x"/>
                                              </p:val>
                                            </p:tav>
                                          </p:tavLst>
                                        </p:anim>
                                        <p:anim calcmode="lin" valueType="num">
                                          <p:cBhvr additive="base">
                                            <p:cTn id="91" dur="500" fill="hold"/>
                                            <p:tgtEl>
                                              <p:spTgt spid="30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8" fill="hold" nodeType="clickEffect">
                                      <p:stCondLst>
                                        <p:cond delay="0"/>
                                      </p:stCondLst>
                                      <p:childTnLst>
                                        <p:set>
                                          <p:cBhvr>
                                            <p:cTn id="95" dur="1" fill="hold">
                                              <p:stCondLst>
                                                <p:cond delay="0"/>
                                              </p:stCondLst>
                                            </p:cTn>
                                            <p:tgtEl>
                                              <p:spTgt spid="304">
                                                <p:txEl>
                                                  <p:pRg st="7" end="7"/>
                                                </p:txEl>
                                              </p:spTgt>
                                            </p:tgtEl>
                                            <p:attrNameLst>
                                              <p:attrName>style.visibility</p:attrName>
                                            </p:attrNameLst>
                                          </p:cBhvr>
                                          <p:to>
                                            <p:strVal val="visible"/>
                                          </p:to>
                                        </p:set>
                                        <p:anim calcmode="lin" valueType="num">
                                          <p:cBhvr additive="base">
                                            <p:cTn id="96" dur="500" fill="hold"/>
                                            <p:tgtEl>
                                              <p:spTgt spid="304">
                                                <p:txEl>
                                                  <p:pRg st="7" end="7"/>
                                                </p:txEl>
                                              </p:spTgt>
                                            </p:tgtEl>
                                            <p:attrNameLst>
                                              <p:attrName>ppt_x</p:attrName>
                                            </p:attrNameLst>
                                          </p:cBhvr>
                                          <p:tavLst>
                                            <p:tav tm="0">
                                              <p:val>
                                                <p:strVal val="0-#ppt_w/2"/>
                                              </p:val>
                                            </p:tav>
                                            <p:tav tm="100000">
                                              <p:val>
                                                <p:strVal val="#ppt_x"/>
                                              </p:val>
                                            </p:tav>
                                          </p:tavLst>
                                        </p:anim>
                                        <p:anim calcmode="lin" valueType="num">
                                          <p:cBhvr additive="base">
                                            <p:cTn id="97" dur="500" fill="hold"/>
                                            <p:tgtEl>
                                              <p:spTgt spid="304">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anim calcmode="lin" valueType="num">
                                          <p:cBhvr additive="base">
                                            <p:cTn id="7" dur="1000" fill="hold"/>
                                            <p:tgtEl>
                                              <p:spTgt spid="152"/>
                                            </p:tgtEl>
                                            <p:attrNameLst>
                                              <p:attrName>ppt_x</p:attrName>
                                            </p:attrNameLst>
                                          </p:cBhvr>
                                          <p:tavLst>
                                            <p:tav tm="0">
                                              <p:val>
                                                <p:strVal val="#ppt_x"/>
                                              </p:val>
                                            </p:tav>
                                            <p:tav tm="100000">
                                              <p:val>
                                                <p:strVal val="#ppt_x"/>
                                              </p:val>
                                            </p:tav>
                                          </p:tavLst>
                                        </p:anim>
                                        <p:anim calcmode="lin" valueType="num">
                                          <p:cBhvr additive="base">
                                            <p:cTn id="8" dur="1000" fill="hold"/>
                                            <p:tgtEl>
                                              <p:spTgt spid="15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100"/>
                                      </p:stCondLst>
                                      <p:childTnLst>
                                        <p:set>
                                          <p:cBhvr>
                                            <p:cTn id="10" dur="1" fill="hold">
                                              <p:stCondLst>
                                                <p:cond delay="0"/>
                                              </p:stCondLst>
                                            </p:cTn>
                                            <p:tgtEl>
                                              <p:spTgt spid="113"/>
                                            </p:tgtEl>
                                            <p:attrNameLst>
                                              <p:attrName>style.visibility</p:attrName>
                                            </p:attrNameLst>
                                          </p:cBhvr>
                                          <p:to>
                                            <p:strVal val="visible"/>
                                          </p:to>
                                        </p:set>
                                        <p:anim calcmode="lin" valueType="num">
                                          <p:cBhvr additive="base">
                                            <p:cTn id="11" dur="1000" fill="hold"/>
                                            <p:tgtEl>
                                              <p:spTgt spid="113"/>
                                            </p:tgtEl>
                                            <p:attrNameLst>
                                              <p:attrName>ppt_x</p:attrName>
                                            </p:attrNameLst>
                                          </p:cBhvr>
                                          <p:tavLst>
                                            <p:tav tm="0">
                                              <p:val>
                                                <p:strVal val="#ppt_x"/>
                                              </p:val>
                                            </p:tav>
                                            <p:tav tm="100000">
                                              <p:val>
                                                <p:strVal val="#ppt_x"/>
                                              </p:val>
                                            </p:tav>
                                          </p:tavLst>
                                        </p:anim>
                                        <p:anim calcmode="lin" valueType="num">
                                          <p:cBhvr additive="base">
                                            <p:cTn id="12" dur="1000" fill="hold"/>
                                            <p:tgtEl>
                                              <p:spTgt spid="11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200"/>
                                      </p:stCondLst>
                                      <p:childTnLst>
                                        <p:set>
                                          <p:cBhvr>
                                            <p:cTn id="14" dur="1" fill="hold">
                                              <p:stCondLst>
                                                <p:cond delay="0"/>
                                              </p:stCondLst>
                                            </p:cTn>
                                            <p:tgtEl>
                                              <p:spTgt spid="114"/>
                                            </p:tgtEl>
                                            <p:attrNameLst>
                                              <p:attrName>style.visibility</p:attrName>
                                            </p:attrNameLst>
                                          </p:cBhvr>
                                          <p:to>
                                            <p:strVal val="visible"/>
                                          </p:to>
                                        </p:set>
                                        <p:anim calcmode="lin" valueType="num">
                                          <p:cBhvr additive="base">
                                            <p:cTn id="15" dur="1000" fill="hold"/>
                                            <p:tgtEl>
                                              <p:spTgt spid="114"/>
                                            </p:tgtEl>
                                            <p:attrNameLst>
                                              <p:attrName>ppt_x</p:attrName>
                                            </p:attrNameLst>
                                          </p:cBhvr>
                                          <p:tavLst>
                                            <p:tav tm="0">
                                              <p:val>
                                                <p:strVal val="#ppt_x"/>
                                              </p:val>
                                            </p:tav>
                                            <p:tav tm="100000">
                                              <p:val>
                                                <p:strVal val="#ppt_x"/>
                                              </p:val>
                                            </p:tav>
                                          </p:tavLst>
                                        </p:anim>
                                        <p:anim calcmode="lin" valueType="num">
                                          <p:cBhvr additive="base">
                                            <p:cTn id="16" dur="1000" fill="hold"/>
                                            <p:tgtEl>
                                              <p:spTgt spid="11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300"/>
                                      </p:stCondLst>
                                      <p:childTnLst>
                                        <p:set>
                                          <p:cBhvr>
                                            <p:cTn id="18" dur="1" fill="hold">
                                              <p:stCondLst>
                                                <p:cond delay="0"/>
                                              </p:stCondLst>
                                            </p:cTn>
                                            <p:tgtEl>
                                              <p:spTgt spid="115"/>
                                            </p:tgtEl>
                                            <p:attrNameLst>
                                              <p:attrName>style.visibility</p:attrName>
                                            </p:attrNameLst>
                                          </p:cBhvr>
                                          <p:to>
                                            <p:strVal val="visible"/>
                                          </p:to>
                                        </p:set>
                                        <p:anim calcmode="lin" valueType="num">
                                          <p:cBhvr additive="base">
                                            <p:cTn id="19" dur="1000" fill="hold"/>
                                            <p:tgtEl>
                                              <p:spTgt spid="115"/>
                                            </p:tgtEl>
                                            <p:attrNameLst>
                                              <p:attrName>ppt_x</p:attrName>
                                            </p:attrNameLst>
                                          </p:cBhvr>
                                          <p:tavLst>
                                            <p:tav tm="0">
                                              <p:val>
                                                <p:strVal val="#ppt_x"/>
                                              </p:val>
                                            </p:tav>
                                            <p:tav tm="100000">
                                              <p:val>
                                                <p:strVal val="#ppt_x"/>
                                              </p:val>
                                            </p:tav>
                                          </p:tavLst>
                                        </p:anim>
                                        <p:anim calcmode="lin" valueType="num">
                                          <p:cBhvr additive="base">
                                            <p:cTn id="20" dur="1000" fill="hold"/>
                                            <p:tgtEl>
                                              <p:spTgt spid="115"/>
                                            </p:tgtEl>
                                            <p:attrNameLst>
                                              <p:attrName>ppt_y</p:attrName>
                                            </p:attrNameLst>
                                          </p:cBhvr>
                                          <p:tavLst>
                                            <p:tav tm="0">
                                              <p:val>
                                                <p:strVal val="0-#ppt_h/2"/>
                                              </p:val>
                                            </p:tav>
                                            <p:tav tm="100000">
                                              <p:val>
                                                <p:strVal val="#ppt_y"/>
                                              </p:val>
                                            </p:tav>
                                          </p:tavLst>
                                        </p:anim>
                                      </p:childTnLst>
                                    </p:cTn>
                                  </p:par>
                                  <p:par>
                                    <p:cTn id="21" presetID="2" presetClass="entr" presetSubtype="4" fill="hold" nodeType="withEffect">
                                      <p:stCondLst>
                                        <p:cond delay="400"/>
                                      </p:stCondLst>
                                      <p:childTnLst>
                                        <p:set>
                                          <p:cBhvr>
                                            <p:cTn id="22" dur="1" fill="hold">
                                              <p:stCondLst>
                                                <p:cond delay="0"/>
                                              </p:stCondLst>
                                            </p:cTn>
                                            <p:tgtEl>
                                              <p:spTgt spid="151"/>
                                            </p:tgtEl>
                                            <p:attrNameLst>
                                              <p:attrName>style.visibility</p:attrName>
                                            </p:attrNameLst>
                                          </p:cBhvr>
                                          <p:to>
                                            <p:strVal val="visible"/>
                                          </p:to>
                                        </p:set>
                                        <p:anim calcmode="lin" valueType="num">
                                          <p:cBhvr additive="base">
                                            <p:cTn id="23" dur="1000" fill="hold"/>
                                            <p:tgtEl>
                                              <p:spTgt spid="151"/>
                                            </p:tgtEl>
                                            <p:attrNameLst>
                                              <p:attrName>ppt_x</p:attrName>
                                            </p:attrNameLst>
                                          </p:cBhvr>
                                          <p:tavLst>
                                            <p:tav tm="0">
                                              <p:val>
                                                <p:strVal val="#ppt_x"/>
                                              </p:val>
                                            </p:tav>
                                            <p:tav tm="100000">
                                              <p:val>
                                                <p:strVal val="#ppt_x"/>
                                              </p:val>
                                            </p:tav>
                                          </p:tavLst>
                                        </p:anim>
                                        <p:anim calcmode="lin" valueType="num">
                                          <p:cBhvr additive="base">
                                            <p:cTn id="24" dur="1000" fill="hold"/>
                                            <p:tgtEl>
                                              <p:spTgt spid="151"/>
                                            </p:tgtEl>
                                            <p:attrNameLst>
                                              <p:attrName>ppt_y</p:attrName>
                                            </p:attrNameLst>
                                          </p:cBhvr>
                                          <p:tavLst>
                                            <p:tav tm="0">
                                              <p:val>
                                                <p:strVal val="1+#ppt_h/2"/>
                                              </p:val>
                                            </p:tav>
                                            <p:tav tm="100000">
                                              <p:val>
                                                <p:strVal val="#ppt_y"/>
                                              </p:val>
                                            </p:tav>
                                          </p:tavLst>
                                        </p:anim>
                                      </p:childTnLst>
                                    </p:cTn>
                                  </p:par>
                                  <p:par>
                                    <p:cTn id="25" presetID="2" presetClass="entr" presetSubtype="1" fill="hold" nodeType="withEffect">
                                      <p:stCondLst>
                                        <p:cond delay="500"/>
                                      </p:stCondLst>
                                      <p:childTnLst>
                                        <p:set>
                                          <p:cBhvr>
                                            <p:cTn id="26" dur="1" fill="hold">
                                              <p:stCondLst>
                                                <p:cond delay="0"/>
                                              </p:stCondLst>
                                            </p:cTn>
                                            <p:tgtEl>
                                              <p:spTgt spid="179"/>
                                            </p:tgtEl>
                                            <p:attrNameLst>
                                              <p:attrName>style.visibility</p:attrName>
                                            </p:attrNameLst>
                                          </p:cBhvr>
                                          <p:to>
                                            <p:strVal val="visible"/>
                                          </p:to>
                                        </p:set>
                                        <p:anim calcmode="lin" valueType="num">
                                          <p:cBhvr additive="base">
                                            <p:cTn id="27" dur="1000" fill="hold"/>
                                            <p:tgtEl>
                                              <p:spTgt spid="179"/>
                                            </p:tgtEl>
                                            <p:attrNameLst>
                                              <p:attrName>ppt_x</p:attrName>
                                            </p:attrNameLst>
                                          </p:cBhvr>
                                          <p:tavLst>
                                            <p:tav tm="0">
                                              <p:val>
                                                <p:strVal val="#ppt_x"/>
                                              </p:val>
                                            </p:tav>
                                            <p:tav tm="100000">
                                              <p:val>
                                                <p:strVal val="#ppt_x"/>
                                              </p:val>
                                            </p:tav>
                                          </p:tavLst>
                                        </p:anim>
                                        <p:anim calcmode="lin" valueType="num">
                                          <p:cBhvr additive="base">
                                            <p:cTn id="28" dur="1000" fill="hold"/>
                                            <p:tgtEl>
                                              <p:spTgt spid="179"/>
                                            </p:tgtEl>
                                            <p:attrNameLst>
                                              <p:attrName>ppt_y</p:attrName>
                                            </p:attrNameLst>
                                          </p:cBhvr>
                                          <p:tavLst>
                                            <p:tav tm="0">
                                              <p:val>
                                                <p:strVal val="0-#ppt_h/2"/>
                                              </p:val>
                                            </p:tav>
                                            <p:tav tm="100000">
                                              <p:val>
                                                <p:strVal val="#ppt_y"/>
                                              </p:val>
                                            </p:tav>
                                          </p:tavLst>
                                        </p:anim>
                                      </p:childTnLst>
                                    </p:cTn>
                                  </p:par>
                                  <p:par>
                                    <p:cTn id="29" presetID="2" presetClass="entr" presetSubtype="4" fill="hold" nodeType="withEffect">
                                      <p:stCondLst>
                                        <p:cond delay="600"/>
                                      </p:stCondLst>
                                      <p:childTnLst>
                                        <p:set>
                                          <p:cBhvr>
                                            <p:cTn id="30" dur="1" fill="hold">
                                              <p:stCondLst>
                                                <p:cond delay="0"/>
                                              </p:stCondLst>
                                            </p:cTn>
                                            <p:tgtEl>
                                              <p:spTgt spid="188"/>
                                            </p:tgtEl>
                                            <p:attrNameLst>
                                              <p:attrName>style.visibility</p:attrName>
                                            </p:attrNameLst>
                                          </p:cBhvr>
                                          <p:to>
                                            <p:strVal val="visible"/>
                                          </p:to>
                                        </p:set>
                                        <p:anim calcmode="lin" valueType="num">
                                          <p:cBhvr additive="base">
                                            <p:cTn id="31" dur="1000" fill="hold"/>
                                            <p:tgtEl>
                                              <p:spTgt spid="188"/>
                                            </p:tgtEl>
                                            <p:attrNameLst>
                                              <p:attrName>ppt_x</p:attrName>
                                            </p:attrNameLst>
                                          </p:cBhvr>
                                          <p:tavLst>
                                            <p:tav tm="0">
                                              <p:val>
                                                <p:strVal val="#ppt_x"/>
                                              </p:val>
                                            </p:tav>
                                            <p:tav tm="100000">
                                              <p:val>
                                                <p:strVal val="#ppt_x"/>
                                              </p:val>
                                            </p:tav>
                                          </p:tavLst>
                                        </p:anim>
                                        <p:anim calcmode="lin" valueType="num">
                                          <p:cBhvr additive="base">
                                            <p:cTn id="32" dur="1000" fill="hold"/>
                                            <p:tgtEl>
                                              <p:spTgt spid="188"/>
                                            </p:tgtEl>
                                            <p:attrNameLst>
                                              <p:attrName>ppt_y</p:attrName>
                                            </p:attrNameLst>
                                          </p:cBhvr>
                                          <p:tavLst>
                                            <p:tav tm="0">
                                              <p:val>
                                                <p:strVal val="1+#ppt_h/2"/>
                                              </p:val>
                                            </p:tav>
                                            <p:tav tm="100000">
                                              <p:val>
                                                <p:strVal val="#ppt_y"/>
                                              </p:val>
                                            </p:tav>
                                          </p:tavLst>
                                        </p:anim>
                                      </p:childTnLst>
                                    </p:cTn>
                                  </p:par>
                                  <p:par>
                                    <p:cTn id="33" presetID="2" presetClass="entr" presetSubtype="1" fill="hold" nodeType="withEffect">
                                      <p:stCondLst>
                                        <p:cond delay="700"/>
                                      </p:stCondLst>
                                      <p:childTnLst>
                                        <p:set>
                                          <p:cBhvr>
                                            <p:cTn id="34" dur="1" fill="hold">
                                              <p:stCondLst>
                                                <p:cond delay="0"/>
                                              </p:stCondLst>
                                            </p:cTn>
                                            <p:tgtEl>
                                              <p:spTgt spid="302"/>
                                            </p:tgtEl>
                                            <p:attrNameLst>
                                              <p:attrName>style.visibility</p:attrName>
                                            </p:attrNameLst>
                                          </p:cBhvr>
                                          <p:to>
                                            <p:strVal val="visible"/>
                                          </p:to>
                                        </p:set>
                                        <p:anim calcmode="lin" valueType="num">
                                          <p:cBhvr additive="base">
                                            <p:cTn id="35" dur="1000" fill="hold"/>
                                            <p:tgtEl>
                                              <p:spTgt spid="302"/>
                                            </p:tgtEl>
                                            <p:attrNameLst>
                                              <p:attrName>ppt_x</p:attrName>
                                            </p:attrNameLst>
                                          </p:cBhvr>
                                          <p:tavLst>
                                            <p:tav tm="0">
                                              <p:val>
                                                <p:strVal val="#ppt_x"/>
                                              </p:val>
                                            </p:tav>
                                            <p:tav tm="100000">
                                              <p:val>
                                                <p:strVal val="#ppt_x"/>
                                              </p:val>
                                            </p:tav>
                                          </p:tavLst>
                                        </p:anim>
                                        <p:anim calcmode="lin" valueType="num">
                                          <p:cBhvr additive="base">
                                            <p:cTn id="36" dur="1000" fill="hold"/>
                                            <p:tgtEl>
                                              <p:spTgt spid="302"/>
                                            </p:tgtEl>
                                            <p:attrNameLst>
                                              <p:attrName>ppt_y</p:attrName>
                                            </p:attrNameLst>
                                          </p:cBhvr>
                                          <p:tavLst>
                                            <p:tav tm="0">
                                              <p:val>
                                                <p:strVal val="0-#ppt_h/2"/>
                                              </p:val>
                                            </p:tav>
                                            <p:tav tm="100000">
                                              <p:val>
                                                <p:strVal val="#ppt_y"/>
                                              </p:val>
                                            </p:tav>
                                          </p:tavLst>
                                        </p:anim>
                                      </p:childTnLst>
                                    </p:cTn>
                                  </p:par>
                                  <p:par>
                                    <p:cTn id="37" presetID="2" presetClass="entr" presetSubtype="6" fill="hold" nodeType="withEffect">
                                      <p:stCondLst>
                                        <p:cond delay="800"/>
                                      </p:stCondLst>
                                      <p:childTnLst>
                                        <p:set>
                                          <p:cBhvr>
                                            <p:cTn id="38" dur="1" fill="hold">
                                              <p:stCondLst>
                                                <p:cond delay="0"/>
                                              </p:stCondLst>
                                            </p:cTn>
                                            <p:tgtEl>
                                              <p:spTgt spid="314"/>
                                            </p:tgtEl>
                                            <p:attrNameLst>
                                              <p:attrName>style.visibility</p:attrName>
                                            </p:attrNameLst>
                                          </p:cBhvr>
                                          <p:to>
                                            <p:strVal val="visible"/>
                                          </p:to>
                                        </p:set>
                                        <p:anim calcmode="lin" valueType="num">
                                          <p:cBhvr additive="base">
                                            <p:cTn id="39" dur="1000" fill="hold"/>
                                            <p:tgtEl>
                                              <p:spTgt spid="314"/>
                                            </p:tgtEl>
                                            <p:attrNameLst>
                                              <p:attrName>ppt_x</p:attrName>
                                            </p:attrNameLst>
                                          </p:cBhvr>
                                          <p:tavLst>
                                            <p:tav tm="0">
                                              <p:val>
                                                <p:strVal val="1+#ppt_w/2"/>
                                              </p:val>
                                            </p:tav>
                                            <p:tav tm="100000">
                                              <p:val>
                                                <p:strVal val="#ppt_x"/>
                                              </p:val>
                                            </p:tav>
                                          </p:tavLst>
                                        </p:anim>
                                        <p:anim calcmode="lin" valueType="num">
                                          <p:cBhvr additive="base">
                                            <p:cTn id="40" dur="1000" fill="hold"/>
                                            <p:tgtEl>
                                              <p:spTgt spid="314"/>
                                            </p:tgtEl>
                                            <p:attrNameLst>
                                              <p:attrName>ppt_y</p:attrName>
                                            </p:attrNameLst>
                                          </p:cBhvr>
                                          <p:tavLst>
                                            <p:tav tm="0">
                                              <p:val>
                                                <p:strVal val="1+#ppt_h/2"/>
                                              </p:val>
                                            </p:tav>
                                            <p:tav tm="100000">
                                              <p:val>
                                                <p:strVal val="#ppt_y"/>
                                              </p:val>
                                            </p:tav>
                                          </p:tavLst>
                                        </p:anim>
                                      </p:childTnLst>
                                    </p:cTn>
                                  </p:par>
                                  <p:par>
                                    <p:cTn id="41" presetID="2" presetClass="entr" presetSubtype="12" fill="hold" nodeType="withEffect">
                                      <p:stCondLst>
                                        <p:cond delay="900"/>
                                      </p:stCondLst>
                                      <p:childTnLst>
                                        <p:set>
                                          <p:cBhvr>
                                            <p:cTn id="42" dur="1" fill="hold">
                                              <p:stCondLst>
                                                <p:cond delay="0"/>
                                              </p:stCondLst>
                                            </p:cTn>
                                            <p:tgtEl>
                                              <p:spTgt spid="324"/>
                                            </p:tgtEl>
                                            <p:attrNameLst>
                                              <p:attrName>style.visibility</p:attrName>
                                            </p:attrNameLst>
                                          </p:cBhvr>
                                          <p:to>
                                            <p:strVal val="visible"/>
                                          </p:to>
                                        </p:set>
                                        <p:anim calcmode="lin" valueType="num">
                                          <p:cBhvr additive="base">
                                            <p:cTn id="43" dur="1000" fill="hold"/>
                                            <p:tgtEl>
                                              <p:spTgt spid="324"/>
                                            </p:tgtEl>
                                            <p:attrNameLst>
                                              <p:attrName>ppt_x</p:attrName>
                                            </p:attrNameLst>
                                          </p:cBhvr>
                                          <p:tavLst>
                                            <p:tav tm="0">
                                              <p:val>
                                                <p:strVal val="0-#ppt_w/2"/>
                                              </p:val>
                                            </p:tav>
                                            <p:tav tm="100000">
                                              <p:val>
                                                <p:strVal val="#ppt_x"/>
                                              </p:val>
                                            </p:tav>
                                          </p:tavLst>
                                        </p:anim>
                                        <p:anim calcmode="lin" valueType="num">
                                          <p:cBhvr additive="base">
                                            <p:cTn id="44" dur="1000" fill="hold"/>
                                            <p:tgtEl>
                                              <p:spTgt spid="32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303"/>
                                            </p:tgtEl>
                                            <p:attrNameLst>
                                              <p:attrName>style.visibility</p:attrName>
                                            </p:attrNameLst>
                                          </p:cBhvr>
                                          <p:to>
                                            <p:strVal val="visible"/>
                                          </p:to>
                                        </p:set>
                                        <p:animEffect transition="in" filter="randombar(horizontal)">
                                          <p:cBhvr>
                                            <p:cTn id="49" dur="500"/>
                                            <p:tgtEl>
                                              <p:spTgt spid="303"/>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stCondLst>
                                        <p:cond delay="0"/>
                                      </p:stCondLst>
                                      <p:childTnLst>
                                        <p:set>
                                          <p:cBhvr>
                                            <p:cTn id="53" dur="1" fill="hold">
                                              <p:stCondLst>
                                                <p:cond delay="0"/>
                                              </p:stCondLst>
                                            </p:cTn>
                                            <p:tgtEl>
                                              <p:spTgt spid="304">
                                                <p:txEl>
                                                  <p:pRg st="0" end="0"/>
                                                </p:txEl>
                                              </p:spTgt>
                                            </p:tgtEl>
                                            <p:attrNameLst>
                                              <p:attrName>style.visibility</p:attrName>
                                            </p:attrNameLst>
                                          </p:cBhvr>
                                          <p:to>
                                            <p:strVal val="visible"/>
                                          </p:to>
                                        </p:set>
                                        <p:anim calcmode="lin" valueType="num">
                                          <p:cBhvr additive="base">
                                            <p:cTn id="54" dur="500" fill="hold"/>
                                            <p:tgtEl>
                                              <p:spTgt spid="304">
                                                <p:txEl>
                                                  <p:pRg st="0" end="0"/>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30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nodeType="clickEffect">
                                      <p:stCondLst>
                                        <p:cond delay="0"/>
                                      </p:stCondLst>
                                      <p:childTnLst>
                                        <p:set>
                                          <p:cBhvr>
                                            <p:cTn id="59" dur="1" fill="hold">
                                              <p:stCondLst>
                                                <p:cond delay="0"/>
                                              </p:stCondLst>
                                            </p:cTn>
                                            <p:tgtEl>
                                              <p:spTgt spid="304">
                                                <p:txEl>
                                                  <p:pRg st="1" end="1"/>
                                                </p:txEl>
                                              </p:spTgt>
                                            </p:tgtEl>
                                            <p:attrNameLst>
                                              <p:attrName>style.visibility</p:attrName>
                                            </p:attrNameLst>
                                          </p:cBhvr>
                                          <p:to>
                                            <p:strVal val="visible"/>
                                          </p:to>
                                        </p:set>
                                        <p:anim calcmode="lin" valueType="num">
                                          <p:cBhvr additive="base">
                                            <p:cTn id="60" dur="500" fill="hold"/>
                                            <p:tgtEl>
                                              <p:spTgt spid="304">
                                                <p:txEl>
                                                  <p:pRg st="1" end="1"/>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30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8" fill="hold" nodeType="clickEffect">
                                      <p:stCondLst>
                                        <p:cond delay="0"/>
                                      </p:stCondLst>
                                      <p:childTnLst>
                                        <p:set>
                                          <p:cBhvr>
                                            <p:cTn id="65" dur="1" fill="hold">
                                              <p:stCondLst>
                                                <p:cond delay="0"/>
                                              </p:stCondLst>
                                            </p:cTn>
                                            <p:tgtEl>
                                              <p:spTgt spid="304">
                                                <p:txEl>
                                                  <p:pRg st="2" end="2"/>
                                                </p:txEl>
                                              </p:spTgt>
                                            </p:tgtEl>
                                            <p:attrNameLst>
                                              <p:attrName>style.visibility</p:attrName>
                                            </p:attrNameLst>
                                          </p:cBhvr>
                                          <p:to>
                                            <p:strVal val="visible"/>
                                          </p:to>
                                        </p:set>
                                        <p:anim calcmode="lin" valueType="num">
                                          <p:cBhvr additive="base">
                                            <p:cTn id="66" dur="500" fill="hold"/>
                                            <p:tgtEl>
                                              <p:spTgt spid="304">
                                                <p:txEl>
                                                  <p:pRg st="2" end="2"/>
                                                </p:txEl>
                                              </p:spTgt>
                                            </p:tgtEl>
                                            <p:attrNameLst>
                                              <p:attrName>ppt_x</p:attrName>
                                            </p:attrNameLst>
                                          </p:cBhvr>
                                          <p:tavLst>
                                            <p:tav tm="0">
                                              <p:val>
                                                <p:strVal val="0-#ppt_w/2"/>
                                              </p:val>
                                            </p:tav>
                                            <p:tav tm="100000">
                                              <p:val>
                                                <p:strVal val="#ppt_x"/>
                                              </p:val>
                                            </p:tav>
                                          </p:tavLst>
                                        </p:anim>
                                        <p:anim calcmode="lin" valueType="num">
                                          <p:cBhvr additive="base">
                                            <p:cTn id="67" dur="500" fill="hold"/>
                                            <p:tgtEl>
                                              <p:spTgt spid="30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nodeType="clickEffect">
                                      <p:stCondLst>
                                        <p:cond delay="0"/>
                                      </p:stCondLst>
                                      <p:childTnLst>
                                        <p:set>
                                          <p:cBhvr>
                                            <p:cTn id="71" dur="1" fill="hold">
                                              <p:stCondLst>
                                                <p:cond delay="0"/>
                                              </p:stCondLst>
                                            </p:cTn>
                                            <p:tgtEl>
                                              <p:spTgt spid="304">
                                                <p:txEl>
                                                  <p:pRg st="3" end="3"/>
                                                </p:txEl>
                                              </p:spTgt>
                                            </p:tgtEl>
                                            <p:attrNameLst>
                                              <p:attrName>style.visibility</p:attrName>
                                            </p:attrNameLst>
                                          </p:cBhvr>
                                          <p:to>
                                            <p:strVal val="visible"/>
                                          </p:to>
                                        </p:set>
                                        <p:anim calcmode="lin" valueType="num">
                                          <p:cBhvr additive="base">
                                            <p:cTn id="72" dur="500" fill="hold"/>
                                            <p:tgtEl>
                                              <p:spTgt spid="304">
                                                <p:txEl>
                                                  <p:pRg st="3" end="3"/>
                                                </p:txEl>
                                              </p:spTgt>
                                            </p:tgtEl>
                                            <p:attrNameLst>
                                              <p:attrName>ppt_x</p:attrName>
                                            </p:attrNameLst>
                                          </p:cBhvr>
                                          <p:tavLst>
                                            <p:tav tm="0">
                                              <p:val>
                                                <p:strVal val="0-#ppt_w/2"/>
                                              </p:val>
                                            </p:tav>
                                            <p:tav tm="100000">
                                              <p:val>
                                                <p:strVal val="#ppt_x"/>
                                              </p:val>
                                            </p:tav>
                                          </p:tavLst>
                                        </p:anim>
                                        <p:anim calcmode="lin" valueType="num">
                                          <p:cBhvr additive="base">
                                            <p:cTn id="73" dur="500" fill="hold"/>
                                            <p:tgtEl>
                                              <p:spTgt spid="30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8" fill="hold" nodeType="clickEffect">
                                      <p:stCondLst>
                                        <p:cond delay="0"/>
                                      </p:stCondLst>
                                      <p:childTnLst>
                                        <p:set>
                                          <p:cBhvr>
                                            <p:cTn id="77" dur="1" fill="hold">
                                              <p:stCondLst>
                                                <p:cond delay="0"/>
                                              </p:stCondLst>
                                            </p:cTn>
                                            <p:tgtEl>
                                              <p:spTgt spid="304">
                                                <p:txEl>
                                                  <p:pRg st="4" end="4"/>
                                                </p:txEl>
                                              </p:spTgt>
                                            </p:tgtEl>
                                            <p:attrNameLst>
                                              <p:attrName>style.visibility</p:attrName>
                                            </p:attrNameLst>
                                          </p:cBhvr>
                                          <p:to>
                                            <p:strVal val="visible"/>
                                          </p:to>
                                        </p:set>
                                        <p:anim calcmode="lin" valueType="num">
                                          <p:cBhvr additive="base">
                                            <p:cTn id="78" dur="500" fill="hold"/>
                                            <p:tgtEl>
                                              <p:spTgt spid="304">
                                                <p:txEl>
                                                  <p:pRg st="4" end="4"/>
                                                </p:txEl>
                                              </p:spTgt>
                                            </p:tgtEl>
                                            <p:attrNameLst>
                                              <p:attrName>ppt_x</p:attrName>
                                            </p:attrNameLst>
                                          </p:cBhvr>
                                          <p:tavLst>
                                            <p:tav tm="0">
                                              <p:val>
                                                <p:strVal val="0-#ppt_w/2"/>
                                              </p:val>
                                            </p:tav>
                                            <p:tav tm="100000">
                                              <p:val>
                                                <p:strVal val="#ppt_x"/>
                                              </p:val>
                                            </p:tav>
                                          </p:tavLst>
                                        </p:anim>
                                        <p:anim calcmode="lin" valueType="num">
                                          <p:cBhvr additive="base">
                                            <p:cTn id="79" dur="500" fill="hold"/>
                                            <p:tgtEl>
                                              <p:spTgt spid="30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8" fill="hold" nodeType="clickEffect">
                                      <p:stCondLst>
                                        <p:cond delay="0"/>
                                      </p:stCondLst>
                                      <p:childTnLst>
                                        <p:set>
                                          <p:cBhvr>
                                            <p:cTn id="83" dur="1" fill="hold">
                                              <p:stCondLst>
                                                <p:cond delay="0"/>
                                              </p:stCondLst>
                                            </p:cTn>
                                            <p:tgtEl>
                                              <p:spTgt spid="304">
                                                <p:txEl>
                                                  <p:pRg st="5" end="5"/>
                                                </p:txEl>
                                              </p:spTgt>
                                            </p:tgtEl>
                                            <p:attrNameLst>
                                              <p:attrName>style.visibility</p:attrName>
                                            </p:attrNameLst>
                                          </p:cBhvr>
                                          <p:to>
                                            <p:strVal val="visible"/>
                                          </p:to>
                                        </p:set>
                                        <p:anim calcmode="lin" valueType="num">
                                          <p:cBhvr additive="base">
                                            <p:cTn id="84" dur="500" fill="hold"/>
                                            <p:tgtEl>
                                              <p:spTgt spid="304">
                                                <p:txEl>
                                                  <p:pRg st="5" end="5"/>
                                                </p:txEl>
                                              </p:spTgt>
                                            </p:tgtEl>
                                            <p:attrNameLst>
                                              <p:attrName>ppt_x</p:attrName>
                                            </p:attrNameLst>
                                          </p:cBhvr>
                                          <p:tavLst>
                                            <p:tav tm="0">
                                              <p:val>
                                                <p:strVal val="0-#ppt_w/2"/>
                                              </p:val>
                                            </p:tav>
                                            <p:tav tm="100000">
                                              <p:val>
                                                <p:strVal val="#ppt_x"/>
                                              </p:val>
                                            </p:tav>
                                          </p:tavLst>
                                        </p:anim>
                                        <p:anim calcmode="lin" valueType="num">
                                          <p:cBhvr additive="base">
                                            <p:cTn id="85" dur="500" fill="hold"/>
                                            <p:tgtEl>
                                              <p:spTgt spid="30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8" fill="hold" nodeType="clickEffect">
                                      <p:stCondLst>
                                        <p:cond delay="0"/>
                                      </p:stCondLst>
                                      <p:childTnLst>
                                        <p:set>
                                          <p:cBhvr>
                                            <p:cTn id="89" dur="1" fill="hold">
                                              <p:stCondLst>
                                                <p:cond delay="0"/>
                                              </p:stCondLst>
                                            </p:cTn>
                                            <p:tgtEl>
                                              <p:spTgt spid="304">
                                                <p:txEl>
                                                  <p:pRg st="6" end="6"/>
                                                </p:txEl>
                                              </p:spTgt>
                                            </p:tgtEl>
                                            <p:attrNameLst>
                                              <p:attrName>style.visibility</p:attrName>
                                            </p:attrNameLst>
                                          </p:cBhvr>
                                          <p:to>
                                            <p:strVal val="visible"/>
                                          </p:to>
                                        </p:set>
                                        <p:anim calcmode="lin" valueType="num">
                                          <p:cBhvr additive="base">
                                            <p:cTn id="90" dur="500" fill="hold"/>
                                            <p:tgtEl>
                                              <p:spTgt spid="304">
                                                <p:txEl>
                                                  <p:pRg st="6" end="6"/>
                                                </p:txEl>
                                              </p:spTgt>
                                            </p:tgtEl>
                                            <p:attrNameLst>
                                              <p:attrName>ppt_x</p:attrName>
                                            </p:attrNameLst>
                                          </p:cBhvr>
                                          <p:tavLst>
                                            <p:tav tm="0">
                                              <p:val>
                                                <p:strVal val="0-#ppt_w/2"/>
                                              </p:val>
                                            </p:tav>
                                            <p:tav tm="100000">
                                              <p:val>
                                                <p:strVal val="#ppt_x"/>
                                              </p:val>
                                            </p:tav>
                                          </p:tavLst>
                                        </p:anim>
                                        <p:anim calcmode="lin" valueType="num">
                                          <p:cBhvr additive="base">
                                            <p:cTn id="91" dur="500" fill="hold"/>
                                            <p:tgtEl>
                                              <p:spTgt spid="30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8" fill="hold" nodeType="clickEffect">
                                      <p:stCondLst>
                                        <p:cond delay="0"/>
                                      </p:stCondLst>
                                      <p:childTnLst>
                                        <p:set>
                                          <p:cBhvr>
                                            <p:cTn id="95" dur="1" fill="hold">
                                              <p:stCondLst>
                                                <p:cond delay="0"/>
                                              </p:stCondLst>
                                            </p:cTn>
                                            <p:tgtEl>
                                              <p:spTgt spid="304">
                                                <p:txEl>
                                                  <p:pRg st="7" end="7"/>
                                                </p:txEl>
                                              </p:spTgt>
                                            </p:tgtEl>
                                            <p:attrNameLst>
                                              <p:attrName>style.visibility</p:attrName>
                                            </p:attrNameLst>
                                          </p:cBhvr>
                                          <p:to>
                                            <p:strVal val="visible"/>
                                          </p:to>
                                        </p:set>
                                        <p:anim calcmode="lin" valueType="num">
                                          <p:cBhvr additive="base">
                                            <p:cTn id="96" dur="500" fill="hold"/>
                                            <p:tgtEl>
                                              <p:spTgt spid="304">
                                                <p:txEl>
                                                  <p:pRg st="7" end="7"/>
                                                </p:txEl>
                                              </p:spTgt>
                                            </p:tgtEl>
                                            <p:attrNameLst>
                                              <p:attrName>ppt_x</p:attrName>
                                            </p:attrNameLst>
                                          </p:cBhvr>
                                          <p:tavLst>
                                            <p:tav tm="0">
                                              <p:val>
                                                <p:strVal val="0-#ppt_w/2"/>
                                              </p:val>
                                            </p:tav>
                                            <p:tav tm="100000">
                                              <p:val>
                                                <p:strVal val="#ppt_x"/>
                                              </p:val>
                                            </p:tav>
                                          </p:tavLst>
                                        </p:anim>
                                        <p:anim calcmode="lin" valueType="num">
                                          <p:cBhvr additive="base">
                                            <p:cTn id="97" dur="500" fill="hold"/>
                                            <p:tgtEl>
                                              <p:spTgt spid="304">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 name="Group 151"/>
          <p:cNvGrpSpPr/>
          <p:nvPr/>
        </p:nvGrpSpPr>
        <p:grpSpPr>
          <a:xfrm>
            <a:off x="4319126" y="1045640"/>
            <a:ext cx="1530829" cy="1970354"/>
            <a:chOff x="804863" y="1539875"/>
            <a:chExt cx="3721100" cy="4789488"/>
          </a:xfrm>
        </p:grpSpPr>
        <p:sp>
          <p:nvSpPr>
            <p:cNvPr id="153" name="Freeform 236"/>
            <p:cNvSpPr>
              <a:spLocks/>
            </p:cNvSpPr>
            <p:nvPr/>
          </p:nvSpPr>
          <p:spPr bwMode="auto">
            <a:xfrm>
              <a:off x="1539876" y="3987800"/>
              <a:ext cx="2192338" cy="2341563"/>
            </a:xfrm>
            <a:custGeom>
              <a:avLst/>
              <a:gdLst>
                <a:gd name="T0" fmla="*/ 748 w 748"/>
                <a:gd name="T1" fmla="*/ 0 h 800"/>
                <a:gd name="T2" fmla="*/ 374 w 748"/>
                <a:gd name="T3" fmla="*/ 43 h 800"/>
                <a:gd name="T4" fmla="*/ 0 w 748"/>
                <a:gd name="T5" fmla="*/ 0 h 800"/>
                <a:gd name="T6" fmla="*/ 77 w 748"/>
                <a:gd name="T7" fmla="*/ 616 h 800"/>
                <a:gd name="T8" fmla="*/ 78 w 748"/>
                <a:gd name="T9" fmla="*/ 616 h 800"/>
                <a:gd name="T10" fmla="*/ 165 w 748"/>
                <a:gd name="T11" fmla="*/ 733 h 800"/>
                <a:gd name="T12" fmla="*/ 583 w 748"/>
                <a:gd name="T13" fmla="*/ 733 h 800"/>
                <a:gd name="T14" fmla="*/ 669 w 748"/>
                <a:gd name="T15" fmla="*/ 616 h 800"/>
                <a:gd name="T16" fmla="*/ 670 w 748"/>
                <a:gd name="T17" fmla="*/ 616 h 800"/>
                <a:gd name="T18" fmla="*/ 748 w 748"/>
                <a:gd name="T19" fmla="*/ 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8" h="800">
                  <a:moveTo>
                    <a:pt x="748" y="0"/>
                  </a:moveTo>
                  <a:cubicBezTo>
                    <a:pt x="374" y="43"/>
                    <a:pt x="374" y="43"/>
                    <a:pt x="374" y="43"/>
                  </a:cubicBezTo>
                  <a:cubicBezTo>
                    <a:pt x="0" y="0"/>
                    <a:pt x="0" y="0"/>
                    <a:pt x="0" y="0"/>
                  </a:cubicBezTo>
                  <a:cubicBezTo>
                    <a:pt x="35" y="242"/>
                    <a:pt x="77" y="414"/>
                    <a:pt x="77" y="616"/>
                  </a:cubicBezTo>
                  <a:cubicBezTo>
                    <a:pt x="78" y="616"/>
                    <a:pt x="78" y="616"/>
                    <a:pt x="78" y="616"/>
                  </a:cubicBezTo>
                  <a:cubicBezTo>
                    <a:pt x="80" y="659"/>
                    <a:pt x="109" y="701"/>
                    <a:pt x="165" y="733"/>
                  </a:cubicBezTo>
                  <a:cubicBezTo>
                    <a:pt x="281" y="800"/>
                    <a:pt x="468" y="800"/>
                    <a:pt x="583" y="733"/>
                  </a:cubicBezTo>
                  <a:cubicBezTo>
                    <a:pt x="639" y="701"/>
                    <a:pt x="668" y="659"/>
                    <a:pt x="669" y="616"/>
                  </a:cubicBezTo>
                  <a:cubicBezTo>
                    <a:pt x="670" y="616"/>
                    <a:pt x="670" y="616"/>
                    <a:pt x="670" y="616"/>
                  </a:cubicBezTo>
                  <a:cubicBezTo>
                    <a:pt x="670" y="414"/>
                    <a:pt x="712" y="242"/>
                    <a:pt x="748" y="0"/>
                  </a:cubicBezTo>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4" name="Freeform 237"/>
            <p:cNvSpPr>
              <a:spLocks/>
            </p:cNvSpPr>
            <p:nvPr/>
          </p:nvSpPr>
          <p:spPr bwMode="auto">
            <a:xfrm>
              <a:off x="1431926" y="3281363"/>
              <a:ext cx="2408238" cy="1393825"/>
            </a:xfrm>
            <a:custGeom>
              <a:avLst/>
              <a:gdLst>
                <a:gd name="T0" fmla="*/ 674 w 822"/>
                <a:gd name="T1" fmla="*/ 85 h 476"/>
                <a:gd name="T2" fmla="*/ 676 w 822"/>
                <a:gd name="T3" fmla="*/ 391 h 476"/>
                <a:gd name="T4" fmla="*/ 147 w 822"/>
                <a:gd name="T5" fmla="*/ 391 h 476"/>
                <a:gd name="T6" fmla="*/ 145 w 822"/>
                <a:gd name="T7" fmla="*/ 85 h 476"/>
                <a:gd name="T8" fmla="*/ 674 w 822"/>
                <a:gd name="T9" fmla="*/ 85 h 476"/>
              </a:gdLst>
              <a:ahLst/>
              <a:cxnLst>
                <a:cxn ang="0">
                  <a:pos x="T0" y="T1"/>
                </a:cxn>
                <a:cxn ang="0">
                  <a:pos x="T2" y="T3"/>
                </a:cxn>
                <a:cxn ang="0">
                  <a:pos x="T4" y="T5"/>
                </a:cxn>
                <a:cxn ang="0">
                  <a:pos x="T6" y="T7"/>
                </a:cxn>
                <a:cxn ang="0">
                  <a:pos x="T8" y="T9"/>
                </a:cxn>
              </a:cxnLst>
              <a:rect l="0" t="0" r="r" b="b"/>
              <a:pathLst>
                <a:path w="822" h="476">
                  <a:moveTo>
                    <a:pt x="674" y="85"/>
                  </a:moveTo>
                  <a:cubicBezTo>
                    <a:pt x="821" y="169"/>
                    <a:pt x="822" y="306"/>
                    <a:pt x="676" y="391"/>
                  </a:cubicBezTo>
                  <a:cubicBezTo>
                    <a:pt x="530" y="476"/>
                    <a:pt x="294" y="476"/>
                    <a:pt x="147" y="391"/>
                  </a:cubicBezTo>
                  <a:cubicBezTo>
                    <a:pt x="1" y="306"/>
                    <a:pt x="0" y="169"/>
                    <a:pt x="145" y="85"/>
                  </a:cubicBezTo>
                  <a:cubicBezTo>
                    <a:pt x="291" y="0"/>
                    <a:pt x="528" y="0"/>
                    <a:pt x="674" y="85"/>
                  </a:cubicBezTo>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5" name="Freeform 238"/>
            <p:cNvSpPr>
              <a:spLocks noEditPoints="1"/>
            </p:cNvSpPr>
            <p:nvPr/>
          </p:nvSpPr>
          <p:spPr bwMode="auto">
            <a:xfrm>
              <a:off x="1431926" y="3281363"/>
              <a:ext cx="2408238" cy="1393825"/>
            </a:xfrm>
            <a:custGeom>
              <a:avLst/>
              <a:gdLst>
                <a:gd name="T0" fmla="*/ 674 w 822"/>
                <a:gd name="T1" fmla="*/ 85 h 476"/>
                <a:gd name="T2" fmla="*/ 145 w 822"/>
                <a:gd name="T3" fmla="*/ 85 h 476"/>
                <a:gd name="T4" fmla="*/ 147 w 822"/>
                <a:gd name="T5" fmla="*/ 391 h 476"/>
                <a:gd name="T6" fmla="*/ 676 w 822"/>
                <a:gd name="T7" fmla="*/ 391 h 476"/>
                <a:gd name="T8" fmla="*/ 674 w 822"/>
                <a:gd name="T9" fmla="*/ 85 h 476"/>
                <a:gd name="T10" fmla="*/ 665 w 822"/>
                <a:gd name="T11" fmla="*/ 371 h 476"/>
                <a:gd name="T12" fmla="*/ 412 w 822"/>
                <a:gd name="T13" fmla="*/ 432 h 476"/>
                <a:gd name="T14" fmla="*/ 159 w 822"/>
                <a:gd name="T15" fmla="*/ 371 h 476"/>
                <a:gd name="T16" fmla="*/ 60 w 822"/>
                <a:gd name="T17" fmla="*/ 237 h 476"/>
                <a:gd name="T18" fmla="*/ 157 w 822"/>
                <a:gd name="T19" fmla="*/ 104 h 476"/>
                <a:gd name="T20" fmla="*/ 410 w 822"/>
                <a:gd name="T21" fmla="*/ 44 h 476"/>
                <a:gd name="T22" fmla="*/ 663 w 822"/>
                <a:gd name="T23" fmla="*/ 104 h 476"/>
                <a:gd name="T24" fmla="*/ 762 w 822"/>
                <a:gd name="T25" fmla="*/ 238 h 476"/>
                <a:gd name="T26" fmla="*/ 665 w 822"/>
                <a:gd name="T27"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2" h="476">
                  <a:moveTo>
                    <a:pt x="674" y="85"/>
                  </a:moveTo>
                  <a:cubicBezTo>
                    <a:pt x="528" y="0"/>
                    <a:pt x="291" y="0"/>
                    <a:pt x="145" y="85"/>
                  </a:cubicBezTo>
                  <a:cubicBezTo>
                    <a:pt x="0" y="169"/>
                    <a:pt x="1" y="306"/>
                    <a:pt x="147" y="391"/>
                  </a:cubicBezTo>
                  <a:cubicBezTo>
                    <a:pt x="294" y="476"/>
                    <a:pt x="530" y="476"/>
                    <a:pt x="676" y="391"/>
                  </a:cubicBezTo>
                  <a:cubicBezTo>
                    <a:pt x="822" y="306"/>
                    <a:pt x="821" y="169"/>
                    <a:pt x="674" y="85"/>
                  </a:cubicBezTo>
                  <a:moveTo>
                    <a:pt x="665" y="371"/>
                  </a:moveTo>
                  <a:cubicBezTo>
                    <a:pt x="598" y="410"/>
                    <a:pt x="508" y="432"/>
                    <a:pt x="412" y="432"/>
                  </a:cubicBezTo>
                  <a:cubicBezTo>
                    <a:pt x="316" y="432"/>
                    <a:pt x="226" y="410"/>
                    <a:pt x="159" y="371"/>
                  </a:cubicBezTo>
                  <a:cubicBezTo>
                    <a:pt x="95" y="334"/>
                    <a:pt x="60" y="287"/>
                    <a:pt x="60" y="237"/>
                  </a:cubicBezTo>
                  <a:cubicBezTo>
                    <a:pt x="59" y="188"/>
                    <a:pt x="94" y="141"/>
                    <a:pt x="157" y="104"/>
                  </a:cubicBezTo>
                  <a:cubicBezTo>
                    <a:pt x="224" y="65"/>
                    <a:pt x="314" y="44"/>
                    <a:pt x="410" y="44"/>
                  </a:cubicBezTo>
                  <a:cubicBezTo>
                    <a:pt x="505" y="44"/>
                    <a:pt x="595" y="65"/>
                    <a:pt x="663" y="104"/>
                  </a:cubicBezTo>
                  <a:cubicBezTo>
                    <a:pt x="727" y="141"/>
                    <a:pt x="762" y="189"/>
                    <a:pt x="762" y="238"/>
                  </a:cubicBezTo>
                  <a:cubicBezTo>
                    <a:pt x="762" y="288"/>
                    <a:pt x="727" y="335"/>
                    <a:pt x="665" y="371"/>
                  </a:cubicBezTo>
                </a:path>
              </a:pathLst>
            </a:custGeom>
            <a:solidFill>
              <a:srgbClr val="096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6" name="Freeform 239"/>
            <p:cNvSpPr>
              <a:spLocks/>
            </p:cNvSpPr>
            <p:nvPr/>
          </p:nvSpPr>
          <p:spPr bwMode="auto">
            <a:xfrm>
              <a:off x="1549401" y="2163763"/>
              <a:ext cx="804863" cy="1460500"/>
            </a:xfrm>
            <a:custGeom>
              <a:avLst/>
              <a:gdLst>
                <a:gd name="T0" fmla="*/ 249 w 275"/>
                <a:gd name="T1" fmla="*/ 244 h 499"/>
                <a:gd name="T2" fmla="*/ 206 w 275"/>
                <a:gd name="T3" fmla="*/ 499 h 499"/>
                <a:gd name="T4" fmla="*/ 59 w 275"/>
                <a:gd name="T5" fmla="*/ 253 h 499"/>
                <a:gd name="T6" fmla="*/ 0 w 275"/>
                <a:gd name="T7" fmla="*/ 0 h 499"/>
                <a:gd name="T8" fmla="*/ 249 w 275"/>
                <a:gd name="T9" fmla="*/ 244 h 499"/>
              </a:gdLst>
              <a:ahLst/>
              <a:cxnLst>
                <a:cxn ang="0">
                  <a:pos x="T0" y="T1"/>
                </a:cxn>
                <a:cxn ang="0">
                  <a:pos x="T2" y="T3"/>
                </a:cxn>
                <a:cxn ang="0">
                  <a:pos x="T4" y="T5"/>
                </a:cxn>
                <a:cxn ang="0">
                  <a:pos x="T6" y="T7"/>
                </a:cxn>
                <a:cxn ang="0">
                  <a:pos x="T8" y="T9"/>
                </a:cxn>
              </a:cxnLst>
              <a:rect l="0" t="0" r="r" b="b"/>
              <a:pathLst>
                <a:path w="275" h="499">
                  <a:moveTo>
                    <a:pt x="249" y="244"/>
                  </a:moveTo>
                  <a:cubicBezTo>
                    <a:pt x="275" y="390"/>
                    <a:pt x="206" y="499"/>
                    <a:pt x="206" y="499"/>
                  </a:cubicBezTo>
                  <a:cubicBezTo>
                    <a:pt x="206" y="499"/>
                    <a:pt x="101" y="481"/>
                    <a:pt x="59" y="253"/>
                  </a:cubicBezTo>
                  <a:cubicBezTo>
                    <a:pt x="39" y="141"/>
                    <a:pt x="0" y="0"/>
                    <a:pt x="0" y="0"/>
                  </a:cubicBezTo>
                  <a:cubicBezTo>
                    <a:pt x="0" y="0"/>
                    <a:pt x="222" y="98"/>
                    <a:pt x="249" y="244"/>
                  </a:cubicBezTo>
                </a:path>
              </a:pathLst>
            </a:custGeom>
            <a:solidFill>
              <a:srgbClr val="01A5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7" name="Freeform 240"/>
            <p:cNvSpPr>
              <a:spLocks/>
            </p:cNvSpPr>
            <p:nvPr/>
          </p:nvSpPr>
          <p:spPr bwMode="auto">
            <a:xfrm>
              <a:off x="1549401" y="216376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BEC6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8" name="Freeform 241"/>
            <p:cNvSpPr>
              <a:spLocks/>
            </p:cNvSpPr>
            <p:nvPr/>
          </p:nvSpPr>
          <p:spPr bwMode="auto">
            <a:xfrm>
              <a:off x="1549401" y="2163763"/>
              <a:ext cx="401638" cy="573088"/>
            </a:xfrm>
            <a:custGeom>
              <a:avLst/>
              <a:gdLst>
                <a:gd name="T0" fmla="*/ 0 w 137"/>
                <a:gd name="T1" fmla="*/ 0 h 196"/>
                <a:gd name="T2" fmla="*/ 0 w 137"/>
                <a:gd name="T3" fmla="*/ 0 h 196"/>
                <a:gd name="T4" fmla="*/ 15 w 137"/>
                <a:gd name="T5" fmla="*/ 19 h 196"/>
                <a:gd name="T6" fmla="*/ 33 w 137"/>
                <a:gd name="T7" fmla="*/ 40 h 196"/>
                <a:gd name="T8" fmla="*/ 54 w 137"/>
                <a:gd name="T9" fmla="*/ 68 h 196"/>
                <a:gd name="T10" fmla="*/ 78 w 137"/>
                <a:gd name="T11" fmla="*/ 102 h 196"/>
                <a:gd name="T12" fmla="*/ 90 w 137"/>
                <a:gd name="T13" fmla="*/ 121 h 196"/>
                <a:gd name="T14" fmla="*/ 102 w 137"/>
                <a:gd name="T15" fmla="*/ 141 h 196"/>
                <a:gd name="T16" fmla="*/ 125 w 137"/>
                <a:gd name="T17" fmla="*/ 185 h 196"/>
                <a:gd name="T18" fmla="*/ 126 w 137"/>
                <a:gd name="T19" fmla="*/ 188 h 196"/>
                <a:gd name="T20" fmla="*/ 137 w 137"/>
                <a:gd name="T21" fmla="*/ 196 h 196"/>
                <a:gd name="T22" fmla="*/ 136 w 137"/>
                <a:gd name="T23" fmla="*/ 179 h 196"/>
                <a:gd name="T24" fmla="*/ 112 w 137"/>
                <a:gd name="T25" fmla="*/ 135 h 196"/>
                <a:gd name="T26" fmla="*/ 99 w 137"/>
                <a:gd name="T27" fmla="*/ 115 h 196"/>
                <a:gd name="T28" fmla="*/ 86 w 137"/>
                <a:gd name="T29" fmla="*/ 96 h 196"/>
                <a:gd name="T30" fmla="*/ 60 w 137"/>
                <a:gd name="T31" fmla="*/ 63 h 196"/>
                <a:gd name="T32" fmla="*/ 36 w 137"/>
                <a:gd name="T33" fmla="*/ 36 h 196"/>
                <a:gd name="T34" fmla="*/ 17 w 137"/>
                <a:gd name="T35" fmla="*/ 17 h 196"/>
                <a:gd name="T36" fmla="*/ 0 w 137"/>
                <a:gd name="T37"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7" h="196">
                  <a:moveTo>
                    <a:pt x="0" y="0"/>
                  </a:moveTo>
                  <a:cubicBezTo>
                    <a:pt x="0" y="0"/>
                    <a:pt x="0" y="0"/>
                    <a:pt x="0" y="0"/>
                  </a:cubicBezTo>
                  <a:cubicBezTo>
                    <a:pt x="0" y="0"/>
                    <a:pt x="6" y="7"/>
                    <a:pt x="15" y="19"/>
                  </a:cubicBezTo>
                  <a:cubicBezTo>
                    <a:pt x="20" y="24"/>
                    <a:pt x="26" y="31"/>
                    <a:pt x="33" y="40"/>
                  </a:cubicBezTo>
                  <a:cubicBezTo>
                    <a:pt x="39" y="48"/>
                    <a:pt x="46" y="57"/>
                    <a:pt x="54" y="68"/>
                  </a:cubicBezTo>
                  <a:cubicBezTo>
                    <a:pt x="61" y="78"/>
                    <a:pt x="70" y="89"/>
                    <a:pt x="78" y="102"/>
                  </a:cubicBezTo>
                  <a:cubicBezTo>
                    <a:pt x="82" y="108"/>
                    <a:pt x="86" y="114"/>
                    <a:pt x="90" y="121"/>
                  </a:cubicBezTo>
                  <a:cubicBezTo>
                    <a:pt x="94" y="128"/>
                    <a:pt x="98" y="134"/>
                    <a:pt x="102" y="141"/>
                  </a:cubicBezTo>
                  <a:cubicBezTo>
                    <a:pt x="110" y="155"/>
                    <a:pt x="117" y="170"/>
                    <a:pt x="125" y="185"/>
                  </a:cubicBezTo>
                  <a:cubicBezTo>
                    <a:pt x="125" y="186"/>
                    <a:pt x="126" y="187"/>
                    <a:pt x="126" y="188"/>
                  </a:cubicBezTo>
                  <a:cubicBezTo>
                    <a:pt x="130" y="191"/>
                    <a:pt x="133" y="194"/>
                    <a:pt x="137" y="196"/>
                  </a:cubicBezTo>
                  <a:cubicBezTo>
                    <a:pt x="136" y="191"/>
                    <a:pt x="136" y="185"/>
                    <a:pt x="136" y="179"/>
                  </a:cubicBezTo>
                  <a:cubicBezTo>
                    <a:pt x="128" y="164"/>
                    <a:pt x="120" y="149"/>
                    <a:pt x="112" y="135"/>
                  </a:cubicBezTo>
                  <a:cubicBezTo>
                    <a:pt x="107" y="129"/>
                    <a:pt x="103" y="122"/>
                    <a:pt x="99" y="115"/>
                  </a:cubicBezTo>
                  <a:cubicBezTo>
                    <a:pt x="94" y="109"/>
                    <a:pt x="90" y="102"/>
                    <a:pt x="86" y="96"/>
                  </a:cubicBezTo>
                  <a:cubicBezTo>
                    <a:pt x="77" y="84"/>
                    <a:pt x="68" y="73"/>
                    <a:pt x="60" y="63"/>
                  </a:cubicBezTo>
                  <a:cubicBezTo>
                    <a:pt x="52" y="53"/>
                    <a:pt x="43" y="44"/>
                    <a:pt x="36" y="36"/>
                  </a:cubicBezTo>
                  <a:cubicBezTo>
                    <a:pt x="29" y="29"/>
                    <a:pt x="23" y="22"/>
                    <a:pt x="17" y="17"/>
                  </a:cubicBezTo>
                  <a:cubicBezTo>
                    <a:pt x="7" y="6"/>
                    <a:pt x="0" y="0"/>
                    <a:pt x="0" y="0"/>
                  </a:cubicBezTo>
                </a:path>
              </a:pathLst>
            </a:custGeom>
            <a:solidFill>
              <a:srgbClr val="018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9" name="Freeform 242"/>
            <p:cNvSpPr>
              <a:spLocks/>
            </p:cNvSpPr>
            <p:nvPr/>
          </p:nvSpPr>
          <p:spPr bwMode="auto">
            <a:xfrm>
              <a:off x="1103313" y="2295525"/>
              <a:ext cx="1477963" cy="1976438"/>
            </a:xfrm>
            <a:custGeom>
              <a:avLst/>
              <a:gdLst>
                <a:gd name="T0" fmla="*/ 395 w 504"/>
                <a:gd name="T1" fmla="*/ 273 h 675"/>
                <a:gd name="T2" fmla="*/ 462 w 504"/>
                <a:gd name="T3" fmla="*/ 649 h 675"/>
                <a:gd name="T4" fmla="*/ 136 w 504"/>
                <a:gd name="T5" fmla="*/ 379 h 675"/>
                <a:gd name="T6" fmla="*/ 0 w 504"/>
                <a:gd name="T7" fmla="*/ 0 h 675"/>
                <a:gd name="T8" fmla="*/ 395 w 504"/>
                <a:gd name="T9" fmla="*/ 273 h 675"/>
              </a:gdLst>
              <a:ahLst/>
              <a:cxnLst>
                <a:cxn ang="0">
                  <a:pos x="T0" y="T1"/>
                </a:cxn>
                <a:cxn ang="0">
                  <a:pos x="T2" y="T3"/>
                </a:cxn>
                <a:cxn ang="0">
                  <a:pos x="T4" y="T5"/>
                </a:cxn>
                <a:cxn ang="0">
                  <a:pos x="T6" y="T7"/>
                </a:cxn>
                <a:cxn ang="0">
                  <a:pos x="T8" y="T9"/>
                </a:cxn>
              </a:cxnLst>
              <a:rect l="0" t="0" r="r" b="b"/>
              <a:pathLst>
                <a:path w="504" h="675">
                  <a:moveTo>
                    <a:pt x="395" y="273"/>
                  </a:moveTo>
                  <a:cubicBezTo>
                    <a:pt x="504" y="462"/>
                    <a:pt x="462" y="649"/>
                    <a:pt x="462" y="649"/>
                  </a:cubicBezTo>
                  <a:cubicBezTo>
                    <a:pt x="462" y="649"/>
                    <a:pt x="307" y="675"/>
                    <a:pt x="136" y="379"/>
                  </a:cubicBezTo>
                  <a:cubicBezTo>
                    <a:pt x="53" y="234"/>
                    <a:pt x="0" y="0"/>
                    <a:pt x="0" y="0"/>
                  </a:cubicBezTo>
                  <a:cubicBezTo>
                    <a:pt x="0" y="0"/>
                    <a:pt x="286" y="83"/>
                    <a:pt x="395" y="273"/>
                  </a:cubicBezTo>
                </a:path>
              </a:pathLst>
            </a:custGeom>
            <a:solidFill>
              <a:srgbClr val="85D1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0" name="Freeform 243"/>
            <p:cNvSpPr>
              <a:spLocks/>
            </p:cNvSpPr>
            <p:nvPr/>
          </p:nvSpPr>
          <p:spPr bwMode="auto">
            <a:xfrm>
              <a:off x="1103313" y="2295525"/>
              <a:ext cx="938213" cy="1074738"/>
            </a:xfrm>
            <a:custGeom>
              <a:avLst/>
              <a:gdLst>
                <a:gd name="T0" fmla="*/ 0 w 320"/>
                <a:gd name="T1" fmla="*/ 0 h 367"/>
                <a:gd name="T2" fmla="*/ 25 w 320"/>
                <a:gd name="T3" fmla="*/ 24 h 367"/>
                <a:gd name="T4" fmla="*/ 53 w 320"/>
                <a:gd name="T5" fmla="*/ 52 h 367"/>
                <a:gd name="T6" fmla="*/ 89 w 320"/>
                <a:gd name="T7" fmla="*/ 88 h 367"/>
                <a:gd name="T8" fmla="*/ 130 w 320"/>
                <a:gd name="T9" fmla="*/ 133 h 367"/>
                <a:gd name="T10" fmla="*/ 173 w 320"/>
                <a:gd name="T11" fmla="*/ 185 h 367"/>
                <a:gd name="T12" fmla="*/ 217 w 320"/>
                <a:gd name="T13" fmla="*/ 242 h 367"/>
                <a:gd name="T14" fmla="*/ 261 w 320"/>
                <a:gd name="T15" fmla="*/ 302 h 367"/>
                <a:gd name="T16" fmla="*/ 296 w 320"/>
                <a:gd name="T17" fmla="*/ 354 h 367"/>
                <a:gd name="T18" fmla="*/ 320 w 320"/>
                <a:gd name="T19" fmla="*/ 367 h 367"/>
                <a:gd name="T20" fmla="*/ 317 w 320"/>
                <a:gd name="T21" fmla="*/ 352 h 367"/>
                <a:gd name="T22" fmla="*/ 277 w 320"/>
                <a:gd name="T23" fmla="*/ 291 h 367"/>
                <a:gd name="T24" fmla="*/ 233 w 320"/>
                <a:gd name="T25" fmla="*/ 230 h 367"/>
                <a:gd name="T26" fmla="*/ 186 w 320"/>
                <a:gd name="T27" fmla="*/ 174 h 367"/>
                <a:gd name="T28" fmla="*/ 140 w 320"/>
                <a:gd name="T29" fmla="*/ 123 h 367"/>
                <a:gd name="T30" fmla="*/ 97 w 320"/>
                <a:gd name="T31" fmla="*/ 81 h 367"/>
                <a:gd name="T32" fmla="*/ 77 w 320"/>
                <a:gd name="T33" fmla="*/ 62 h 367"/>
                <a:gd name="T34" fmla="*/ 58 w 320"/>
                <a:gd name="T35" fmla="*/ 46 h 367"/>
                <a:gd name="T36" fmla="*/ 28 w 320"/>
                <a:gd name="T37" fmla="*/ 21 h 367"/>
                <a:gd name="T38" fmla="*/ 0 w 320"/>
                <a:gd name="T39"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0" h="367">
                  <a:moveTo>
                    <a:pt x="0" y="0"/>
                  </a:moveTo>
                  <a:cubicBezTo>
                    <a:pt x="0" y="0"/>
                    <a:pt x="9" y="9"/>
                    <a:pt x="25" y="24"/>
                  </a:cubicBezTo>
                  <a:cubicBezTo>
                    <a:pt x="33" y="31"/>
                    <a:pt x="43" y="41"/>
                    <a:pt x="53" y="52"/>
                  </a:cubicBezTo>
                  <a:cubicBezTo>
                    <a:pt x="64" y="62"/>
                    <a:pt x="76" y="75"/>
                    <a:pt x="89" y="88"/>
                  </a:cubicBezTo>
                  <a:cubicBezTo>
                    <a:pt x="102" y="102"/>
                    <a:pt x="116" y="117"/>
                    <a:pt x="130" y="133"/>
                  </a:cubicBezTo>
                  <a:cubicBezTo>
                    <a:pt x="144" y="149"/>
                    <a:pt x="158" y="167"/>
                    <a:pt x="173" y="185"/>
                  </a:cubicBezTo>
                  <a:cubicBezTo>
                    <a:pt x="188" y="203"/>
                    <a:pt x="203" y="222"/>
                    <a:pt x="217" y="242"/>
                  </a:cubicBezTo>
                  <a:cubicBezTo>
                    <a:pt x="232" y="261"/>
                    <a:pt x="246" y="282"/>
                    <a:pt x="261" y="302"/>
                  </a:cubicBezTo>
                  <a:cubicBezTo>
                    <a:pt x="273" y="320"/>
                    <a:pt x="285" y="337"/>
                    <a:pt x="296" y="354"/>
                  </a:cubicBezTo>
                  <a:cubicBezTo>
                    <a:pt x="304" y="358"/>
                    <a:pt x="312" y="362"/>
                    <a:pt x="320" y="367"/>
                  </a:cubicBezTo>
                  <a:cubicBezTo>
                    <a:pt x="319" y="362"/>
                    <a:pt x="318" y="357"/>
                    <a:pt x="317" y="352"/>
                  </a:cubicBezTo>
                  <a:cubicBezTo>
                    <a:pt x="304" y="331"/>
                    <a:pt x="291" y="311"/>
                    <a:pt x="277" y="291"/>
                  </a:cubicBezTo>
                  <a:cubicBezTo>
                    <a:pt x="262" y="271"/>
                    <a:pt x="248" y="250"/>
                    <a:pt x="233" y="230"/>
                  </a:cubicBezTo>
                  <a:cubicBezTo>
                    <a:pt x="218" y="210"/>
                    <a:pt x="202" y="192"/>
                    <a:pt x="186" y="174"/>
                  </a:cubicBezTo>
                  <a:cubicBezTo>
                    <a:pt x="171" y="156"/>
                    <a:pt x="156" y="139"/>
                    <a:pt x="140" y="123"/>
                  </a:cubicBezTo>
                  <a:cubicBezTo>
                    <a:pt x="125" y="108"/>
                    <a:pt x="111" y="93"/>
                    <a:pt x="97" y="81"/>
                  </a:cubicBezTo>
                  <a:cubicBezTo>
                    <a:pt x="90" y="74"/>
                    <a:pt x="83" y="68"/>
                    <a:pt x="77" y="62"/>
                  </a:cubicBezTo>
                  <a:cubicBezTo>
                    <a:pt x="70" y="56"/>
                    <a:pt x="64" y="51"/>
                    <a:pt x="58" y="46"/>
                  </a:cubicBezTo>
                  <a:cubicBezTo>
                    <a:pt x="47" y="36"/>
                    <a:pt x="36" y="28"/>
                    <a:pt x="28" y="21"/>
                  </a:cubicBezTo>
                  <a:cubicBezTo>
                    <a:pt x="10" y="8"/>
                    <a:pt x="0" y="0"/>
                    <a:pt x="0" y="0"/>
                  </a:cubicBezTo>
                </a:path>
              </a:pathLst>
            </a:custGeom>
            <a:solidFill>
              <a:srgbClr val="63A2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1" name="Freeform 244"/>
            <p:cNvSpPr>
              <a:spLocks/>
            </p:cNvSpPr>
            <p:nvPr/>
          </p:nvSpPr>
          <p:spPr bwMode="auto">
            <a:xfrm>
              <a:off x="1895476" y="1539875"/>
              <a:ext cx="1139825" cy="2717800"/>
            </a:xfrm>
            <a:custGeom>
              <a:avLst/>
              <a:gdLst>
                <a:gd name="T0" fmla="*/ 358 w 389"/>
                <a:gd name="T1" fmla="*/ 484 h 928"/>
                <a:gd name="T2" fmla="*/ 255 w 389"/>
                <a:gd name="T3" fmla="*/ 928 h 928"/>
                <a:gd name="T4" fmla="*/ 24 w 389"/>
                <a:gd name="T5" fmla="*/ 479 h 928"/>
                <a:gd name="T6" fmla="*/ 52 w 389"/>
                <a:gd name="T7" fmla="*/ 0 h 928"/>
                <a:gd name="T8" fmla="*/ 358 w 389"/>
                <a:gd name="T9" fmla="*/ 484 h 928"/>
              </a:gdLst>
              <a:ahLst/>
              <a:cxnLst>
                <a:cxn ang="0">
                  <a:pos x="T0" y="T1"/>
                </a:cxn>
                <a:cxn ang="0">
                  <a:pos x="T2" y="T3"/>
                </a:cxn>
                <a:cxn ang="0">
                  <a:pos x="T4" y="T5"/>
                </a:cxn>
                <a:cxn ang="0">
                  <a:pos x="T6" y="T7"/>
                </a:cxn>
                <a:cxn ang="0">
                  <a:pos x="T8" y="T9"/>
                </a:cxn>
              </a:cxnLst>
              <a:rect l="0" t="0" r="r" b="b"/>
              <a:pathLst>
                <a:path w="389" h="928">
                  <a:moveTo>
                    <a:pt x="358" y="484"/>
                  </a:moveTo>
                  <a:cubicBezTo>
                    <a:pt x="389" y="743"/>
                    <a:pt x="255" y="928"/>
                    <a:pt x="255" y="928"/>
                  </a:cubicBezTo>
                  <a:cubicBezTo>
                    <a:pt x="255" y="928"/>
                    <a:pt x="72" y="884"/>
                    <a:pt x="24" y="479"/>
                  </a:cubicBezTo>
                  <a:cubicBezTo>
                    <a:pt x="0" y="281"/>
                    <a:pt x="52" y="0"/>
                    <a:pt x="52" y="0"/>
                  </a:cubicBezTo>
                  <a:cubicBezTo>
                    <a:pt x="52" y="0"/>
                    <a:pt x="327" y="225"/>
                    <a:pt x="358" y="484"/>
                  </a:cubicBezTo>
                </a:path>
              </a:pathLst>
            </a:custGeom>
            <a:solidFill>
              <a:srgbClr val="01BB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2" name="Freeform 245"/>
            <p:cNvSpPr>
              <a:spLocks/>
            </p:cNvSpPr>
            <p:nvPr/>
          </p:nvSpPr>
          <p:spPr bwMode="auto">
            <a:xfrm>
              <a:off x="2047876" y="15398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BEC6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3" name="Freeform 246"/>
            <p:cNvSpPr>
              <a:spLocks noEditPoints="1"/>
            </p:cNvSpPr>
            <p:nvPr/>
          </p:nvSpPr>
          <p:spPr bwMode="auto">
            <a:xfrm>
              <a:off x="2047876" y="1539875"/>
              <a:ext cx="593725" cy="2717800"/>
            </a:xfrm>
            <a:custGeom>
              <a:avLst/>
              <a:gdLst>
                <a:gd name="T0" fmla="*/ 203 w 203"/>
                <a:gd name="T1" fmla="*/ 924 h 928"/>
                <a:gd name="T2" fmla="*/ 203 w 203"/>
                <a:gd name="T3" fmla="*/ 928 h 928"/>
                <a:gd name="T4" fmla="*/ 203 w 203"/>
                <a:gd name="T5" fmla="*/ 924 h 928"/>
                <a:gd name="T6" fmla="*/ 203 w 203"/>
                <a:gd name="T7" fmla="*/ 924 h 928"/>
                <a:gd name="T8" fmla="*/ 0 w 203"/>
                <a:gd name="T9" fmla="*/ 0 h 928"/>
                <a:gd name="T10" fmla="*/ 16 w 203"/>
                <a:gd name="T11" fmla="*/ 38 h 928"/>
                <a:gd name="T12" fmla="*/ 34 w 203"/>
                <a:gd name="T13" fmla="*/ 81 h 928"/>
                <a:gd name="T14" fmla="*/ 56 w 203"/>
                <a:gd name="T15" fmla="*/ 139 h 928"/>
                <a:gd name="T16" fmla="*/ 80 w 203"/>
                <a:gd name="T17" fmla="*/ 207 h 928"/>
                <a:gd name="T18" fmla="*/ 103 w 203"/>
                <a:gd name="T19" fmla="*/ 284 h 928"/>
                <a:gd name="T20" fmla="*/ 115 w 203"/>
                <a:gd name="T21" fmla="*/ 325 h 928"/>
                <a:gd name="T22" fmla="*/ 125 w 203"/>
                <a:gd name="T23" fmla="*/ 367 h 928"/>
                <a:gd name="T24" fmla="*/ 140 w 203"/>
                <a:gd name="T25" fmla="*/ 432 h 928"/>
                <a:gd name="T26" fmla="*/ 154 w 203"/>
                <a:gd name="T27" fmla="*/ 390 h 928"/>
                <a:gd name="T28" fmla="*/ 147 w 203"/>
                <a:gd name="T29" fmla="*/ 361 h 928"/>
                <a:gd name="T30" fmla="*/ 123 w 203"/>
                <a:gd name="T31" fmla="*/ 278 h 928"/>
                <a:gd name="T32" fmla="*/ 96 w 203"/>
                <a:gd name="T33" fmla="*/ 201 h 928"/>
                <a:gd name="T34" fmla="*/ 69 w 203"/>
                <a:gd name="T35" fmla="*/ 133 h 928"/>
                <a:gd name="T36" fmla="*/ 55 w 203"/>
                <a:gd name="T37" fmla="*/ 104 h 928"/>
                <a:gd name="T38" fmla="*/ 42 w 203"/>
                <a:gd name="T39" fmla="*/ 78 h 928"/>
                <a:gd name="T40" fmla="*/ 20 w 203"/>
                <a:gd name="T41" fmla="*/ 36 h 928"/>
                <a:gd name="T42" fmla="*/ 0 w 203"/>
                <a:gd name="T43" fmla="*/ 0 h 928"/>
                <a:gd name="T44" fmla="*/ 0 w 203"/>
                <a:gd name="T45"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3" h="928">
                  <a:moveTo>
                    <a:pt x="203" y="924"/>
                  </a:moveTo>
                  <a:cubicBezTo>
                    <a:pt x="203" y="926"/>
                    <a:pt x="203" y="928"/>
                    <a:pt x="203" y="928"/>
                  </a:cubicBezTo>
                  <a:cubicBezTo>
                    <a:pt x="203" y="928"/>
                    <a:pt x="203" y="926"/>
                    <a:pt x="203" y="924"/>
                  </a:cubicBezTo>
                  <a:cubicBezTo>
                    <a:pt x="203" y="924"/>
                    <a:pt x="203" y="924"/>
                    <a:pt x="203" y="924"/>
                  </a:cubicBezTo>
                  <a:moveTo>
                    <a:pt x="0" y="0"/>
                  </a:moveTo>
                  <a:cubicBezTo>
                    <a:pt x="0" y="0"/>
                    <a:pt x="6" y="14"/>
                    <a:pt x="16" y="38"/>
                  </a:cubicBezTo>
                  <a:cubicBezTo>
                    <a:pt x="22" y="50"/>
                    <a:pt x="27" y="65"/>
                    <a:pt x="34" y="81"/>
                  </a:cubicBezTo>
                  <a:cubicBezTo>
                    <a:pt x="41" y="98"/>
                    <a:pt x="48" y="118"/>
                    <a:pt x="56" y="139"/>
                  </a:cubicBezTo>
                  <a:cubicBezTo>
                    <a:pt x="64" y="159"/>
                    <a:pt x="71" y="183"/>
                    <a:pt x="80" y="207"/>
                  </a:cubicBezTo>
                  <a:cubicBezTo>
                    <a:pt x="88" y="231"/>
                    <a:pt x="95" y="257"/>
                    <a:pt x="103" y="284"/>
                  </a:cubicBezTo>
                  <a:cubicBezTo>
                    <a:pt x="107" y="297"/>
                    <a:pt x="111" y="311"/>
                    <a:pt x="115" y="325"/>
                  </a:cubicBezTo>
                  <a:cubicBezTo>
                    <a:pt x="118" y="339"/>
                    <a:pt x="122" y="353"/>
                    <a:pt x="125" y="367"/>
                  </a:cubicBezTo>
                  <a:cubicBezTo>
                    <a:pt x="131" y="388"/>
                    <a:pt x="135" y="410"/>
                    <a:pt x="140" y="432"/>
                  </a:cubicBezTo>
                  <a:cubicBezTo>
                    <a:pt x="144" y="418"/>
                    <a:pt x="149" y="404"/>
                    <a:pt x="154" y="390"/>
                  </a:cubicBezTo>
                  <a:cubicBezTo>
                    <a:pt x="152" y="380"/>
                    <a:pt x="150" y="371"/>
                    <a:pt x="147" y="361"/>
                  </a:cubicBezTo>
                  <a:cubicBezTo>
                    <a:pt x="140" y="333"/>
                    <a:pt x="131" y="305"/>
                    <a:pt x="123" y="278"/>
                  </a:cubicBezTo>
                  <a:cubicBezTo>
                    <a:pt x="115" y="251"/>
                    <a:pt x="106" y="225"/>
                    <a:pt x="96" y="201"/>
                  </a:cubicBezTo>
                  <a:cubicBezTo>
                    <a:pt x="87" y="177"/>
                    <a:pt x="78" y="154"/>
                    <a:pt x="69" y="133"/>
                  </a:cubicBezTo>
                  <a:cubicBezTo>
                    <a:pt x="64" y="123"/>
                    <a:pt x="60" y="113"/>
                    <a:pt x="55" y="104"/>
                  </a:cubicBezTo>
                  <a:cubicBezTo>
                    <a:pt x="51" y="95"/>
                    <a:pt x="46" y="86"/>
                    <a:pt x="42" y="78"/>
                  </a:cubicBezTo>
                  <a:cubicBezTo>
                    <a:pt x="34" y="61"/>
                    <a:pt x="27" y="47"/>
                    <a:pt x="20" y="36"/>
                  </a:cubicBezTo>
                  <a:cubicBezTo>
                    <a:pt x="7" y="13"/>
                    <a:pt x="0" y="0"/>
                    <a:pt x="0" y="0"/>
                  </a:cubicBezTo>
                  <a:cubicBezTo>
                    <a:pt x="0" y="0"/>
                    <a:pt x="0" y="0"/>
                    <a:pt x="0" y="0"/>
                  </a:cubicBezTo>
                </a:path>
              </a:pathLst>
            </a:custGeom>
            <a:solidFill>
              <a:srgbClr val="0191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4" name="Freeform 163"/>
            <p:cNvSpPr>
              <a:spLocks/>
            </p:cNvSpPr>
            <p:nvPr/>
          </p:nvSpPr>
          <p:spPr bwMode="auto">
            <a:xfrm>
              <a:off x="804863" y="3076575"/>
              <a:ext cx="1836738" cy="1373188"/>
            </a:xfrm>
            <a:custGeom>
              <a:avLst/>
              <a:gdLst>
                <a:gd name="T0" fmla="*/ 447 w 627"/>
                <a:gd name="T1" fmla="*/ 116 h 469"/>
                <a:gd name="T2" fmla="*/ 627 w 627"/>
                <a:gd name="T3" fmla="*/ 396 h 469"/>
                <a:gd name="T4" fmla="*/ 274 w 627"/>
                <a:gd name="T5" fmla="*/ 288 h 469"/>
                <a:gd name="T6" fmla="*/ 0 w 627"/>
                <a:gd name="T7" fmla="*/ 99 h 469"/>
                <a:gd name="T8" fmla="*/ 447 w 627"/>
                <a:gd name="T9" fmla="*/ 116 h 469"/>
              </a:gdLst>
              <a:ahLst/>
              <a:cxnLst>
                <a:cxn ang="0">
                  <a:pos x="T0" y="T1"/>
                </a:cxn>
                <a:cxn ang="0">
                  <a:pos x="T2" y="T3"/>
                </a:cxn>
                <a:cxn ang="0">
                  <a:pos x="T4" y="T5"/>
                </a:cxn>
                <a:cxn ang="0">
                  <a:pos x="T6" y="T7"/>
                </a:cxn>
                <a:cxn ang="0">
                  <a:pos x="T8" y="T9"/>
                </a:cxn>
              </a:cxnLst>
              <a:rect l="0" t="0" r="r" b="b"/>
              <a:pathLst>
                <a:path w="627" h="469">
                  <a:moveTo>
                    <a:pt x="447" y="116"/>
                  </a:moveTo>
                  <a:cubicBezTo>
                    <a:pt x="598" y="232"/>
                    <a:pt x="627" y="396"/>
                    <a:pt x="627" y="396"/>
                  </a:cubicBezTo>
                  <a:cubicBezTo>
                    <a:pt x="627" y="396"/>
                    <a:pt x="511" y="469"/>
                    <a:pt x="274" y="288"/>
                  </a:cubicBezTo>
                  <a:cubicBezTo>
                    <a:pt x="159" y="200"/>
                    <a:pt x="0" y="99"/>
                    <a:pt x="0" y="99"/>
                  </a:cubicBezTo>
                  <a:cubicBezTo>
                    <a:pt x="0" y="99"/>
                    <a:pt x="296" y="0"/>
                    <a:pt x="447" y="116"/>
                  </a:cubicBezTo>
                </a:path>
              </a:pathLst>
            </a:custGeom>
            <a:solidFill>
              <a:srgbClr val="00B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5" name="Freeform 164"/>
            <p:cNvSpPr>
              <a:spLocks/>
            </p:cNvSpPr>
            <p:nvPr/>
          </p:nvSpPr>
          <p:spPr bwMode="auto">
            <a:xfrm>
              <a:off x="804863" y="3367088"/>
              <a:ext cx="1825625" cy="860425"/>
            </a:xfrm>
            <a:custGeom>
              <a:avLst/>
              <a:gdLst>
                <a:gd name="T0" fmla="*/ 0 w 623"/>
                <a:gd name="T1" fmla="*/ 0 h 294"/>
                <a:gd name="T2" fmla="*/ 30 w 623"/>
                <a:gd name="T3" fmla="*/ 4 h 294"/>
                <a:gd name="T4" fmla="*/ 65 w 623"/>
                <a:gd name="T5" fmla="*/ 9 h 294"/>
                <a:gd name="T6" fmla="*/ 109 w 623"/>
                <a:gd name="T7" fmla="*/ 18 h 294"/>
                <a:gd name="T8" fmla="*/ 161 w 623"/>
                <a:gd name="T9" fmla="*/ 30 h 294"/>
                <a:gd name="T10" fmla="*/ 190 w 623"/>
                <a:gd name="T11" fmla="*/ 37 h 294"/>
                <a:gd name="T12" fmla="*/ 219 w 623"/>
                <a:gd name="T13" fmla="*/ 46 h 294"/>
                <a:gd name="T14" fmla="*/ 248 w 623"/>
                <a:gd name="T15" fmla="*/ 57 h 294"/>
                <a:gd name="T16" fmla="*/ 278 w 623"/>
                <a:gd name="T17" fmla="*/ 68 h 294"/>
                <a:gd name="T18" fmla="*/ 308 w 623"/>
                <a:gd name="T19" fmla="*/ 81 h 294"/>
                <a:gd name="T20" fmla="*/ 338 w 623"/>
                <a:gd name="T21" fmla="*/ 95 h 294"/>
                <a:gd name="T22" fmla="*/ 367 w 623"/>
                <a:gd name="T23" fmla="*/ 110 h 294"/>
                <a:gd name="T24" fmla="*/ 396 w 623"/>
                <a:gd name="T25" fmla="*/ 126 h 294"/>
                <a:gd name="T26" fmla="*/ 424 w 623"/>
                <a:gd name="T27" fmla="*/ 142 h 294"/>
                <a:gd name="T28" fmla="*/ 450 w 623"/>
                <a:gd name="T29" fmla="*/ 159 h 294"/>
                <a:gd name="T30" fmla="*/ 499 w 623"/>
                <a:gd name="T31" fmla="*/ 194 h 294"/>
                <a:gd name="T32" fmla="*/ 541 w 623"/>
                <a:gd name="T33" fmla="*/ 226 h 294"/>
                <a:gd name="T34" fmla="*/ 603 w 623"/>
                <a:gd name="T35" fmla="*/ 277 h 294"/>
                <a:gd name="T36" fmla="*/ 623 w 623"/>
                <a:gd name="T37" fmla="*/ 294 h 294"/>
                <a:gd name="T38" fmla="*/ 622 w 623"/>
                <a:gd name="T39" fmla="*/ 292 h 294"/>
                <a:gd name="T40" fmla="*/ 606 w 623"/>
                <a:gd name="T41" fmla="*/ 275 h 294"/>
                <a:gd name="T42" fmla="*/ 581 w 623"/>
                <a:gd name="T43" fmla="*/ 250 h 294"/>
                <a:gd name="T44" fmla="*/ 547 w 623"/>
                <a:gd name="T45" fmla="*/ 219 h 294"/>
                <a:gd name="T46" fmla="*/ 506 w 623"/>
                <a:gd name="T47" fmla="*/ 184 h 294"/>
                <a:gd name="T48" fmla="*/ 458 w 623"/>
                <a:gd name="T49" fmla="*/ 147 h 294"/>
                <a:gd name="T50" fmla="*/ 432 w 623"/>
                <a:gd name="T51" fmla="*/ 129 h 294"/>
                <a:gd name="T52" fmla="*/ 404 w 623"/>
                <a:gd name="T53" fmla="*/ 112 h 294"/>
                <a:gd name="T54" fmla="*/ 375 w 623"/>
                <a:gd name="T55" fmla="*/ 95 h 294"/>
                <a:gd name="T56" fmla="*/ 346 w 623"/>
                <a:gd name="T57" fmla="*/ 80 h 294"/>
                <a:gd name="T58" fmla="*/ 315 w 623"/>
                <a:gd name="T59" fmla="*/ 65 h 294"/>
                <a:gd name="T60" fmla="*/ 284 w 623"/>
                <a:gd name="T61" fmla="*/ 53 h 294"/>
                <a:gd name="T62" fmla="*/ 254 w 623"/>
                <a:gd name="T63" fmla="*/ 42 h 294"/>
                <a:gd name="T64" fmla="*/ 223 w 623"/>
                <a:gd name="T65" fmla="*/ 32 h 294"/>
                <a:gd name="T66" fmla="*/ 193 w 623"/>
                <a:gd name="T67" fmla="*/ 24 h 294"/>
                <a:gd name="T68" fmla="*/ 164 w 623"/>
                <a:gd name="T69" fmla="*/ 17 h 294"/>
                <a:gd name="T70" fmla="*/ 111 w 623"/>
                <a:gd name="T71" fmla="*/ 8 h 294"/>
                <a:gd name="T72" fmla="*/ 66 w 623"/>
                <a:gd name="T73" fmla="*/ 3 h 294"/>
                <a:gd name="T74" fmla="*/ 31 w 623"/>
                <a:gd name="T75" fmla="*/ 1 h 294"/>
                <a:gd name="T76" fmla="*/ 0 w 623"/>
                <a:gd name="T77"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23" h="294">
                  <a:moveTo>
                    <a:pt x="0" y="0"/>
                  </a:moveTo>
                  <a:cubicBezTo>
                    <a:pt x="0" y="0"/>
                    <a:pt x="11" y="1"/>
                    <a:pt x="30" y="4"/>
                  </a:cubicBezTo>
                  <a:cubicBezTo>
                    <a:pt x="40" y="5"/>
                    <a:pt x="52" y="7"/>
                    <a:pt x="65" y="9"/>
                  </a:cubicBezTo>
                  <a:cubicBezTo>
                    <a:pt x="78" y="12"/>
                    <a:pt x="93" y="14"/>
                    <a:pt x="109" y="18"/>
                  </a:cubicBezTo>
                  <a:cubicBezTo>
                    <a:pt x="126" y="21"/>
                    <a:pt x="143" y="24"/>
                    <a:pt x="161" y="30"/>
                  </a:cubicBezTo>
                  <a:cubicBezTo>
                    <a:pt x="171" y="32"/>
                    <a:pt x="180" y="35"/>
                    <a:pt x="190" y="37"/>
                  </a:cubicBezTo>
                  <a:cubicBezTo>
                    <a:pt x="199" y="40"/>
                    <a:pt x="209" y="43"/>
                    <a:pt x="219" y="46"/>
                  </a:cubicBezTo>
                  <a:cubicBezTo>
                    <a:pt x="228" y="49"/>
                    <a:pt x="238" y="53"/>
                    <a:pt x="248" y="57"/>
                  </a:cubicBezTo>
                  <a:cubicBezTo>
                    <a:pt x="258" y="60"/>
                    <a:pt x="268" y="64"/>
                    <a:pt x="278" y="68"/>
                  </a:cubicBezTo>
                  <a:cubicBezTo>
                    <a:pt x="288" y="72"/>
                    <a:pt x="298" y="76"/>
                    <a:pt x="308" y="81"/>
                  </a:cubicBezTo>
                  <a:cubicBezTo>
                    <a:pt x="318" y="85"/>
                    <a:pt x="328" y="90"/>
                    <a:pt x="338" y="95"/>
                  </a:cubicBezTo>
                  <a:cubicBezTo>
                    <a:pt x="348" y="99"/>
                    <a:pt x="358" y="105"/>
                    <a:pt x="367" y="110"/>
                  </a:cubicBezTo>
                  <a:cubicBezTo>
                    <a:pt x="377" y="115"/>
                    <a:pt x="387" y="120"/>
                    <a:pt x="396" y="126"/>
                  </a:cubicBezTo>
                  <a:cubicBezTo>
                    <a:pt x="405" y="131"/>
                    <a:pt x="414" y="137"/>
                    <a:pt x="424" y="142"/>
                  </a:cubicBezTo>
                  <a:cubicBezTo>
                    <a:pt x="432" y="148"/>
                    <a:pt x="441" y="154"/>
                    <a:pt x="450" y="159"/>
                  </a:cubicBezTo>
                  <a:cubicBezTo>
                    <a:pt x="467" y="171"/>
                    <a:pt x="483" y="182"/>
                    <a:pt x="499" y="194"/>
                  </a:cubicBezTo>
                  <a:cubicBezTo>
                    <a:pt x="514" y="205"/>
                    <a:pt x="528" y="216"/>
                    <a:pt x="541" y="226"/>
                  </a:cubicBezTo>
                  <a:cubicBezTo>
                    <a:pt x="567" y="247"/>
                    <a:pt x="589" y="264"/>
                    <a:pt x="603" y="277"/>
                  </a:cubicBezTo>
                  <a:cubicBezTo>
                    <a:pt x="613" y="285"/>
                    <a:pt x="619" y="291"/>
                    <a:pt x="623" y="294"/>
                  </a:cubicBezTo>
                  <a:cubicBezTo>
                    <a:pt x="623" y="293"/>
                    <a:pt x="623" y="293"/>
                    <a:pt x="622" y="292"/>
                  </a:cubicBezTo>
                  <a:cubicBezTo>
                    <a:pt x="619" y="288"/>
                    <a:pt x="613" y="282"/>
                    <a:pt x="606" y="275"/>
                  </a:cubicBezTo>
                  <a:cubicBezTo>
                    <a:pt x="599" y="268"/>
                    <a:pt x="591" y="259"/>
                    <a:pt x="581" y="250"/>
                  </a:cubicBezTo>
                  <a:cubicBezTo>
                    <a:pt x="571" y="240"/>
                    <a:pt x="560" y="230"/>
                    <a:pt x="547" y="219"/>
                  </a:cubicBezTo>
                  <a:cubicBezTo>
                    <a:pt x="535" y="207"/>
                    <a:pt x="521" y="196"/>
                    <a:pt x="506" y="184"/>
                  </a:cubicBezTo>
                  <a:cubicBezTo>
                    <a:pt x="492" y="172"/>
                    <a:pt x="476" y="159"/>
                    <a:pt x="458" y="147"/>
                  </a:cubicBezTo>
                  <a:cubicBezTo>
                    <a:pt x="450" y="141"/>
                    <a:pt x="441" y="135"/>
                    <a:pt x="432" y="129"/>
                  </a:cubicBezTo>
                  <a:cubicBezTo>
                    <a:pt x="423" y="123"/>
                    <a:pt x="414" y="117"/>
                    <a:pt x="404" y="112"/>
                  </a:cubicBezTo>
                  <a:cubicBezTo>
                    <a:pt x="395" y="106"/>
                    <a:pt x="385" y="101"/>
                    <a:pt x="375" y="95"/>
                  </a:cubicBezTo>
                  <a:cubicBezTo>
                    <a:pt x="366" y="90"/>
                    <a:pt x="356" y="84"/>
                    <a:pt x="346" y="80"/>
                  </a:cubicBezTo>
                  <a:cubicBezTo>
                    <a:pt x="335" y="75"/>
                    <a:pt x="325" y="70"/>
                    <a:pt x="315" y="65"/>
                  </a:cubicBezTo>
                  <a:cubicBezTo>
                    <a:pt x="305" y="61"/>
                    <a:pt x="295" y="57"/>
                    <a:pt x="284" y="53"/>
                  </a:cubicBezTo>
                  <a:cubicBezTo>
                    <a:pt x="274" y="48"/>
                    <a:pt x="264" y="45"/>
                    <a:pt x="254" y="42"/>
                  </a:cubicBezTo>
                  <a:cubicBezTo>
                    <a:pt x="243" y="38"/>
                    <a:pt x="233" y="35"/>
                    <a:pt x="223" y="32"/>
                  </a:cubicBezTo>
                  <a:cubicBezTo>
                    <a:pt x="213" y="29"/>
                    <a:pt x="203" y="26"/>
                    <a:pt x="193" y="24"/>
                  </a:cubicBezTo>
                  <a:cubicBezTo>
                    <a:pt x="183" y="22"/>
                    <a:pt x="174" y="19"/>
                    <a:pt x="164" y="17"/>
                  </a:cubicBezTo>
                  <a:cubicBezTo>
                    <a:pt x="146" y="13"/>
                    <a:pt x="128" y="11"/>
                    <a:pt x="111" y="8"/>
                  </a:cubicBezTo>
                  <a:cubicBezTo>
                    <a:pt x="95" y="5"/>
                    <a:pt x="79" y="4"/>
                    <a:pt x="66" y="3"/>
                  </a:cubicBezTo>
                  <a:cubicBezTo>
                    <a:pt x="52" y="2"/>
                    <a:pt x="40" y="1"/>
                    <a:pt x="31" y="1"/>
                  </a:cubicBezTo>
                  <a:cubicBezTo>
                    <a:pt x="11" y="0"/>
                    <a:pt x="0" y="0"/>
                    <a:pt x="0" y="0"/>
                  </a:cubicBezTo>
                </a:path>
              </a:pathLst>
            </a:custGeom>
            <a:solidFill>
              <a:srgbClr val="0093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6" name="Freeform 165"/>
            <p:cNvSpPr>
              <a:spLocks/>
            </p:cNvSpPr>
            <p:nvPr/>
          </p:nvSpPr>
          <p:spPr bwMode="auto">
            <a:xfrm>
              <a:off x="3049588" y="2166938"/>
              <a:ext cx="884238" cy="1412875"/>
            </a:xfrm>
            <a:custGeom>
              <a:avLst/>
              <a:gdLst>
                <a:gd name="T0" fmla="*/ 37 w 302"/>
                <a:gd name="T1" fmla="*/ 225 h 483"/>
                <a:gd name="T2" fmla="*/ 61 w 302"/>
                <a:gd name="T3" fmla="*/ 483 h 483"/>
                <a:gd name="T4" fmla="*/ 225 w 302"/>
                <a:gd name="T5" fmla="*/ 248 h 483"/>
                <a:gd name="T6" fmla="*/ 302 w 302"/>
                <a:gd name="T7" fmla="*/ 0 h 483"/>
                <a:gd name="T8" fmla="*/ 37 w 302"/>
                <a:gd name="T9" fmla="*/ 225 h 483"/>
              </a:gdLst>
              <a:ahLst/>
              <a:cxnLst>
                <a:cxn ang="0">
                  <a:pos x="T0" y="T1"/>
                </a:cxn>
                <a:cxn ang="0">
                  <a:pos x="T2" y="T3"/>
                </a:cxn>
                <a:cxn ang="0">
                  <a:pos x="T4" y="T5"/>
                </a:cxn>
                <a:cxn ang="0">
                  <a:pos x="T6" y="T7"/>
                </a:cxn>
                <a:cxn ang="0">
                  <a:pos x="T8" y="T9"/>
                </a:cxn>
              </a:cxnLst>
              <a:rect l="0" t="0" r="r" b="b"/>
              <a:pathLst>
                <a:path w="302" h="483">
                  <a:moveTo>
                    <a:pt x="37" y="225"/>
                  </a:moveTo>
                  <a:cubicBezTo>
                    <a:pt x="0" y="369"/>
                    <a:pt x="61" y="483"/>
                    <a:pt x="61" y="483"/>
                  </a:cubicBezTo>
                  <a:cubicBezTo>
                    <a:pt x="61" y="483"/>
                    <a:pt x="167" y="472"/>
                    <a:pt x="225" y="248"/>
                  </a:cubicBezTo>
                  <a:cubicBezTo>
                    <a:pt x="254" y="138"/>
                    <a:pt x="302" y="0"/>
                    <a:pt x="302" y="0"/>
                  </a:cubicBezTo>
                  <a:cubicBezTo>
                    <a:pt x="302" y="0"/>
                    <a:pt x="74" y="82"/>
                    <a:pt x="37" y="225"/>
                  </a:cubicBezTo>
                </a:path>
              </a:pathLst>
            </a:custGeom>
            <a:solidFill>
              <a:srgbClr val="0185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7" name="Rectangle 166"/>
            <p:cNvSpPr>
              <a:spLocks noChangeArrowheads="1"/>
            </p:cNvSpPr>
            <p:nvPr/>
          </p:nvSpPr>
          <p:spPr bwMode="auto">
            <a:xfrm>
              <a:off x="3933826" y="2166938"/>
              <a:ext cx="1588" cy="1588"/>
            </a:xfrm>
            <a:prstGeom prst="rect">
              <a:avLst/>
            </a:prstGeom>
            <a:solidFill>
              <a:srgbClr val="BEC6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8" name="Freeform 167"/>
            <p:cNvSpPr>
              <a:spLocks/>
            </p:cNvSpPr>
            <p:nvPr/>
          </p:nvSpPr>
          <p:spPr bwMode="auto">
            <a:xfrm>
              <a:off x="3933826" y="2166938"/>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9" name="Freeform 168"/>
            <p:cNvSpPr>
              <a:spLocks/>
            </p:cNvSpPr>
            <p:nvPr/>
          </p:nvSpPr>
          <p:spPr bwMode="auto">
            <a:xfrm>
              <a:off x="3455988" y="2166938"/>
              <a:ext cx="477838" cy="569913"/>
            </a:xfrm>
            <a:custGeom>
              <a:avLst/>
              <a:gdLst>
                <a:gd name="T0" fmla="*/ 163 w 163"/>
                <a:gd name="T1" fmla="*/ 0 h 195"/>
                <a:gd name="T2" fmla="*/ 163 w 163"/>
                <a:gd name="T3" fmla="*/ 0 h 195"/>
                <a:gd name="T4" fmla="*/ 145 w 163"/>
                <a:gd name="T5" fmla="*/ 15 h 195"/>
                <a:gd name="T6" fmla="*/ 125 w 163"/>
                <a:gd name="T7" fmla="*/ 33 h 195"/>
                <a:gd name="T8" fmla="*/ 99 w 163"/>
                <a:gd name="T9" fmla="*/ 58 h 195"/>
                <a:gd name="T10" fmla="*/ 71 w 163"/>
                <a:gd name="T11" fmla="*/ 90 h 195"/>
                <a:gd name="T12" fmla="*/ 56 w 163"/>
                <a:gd name="T13" fmla="*/ 107 h 195"/>
                <a:gd name="T14" fmla="*/ 42 w 163"/>
                <a:gd name="T15" fmla="*/ 127 h 195"/>
                <a:gd name="T16" fmla="*/ 15 w 163"/>
                <a:gd name="T17" fmla="*/ 169 h 195"/>
                <a:gd name="T18" fmla="*/ 0 w 163"/>
                <a:gd name="T19" fmla="*/ 195 h 195"/>
                <a:gd name="T20" fmla="*/ 24 w 163"/>
                <a:gd name="T21" fmla="*/ 178 h 195"/>
                <a:gd name="T22" fmla="*/ 26 w 163"/>
                <a:gd name="T23" fmla="*/ 175 h 195"/>
                <a:gd name="T24" fmla="*/ 52 w 163"/>
                <a:gd name="T25" fmla="*/ 133 h 195"/>
                <a:gd name="T26" fmla="*/ 65 w 163"/>
                <a:gd name="T27" fmla="*/ 114 h 195"/>
                <a:gd name="T28" fmla="*/ 79 w 163"/>
                <a:gd name="T29" fmla="*/ 96 h 195"/>
                <a:gd name="T30" fmla="*/ 105 w 163"/>
                <a:gd name="T31" fmla="*/ 63 h 195"/>
                <a:gd name="T32" fmla="*/ 128 w 163"/>
                <a:gd name="T33" fmla="*/ 37 h 195"/>
                <a:gd name="T34" fmla="*/ 147 w 163"/>
                <a:gd name="T35" fmla="*/ 17 h 195"/>
                <a:gd name="T36" fmla="*/ 163 w 163"/>
                <a:gd name="T37"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3" h="195">
                  <a:moveTo>
                    <a:pt x="163" y="0"/>
                  </a:moveTo>
                  <a:cubicBezTo>
                    <a:pt x="163" y="0"/>
                    <a:pt x="163" y="0"/>
                    <a:pt x="163" y="0"/>
                  </a:cubicBezTo>
                  <a:cubicBezTo>
                    <a:pt x="163" y="0"/>
                    <a:pt x="156" y="5"/>
                    <a:pt x="145" y="15"/>
                  </a:cubicBezTo>
                  <a:cubicBezTo>
                    <a:pt x="139" y="20"/>
                    <a:pt x="132" y="26"/>
                    <a:pt x="125" y="33"/>
                  </a:cubicBezTo>
                  <a:cubicBezTo>
                    <a:pt x="117" y="41"/>
                    <a:pt x="108" y="49"/>
                    <a:pt x="99" y="58"/>
                  </a:cubicBezTo>
                  <a:cubicBezTo>
                    <a:pt x="91" y="68"/>
                    <a:pt x="80" y="78"/>
                    <a:pt x="71" y="90"/>
                  </a:cubicBezTo>
                  <a:cubicBezTo>
                    <a:pt x="66" y="95"/>
                    <a:pt x="61" y="101"/>
                    <a:pt x="56" y="107"/>
                  </a:cubicBezTo>
                  <a:cubicBezTo>
                    <a:pt x="52" y="113"/>
                    <a:pt x="47" y="120"/>
                    <a:pt x="42" y="127"/>
                  </a:cubicBezTo>
                  <a:cubicBezTo>
                    <a:pt x="33" y="140"/>
                    <a:pt x="24" y="154"/>
                    <a:pt x="15" y="169"/>
                  </a:cubicBezTo>
                  <a:cubicBezTo>
                    <a:pt x="10" y="177"/>
                    <a:pt x="5" y="186"/>
                    <a:pt x="0" y="195"/>
                  </a:cubicBezTo>
                  <a:cubicBezTo>
                    <a:pt x="8" y="189"/>
                    <a:pt x="16" y="184"/>
                    <a:pt x="24" y="178"/>
                  </a:cubicBezTo>
                  <a:cubicBezTo>
                    <a:pt x="24" y="177"/>
                    <a:pt x="25" y="176"/>
                    <a:pt x="26" y="175"/>
                  </a:cubicBezTo>
                  <a:cubicBezTo>
                    <a:pt x="34" y="161"/>
                    <a:pt x="42" y="146"/>
                    <a:pt x="52" y="133"/>
                  </a:cubicBezTo>
                  <a:cubicBezTo>
                    <a:pt x="56" y="127"/>
                    <a:pt x="61" y="120"/>
                    <a:pt x="65" y="114"/>
                  </a:cubicBezTo>
                  <a:cubicBezTo>
                    <a:pt x="70" y="108"/>
                    <a:pt x="74" y="102"/>
                    <a:pt x="79" y="96"/>
                  </a:cubicBezTo>
                  <a:cubicBezTo>
                    <a:pt x="87" y="84"/>
                    <a:pt x="97" y="73"/>
                    <a:pt x="105" y="63"/>
                  </a:cubicBezTo>
                  <a:cubicBezTo>
                    <a:pt x="113" y="53"/>
                    <a:pt x="121" y="45"/>
                    <a:pt x="128" y="37"/>
                  </a:cubicBezTo>
                  <a:cubicBezTo>
                    <a:pt x="135" y="29"/>
                    <a:pt x="141" y="22"/>
                    <a:pt x="147" y="17"/>
                  </a:cubicBezTo>
                  <a:cubicBezTo>
                    <a:pt x="157" y="6"/>
                    <a:pt x="163" y="0"/>
                    <a:pt x="163" y="0"/>
                  </a:cubicBezTo>
                </a:path>
              </a:pathLst>
            </a:custGeom>
            <a:solidFill>
              <a:srgbClr val="0167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0" name="Freeform 169"/>
            <p:cNvSpPr>
              <a:spLocks/>
            </p:cNvSpPr>
            <p:nvPr/>
          </p:nvSpPr>
          <p:spPr bwMode="auto">
            <a:xfrm>
              <a:off x="2800351" y="2330450"/>
              <a:ext cx="1570038" cy="1906588"/>
            </a:xfrm>
            <a:custGeom>
              <a:avLst/>
              <a:gdLst>
                <a:gd name="T0" fmla="*/ 122 w 536"/>
                <a:gd name="T1" fmla="*/ 243 h 651"/>
                <a:gd name="T2" fmla="*/ 29 w 536"/>
                <a:gd name="T3" fmla="*/ 613 h 651"/>
                <a:gd name="T4" fmla="*/ 373 w 536"/>
                <a:gd name="T5" fmla="*/ 367 h 651"/>
                <a:gd name="T6" fmla="*/ 536 w 536"/>
                <a:gd name="T7" fmla="*/ 0 h 651"/>
                <a:gd name="T8" fmla="*/ 122 w 536"/>
                <a:gd name="T9" fmla="*/ 243 h 651"/>
              </a:gdLst>
              <a:ahLst/>
              <a:cxnLst>
                <a:cxn ang="0">
                  <a:pos x="T0" y="T1"/>
                </a:cxn>
                <a:cxn ang="0">
                  <a:pos x="T2" y="T3"/>
                </a:cxn>
                <a:cxn ang="0">
                  <a:pos x="T4" y="T5"/>
                </a:cxn>
                <a:cxn ang="0">
                  <a:pos x="T6" y="T7"/>
                </a:cxn>
                <a:cxn ang="0">
                  <a:pos x="T8" y="T9"/>
                </a:cxn>
              </a:cxnLst>
              <a:rect l="0" t="0" r="r" b="b"/>
              <a:pathLst>
                <a:path w="536" h="651">
                  <a:moveTo>
                    <a:pt x="122" y="243"/>
                  </a:moveTo>
                  <a:cubicBezTo>
                    <a:pt x="0" y="424"/>
                    <a:pt x="29" y="613"/>
                    <a:pt x="29" y="613"/>
                  </a:cubicBezTo>
                  <a:cubicBezTo>
                    <a:pt x="29" y="613"/>
                    <a:pt x="181" y="651"/>
                    <a:pt x="373" y="367"/>
                  </a:cubicBezTo>
                  <a:cubicBezTo>
                    <a:pt x="466" y="229"/>
                    <a:pt x="536" y="0"/>
                    <a:pt x="536" y="0"/>
                  </a:cubicBezTo>
                  <a:cubicBezTo>
                    <a:pt x="536" y="0"/>
                    <a:pt x="245" y="62"/>
                    <a:pt x="122" y="243"/>
                  </a:cubicBezTo>
                </a:path>
              </a:pathLst>
            </a:custGeom>
            <a:solidFill>
              <a:srgbClr val="01BB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1" name="Freeform 170"/>
            <p:cNvSpPr>
              <a:spLocks/>
            </p:cNvSpPr>
            <p:nvPr/>
          </p:nvSpPr>
          <p:spPr bwMode="auto">
            <a:xfrm>
              <a:off x="4370388" y="23304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BEC6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2" name="Freeform 255"/>
            <p:cNvSpPr>
              <a:spLocks/>
            </p:cNvSpPr>
            <p:nvPr/>
          </p:nvSpPr>
          <p:spPr bwMode="auto">
            <a:xfrm>
              <a:off x="3289301" y="2330450"/>
              <a:ext cx="1081088" cy="1085850"/>
            </a:xfrm>
            <a:custGeom>
              <a:avLst/>
              <a:gdLst>
                <a:gd name="T0" fmla="*/ 369 w 369"/>
                <a:gd name="T1" fmla="*/ 0 h 371"/>
                <a:gd name="T2" fmla="*/ 340 w 369"/>
                <a:gd name="T3" fmla="*/ 18 h 371"/>
                <a:gd name="T4" fmla="*/ 307 w 369"/>
                <a:gd name="T5" fmla="*/ 41 h 371"/>
                <a:gd name="T6" fmla="*/ 288 w 369"/>
                <a:gd name="T7" fmla="*/ 56 h 371"/>
                <a:gd name="T8" fmla="*/ 266 w 369"/>
                <a:gd name="T9" fmla="*/ 73 h 371"/>
                <a:gd name="T10" fmla="*/ 220 w 369"/>
                <a:gd name="T11" fmla="*/ 112 h 371"/>
                <a:gd name="T12" fmla="*/ 170 w 369"/>
                <a:gd name="T13" fmla="*/ 159 h 371"/>
                <a:gd name="T14" fmla="*/ 120 w 369"/>
                <a:gd name="T15" fmla="*/ 212 h 371"/>
                <a:gd name="T16" fmla="*/ 72 w 369"/>
                <a:gd name="T17" fmla="*/ 270 h 371"/>
                <a:gd name="T18" fmla="*/ 26 w 369"/>
                <a:gd name="T19" fmla="*/ 330 h 371"/>
                <a:gd name="T20" fmla="*/ 4 w 369"/>
                <a:gd name="T21" fmla="*/ 361 h 371"/>
                <a:gd name="T22" fmla="*/ 0 w 369"/>
                <a:gd name="T23" fmla="*/ 371 h 371"/>
                <a:gd name="T24" fmla="*/ 27 w 369"/>
                <a:gd name="T25" fmla="*/ 361 h 371"/>
                <a:gd name="T26" fmla="*/ 41 w 369"/>
                <a:gd name="T27" fmla="*/ 341 h 371"/>
                <a:gd name="T28" fmla="*/ 87 w 369"/>
                <a:gd name="T29" fmla="*/ 282 h 371"/>
                <a:gd name="T30" fmla="*/ 135 w 369"/>
                <a:gd name="T31" fmla="*/ 225 h 371"/>
                <a:gd name="T32" fmla="*/ 183 w 369"/>
                <a:gd name="T33" fmla="*/ 171 h 371"/>
                <a:gd name="T34" fmla="*/ 230 w 369"/>
                <a:gd name="T35" fmla="*/ 123 h 371"/>
                <a:gd name="T36" fmla="*/ 274 w 369"/>
                <a:gd name="T37" fmla="*/ 81 h 371"/>
                <a:gd name="T38" fmla="*/ 312 w 369"/>
                <a:gd name="T39" fmla="*/ 47 h 371"/>
                <a:gd name="T40" fmla="*/ 342 w 369"/>
                <a:gd name="T41" fmla="*/ 22 h 371"/>
                <a:gd name="T42" fmla="*/ 369 w 369"/>
                <a:gd name="T43" fmla="*/ 0 h 371"/>
                <a:gd name="T44" fmla="*/ 369 w 369"/>
                <a:gd name="T45"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71">
                  <a:moveTo>
                    <a:pt x="369" y="0"/>
                  </a:moveTo>
                  <a:cubicBezTo>
                    <a:pt x="369" y="0"/>
                    <a:pt x="358" y="6"/>
                    <a:pt x="340" y="18"/>
                  </a:cubicBezTo>
                  <a:cubicBezTo>
                    <a:pt x="331" y="24"/>
                    <a:pt x="320" y="32"/>
                    <a:pt x="307" y="41"/>
                  </a:cubicBezTo>
                  <a:cubicBezTo>
                    <a:pt x="301" y="46"/>
                    <a:pt x="294" y="51"/>
                    <a:pt x="288" y="56"/>
                  </a:cubicBezTo>
                  <a:cubicBezTo>
                    <a:pt x="281" y="61"/>
                    <a:pt x="274" y="67"/>
                    <a:pt x="266" y="73"/>
                  </a:cubicBezTo>
                  <a:cubicBezTo>
                    <a:pt x="252" y="84"/>
                    <a:pt x="236" y="98"/>
                    <a:pt x="220" y="112"/>
                  </a:cubicBezTo>
                  <a:cubicBezTo>
                    <a:pt x="204" y="127"/>
                    <a:pt x="187" y="142"/>
                    <a:pt x="170" y="159"/>
                  </a:cubicBezTo>
                  <a:cubicBezTo>
                    <a:pt x="154" y="176"/>
                    <a:pt x="137" y="194"/>
                    <a:pt x="120" y="212"/>
                  </a:cubicBezTo>
                  <a:cubicBezTo>
                    <a:pt x="104" y="231"/>
                    <a:pt x="88" y="250"/>
                    <a:pt x="72" y="270"/>
                  </a:cubicBezTo>
                  <a:cubicBezTo>
                    <a:pt x="56" y="290"/>
                    <a:pt x="40" y="310"/>
                    <a:pt x="26" y="330"/>
                  </a:cubicBezTo>
                  <a:cubicBezTo>
                    <a:pt x="18" y="340"/>
                    <a:pt x="11" y="351"/>
                    <a:pt x="4" y="361"/>
                  </a:cubicBezTo>
                  <a:cubicBezTo>
                    <a:pt x="3" y="365"/>
                    <a:pt x="2" y="368"/>
                    <a:pt x="0" y="371"/>
                  </a:cubicBezTo>
                  <a:cubicBezTo>
                    <a:pt x="9" y="367"/>
                    <a:pt x="18" y="364"/>
                    <a:pt x="27" y="361"/>
                  </a:cubicBezTo>
                  <a:cubicBezTo>
                    <a:pt x="32" y="354"/>
                    <a:pt x="36" y="348"/>
                    <a:pt x="41" y="341"/>
                  </a:cubicBezTo>
                  <a:cubicBezTo>
                    <a:pt x="56" y="321"/>
                    <a:pt x="71" y="302"/>
                    <a:pt x="87" y="282"/>
                  </a:cubicBezTo>
                  <a:cubicBezTo>
                    <a:pt x="103" y="263"/>
                    <a:pt x="118" y="243"/>
                    <a:pt x="135" y="225"/>
                  </a:cubicBezTo>
                  <a:cubicBezTo>
                    <a:pt x="151" y="206"/>
                    <a:pt x="167" y="188"/>
                    <a:pt x="183" y="171"/>
                  </a:cubicBezTo>
                  <a:cubicBezTo>
                    <a:pt x="199" y="154"/>
                    <a:pt x="215" y="138"/>
                    <a:pt x="230" y="123"/>
                  </a:cubicBezTo>
                  <a:cubicBezTo>
                    <a:pt x="245" y="108"/>
                    <a:pt x="260" y="94"/>
                    <a:pt x="274" y="81"/>
                  </a:cubicBezTo>
                  <a:cubicBezTo>
                    <a:pt x="287" y="68"/>
                    <a:pt x="300" y="57"/>
                    <a:pt x="312" y="47"/>
                  </a:cubicBezTo>
                  <a:cubicBezTo>
                    <a:pt x="323" y="37"/>
                    <a:pt x="333" y="28"/>
                    <a:pt x="342" y="22"/>
                  </a:cubicBezTo>
                  <a:cubicBezTo>
                    <a:pt x="359" y="8"/>
                    <a:pt x="369" y="0"/>
                    <a:pt x="369" y="0"/>
                  </a:cubicBezTo>
                  <a:cubicBezTo>
                    <a:pt x="369" y="0"/>
                    <a:pt x="369" y="0"/>
                    <a:pt x="369" y="0"/>
                  </a:cubicBezTo>
                </a:path>
              </a:pathLst>
            </a:custGeom>
            <a:solidFill>
              <a:srgbClr val="0191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3" name="Freeform 256"/>
            <p:cNvSpPr>
              <a:spLocks/>
            </p:cNvSpPr>
            <p:nvPr/>
          </p:nvSpPr>
          <p:spPr bwMode="auto">
            <a:xfrm>
              <a:off x="2284413" y="1568450"/>
              <a:ext cx="1233488" cy="2668588"/>
            </a:xfrm>
            <a:custGeom>
              <a:avLst/>
              <a:gdLst>
                <a:gd name="T0" fmla="*/ 50 w 421"/>
                <a:gd name="T1" fmla="*/ 461 h 911"/>
                <a:gd name="T2" fmla="*/ 120 w 421"/>
                <a:gd name="T3" fmla="*/ 911 h 911"/>
                <a:gd name="T4" fmla="*/ 383 w 421"/>
                <a:gd name="T5" fmla="*/ 480 h 911"/>
                <a:gd name="T6" fmla="*/ 390 w 421"/>
                <a:gd name="T7" fmla="*/ 0 h 911"/>
                <a:gd name="T8" fmla="*/ 50 w 421"/>
                <a:gd name="T9" fmla="*/ 461 h 911"/>
              </a:gdLst>
              <a:ahLst/>
              <a:cxnLst>
                <a:cxn ang="0">
                  <a:pos x="T0" y="T1"/>
                </a:cxn>
                <a:cxn ang="0">
                  <a:pos x="T2" y="T3"/>
                </a:cxn>
                <a:cxn ang="0">
                  <a:pos x="T4" y="T5"/>
                </a:cxn>
                <a:cxn ang="0">
                  <a:pos x="T6" y="T7"/>
                </a:cxn>
                <a:cxn ang="0">
                  <a:pos x="T8" y="T9"/>
                </a:cxn>
              </a:cxnLst>
              <a:rect l="0" t="0" r="r" b="b"/>
              <a:pathLst>
                <a:path w="421" h="911">
                  <a:moveTo>
                    <a:pt x="50" y="461"/>
                  </a:moveTo>
                  <a:cubicBezTo>
                    <a:pt x="0" y="718"/>
                    <a:pt x="120" y="911"/>
                    <a:pt x="120" y="911"/>
                  </a:cubicBezTo>
                  <a:cubicBezTo>
                    <a:pt x="120" y="911"/>
                    <a:pt x="305" y="881"/>
                    <a:pt x="383" y="480"/>
                  </a:cubicBezTo>
                  <a:cubicBezTo>
                    <a:pt x="421" y="284"/>
                    <a:pt x="390" y="0"/>
                    <a:pt x="390" y="0"/>
                  </a:cubicBezTo>
                  <a:cubicBezTo>
                    <a:pt x="390" y="0"/>
                    <a:pt x="99" y="205"/>
                    <a:pt x="50" y="461"/>
                  </a:cubicBezTo>
                </a:path>
              </a:pathLst>
            </a:custGeom>
            <a:solidFill>
              <a:srgbClr val="85D1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4" name="Freeform 257"/>
            <p:cNvSpPr>
              <a:spLocks/>
            </p:cNvSpPr>
            <p:nvPr/>
          </p:nvSpPr>
          <p:spPr bwMode="auto">
            <a:xfrm>
              <a:off x="3427413" y="15684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BEC6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5" name="Freeform 258"/>
            <p:cNvSpPr>
              <a:spLocks/>
            </p:cNvSpPr>
            <p:nvPr/>
          </p:nvSpPr>
          <p:spPr bwMode="auto">
            <a:xfrm>
              <a:off x="2636838" y="1568450"/>
              <a:ext cx="790575" cy="2652713"/>
            </a:xfrm>
            <a:custGeom>
              <a:avLst/>
              <a:gdLst>
                <a:gd name="T0" fmla="*/ 270 w 270"/>
                <a:gd name="T1" fmla="*/ 0 h 906"/>
                <a:gd name="T2" fmla="*/ 247 w 270"/>
                <a:gd name="T3" fmla="*/ 35 h 906"/>
                <a:gd name="T4" fmla="*/ 222 w 270"/>
                <a:gd name="T5" fmla="*/ 75 h 906"/>
                <a:gd name="T6" fmla="*/ 207 w 270"/>
                <a:gd name="T7" fmla="*/ 100 h 906"/>
                <a:gd name="T8" fmla="*/ 191 w 270"/>
                <a:gd name="T9" fmla="*/ 129 h 906"/>
                <a:gd name="T10" fmla="*/ 159 w 270"/>
                <a:gd name="T11" fmla="*/ 194 h 906"/>
                <a:gd name="T12" fmla="*/ 126 w 270"/>
                <a:gd name="T13" fmla="*/ 269 h 906"/>
                <a:gd name="T14" fmla="*/ 96 w 270"/>
                <a:gd name="T15" fmla="*/ 350 h 906"/>
                <a:gd name="T16" fmla="*/ 70 w 270"/>
                <a:gd name="T17" fmla="*/ 436 h 906"/>
                <a:gd name="T18" fmla="*/ 48 w 270"/>
                <a:gd name="T19" fmla="*/ 523 h 906"/>
                <a:gd name="T20" fmla="*/ 30 w 270"/>
                <a:gd name="T21" fmla="*/ 609 h 906"/>
                <a:gd name="T22" fmla="*/ 18 w 270"/>
                <a:gd name="T23" fmla="*/ 689 h 906"/>
                <a:gd name="T24" fmla="*/ 13 w 270"/>
                <a:gd name="T25" fmla="*/ 726 h 906"/>
                <a:gd name="T26" fmla="*/ 9 w 270"/>
                <a:gd name="T27" fmla="*/ 761 h 906"/>
                <a:gd name="T28" fmla="*/ 4 w 270"/>
                <a:gd name="T29" fmla="*/ 822 h 906"/>
                <a:gd name="T30" fmla="*/ 2 w 270"/>
                <a:gd name="T31" fmla="*/ 870 h 906"/>
                <a:gd name="T32" fmla="*/ 0 w 270"/>
                <a:gd name="T33" fmla="*/ 906 h 906"/>
                <a:gd name="T34" fmla="*/ 1 w 270"/>
                <a:gd name="T35" fmla="*/ 902 h 906"/>
                <a:gd name="T36" fmla="*/ 6 w 270"/>
                <a:gd name="T37" fmla="*/ 870 h 906"/>
                <a:gd name="T38" fmla="*/ 23 w 270"/>
                <a:gd name="T39" fmla="*/ 763 h 906"/>
                <a:gd name="T40" fmla="*/ 35 w 270"/>
                <a:gd name="T41" fmla="*/ 692 h 906"/>
                <a:gd name="T42" fmla="*/ 51 w 270"/>
                <a:gd name="T43" fmla="*/ 612 h 906"/>
                <a:gd name="T44" fmla="*/ 70 w 270"/>
                <a:gd name="T45" fmla="*/ 528 h 906"/>
                <a:gd name="T46" fmla="*/ 92 w 270"/>
                <a:gd name="T47" fmla="*/ 442 h 906"/>
                <a:gd name="T48" fmla="*/ 118 w 270"/>
                <a:gd name="T49" fmla="*/ 357 h 906"/>
                <a:gd name="T50" fmla="*/ 132 w 270"/>
                <a:gd name="T51" fmla="*/ 316 h 906"/>
                <a:gd name="T52" fmla="*/ 146 w 270"/>
                <a:gd name="T53" fmla="*/ 276 h 906"/>
                <a:gd name="T54" fmla="*/ 175 w 270"/>
                <a:gd name="T55" fmla="*/ 201 h 906"/>
                <a:gd name="T56" fmla="*/ 203 w 270"/>
                <a:gd name="T57" fmla="*/ 134 h 906"/>
                <a:gd name="T58" fmla="*/ 229 w 270"/>
                <a:gd name="T59" fmla="*/ 79 h 906"/>
                <a:gd name="T60" fmla="*/ 250 w 270"/>
                <a:gd name="T61" fmla="*/ 37 h 906"/>
                <a:gd name="T62" fmla="*/ 270 w 270"/>
                <a:gd name="T63" fmla="*/ 0 h 906"/>
                <a:gd name="T64" fmla="*/ 270 w 270"/>
                <a:gd name="T65" fmla="*/ 0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0" h="906">
                  <a:moveTo>
                    <a:pt x="270" y="0"/>
                  </a:moveTo>
                  <a:cubicBezTo>
                    <a:pt x="269" y="0"/>
                    <a:pt x="261" y="13"/>
                    <a:pt x="247" y="35"/>
                  </a:cubicBezTo>
                  <a:cubicBezTo>
                    <a:pt x="239" y="46"/>
                    <a:pt x="231" y="59"/>
                    <a:pt x="222" y="75"/>
                  </a:cubicBezTo>
                  <a:cubicBezTo>
                    <a:pt x="217" y="83"/>
                    <a:pt x="212" y="91"/>
                    <a:pt x="207" y="100"/>
                  </a:cubicBezTo>
                  <a:cubicBezTo>
                    <a:pt x="202" y="109"/>
                    <a:pt x="197" y="119"/>
                    <a:pt x="191" y="129"/>
                  </a:cubicBezTo>
                  <a:cubicBezTo>
                    <a:pt x="180" y="148"/>
                    <a:pt x="170" y="170"/>
                    <a:pt x="159" y="194"/>
                  </a:cubicBezTo>
                  <a:cubicBezTo>
                    <a:pt x="148" y="217"/>
                    <a:pt x="137" y="242"/>
                    <a:pt x="126" y="269"/>
                  </a:cubicBezTo>
                  <a:cubicBezTo>
                    <a:pt x="116" y="295"/>
                    <a:pt x="106" y="322"/>
                    <a:pt x="96" y="350"/>
                  </a:cubicBezTo>
                  <a:cubicBezTo>
                    <a:pt x="87" y="378"/>
                    <a:pt x="78" y="407"/>
                    <a:pt x="70" y="436"/>
                  </a:cubicBezTo>
                  <a:cubicBezTo>
                    <a:pt x="62" y="465"/>
                    <a:pt x="54" y="494"/>
                    <a:pt x="48" y="523"/>
                  </a:cubicBezTo>
                  <a:cubicBezTo>
                    <a:pt x="41" y="552"/>
                    <a:pt x="36" y="581"/>
                    <a:pt x="30" y="609"/>
                  </a:cubicBezTo>
                  <a:cubicBezTo>
                    <a:pt x="26" y="636"/>
                    <a:pt x="21" y="663"/>
                    <a:pt x="18" y="689"/>
                  </a:cubicBezTo>
                  <a:cubicBezTo>
                    <a:pt x="16" y="702"/>
                    <a:pt x="15" y="714"/>
                    <a:pt x="13" y="726"/>
                  </a:cubicBezTo>
                  <a:cubicBezTo>
                    <a:pt x="12" y="738"/>
                    <a:pt x="10" y="750"/>
                    <a:pt x="9" y="761"/>
                  </a:cubicBezTo>
                  <a:cubicBezTo>
                    <a:pt x="7" y="783"/>
                    <a:pt x="5" y="804"/>
                    <a:pt x="4" y="822"/>
                  </a:cubicBezTo>
                  <a:cubicBezTo>
                    <a:pt x="3" y="841"/>
                    <a:pt x="2" y="857"/>
                    <a:pt x="2" y="870"/>
                  </a:cubicBezTo>
                  <a:cubicBezTo>
                    <a:pt x="1" y="887"/>
                    <a:pt x="0" y="900"/>
                    <a:pt x="0" y="906"/>
                  </a:cubicBezTo>
                  <a:cubicBezTo>
                    <a:pt x="1" y="905"/>
                    <a:pt x="1" y="904"/>
                    <a:pt x="1" y="902"/>
                  </a:cubicBezTo>
                  <a:cubicBezTo>
                    <a:pt x="2" y="895"/>
                    <a:pt x="4" y="884"/>
                    <a:pt x="6" y="870"/>
                  </a:cubicBezTo>
                  <a:cubicBezTo>
                    <a:pt x="9" y="844"/>
                    <a:pt x="15" y="807"/>
                    <a:pt x="23" y="763"/>
                  </a:cubicBezTo>
                  <a:cubicBezTo>
                    <a:pt x="26" y="741"/>
                    <a:pt x="30" y="717"/>
                    <a:pt x="35" y="692"/>
                  </a:cubicBezTo>
                  <a:cubicBezTo>
                    <a:pt x="39" y="666"/>
                    <a:pt x="46" y="640"/>
                    <a:pt x="51" y="612"/>
                  </a:cubicBezTo>
                  <a:cubicBezTo>
                    <a:pt x="57" y="585"/>
                    <a:pt x="63" y="557"/>
                    <a:pt x="70" y="528"/>
                  </a:cubicBezTo>
                  <a:cubicBezTo>
                    <a:pt x="77" y="500"/>
                    <a:pt x="85" y="471"/>
                    <a:pt x="92" y="442"/>
                  </a:cubicBezTo>
                  <a:cubicBezTo>
                    <a:pt x="101" y="414"/>
                    <a:pt x="109" y="385"/>
                    <a:pt x="118" y="357"/>
                  </a:cubicBezTo>
                  <a:cubicBezTo>
                    <a:pt x="123" y="343"/>
                    <a:pt x="127" y="330"/>
                    <a:pt x="132" y="316"/>
                  </a:cubicBezTo>
                  <a:cubicBezTo>
                    <a:pt x="136" y="302"/>
                    <a:pt x="141" y="289"/>
                    <a:pt x="146" y="276"/>
                  </a:cubicBezTo>
                  <a:cubicBezTo>
                    <a:pt x="156" y="250"/>
                    <a:pt x="165" y="224"/>
                    <a:pt x="175" y="201"/>
                  </a:cubicBezTo>
                  <a:cubicBezTo>
                    <a:pt x="185" y="177"/>
                    <a:pt x="194" y="155"/>
                    <a:pt x="203" y="134"/>
                  </a:cubicBezTo>
                  <a:cubicBezTo>
                    <a:pt x="213" y="114"/>
                    <a:pt x="221" y="95"/>
                    <a:pt x="229" y="79"/>
                  </a:cubicBezTo>
                  <a:cubicBezTo>
                    <a:pt x="237" y="63"/>
                    <a:pt x="244" y="48"/>
                    <a:pt x="250" y="37"/>
                  </a:cubicBezTo>
                  <a:cubicBezTo>
                    <a:pt x="263" y="14"/>
                    <a:pt x="269" y="0"/>
                    <a:pt x="270" y="0"/>
                  </a:cubicBezTo>
                  <a:cubicBezTo>
                    <a:pt x="270" y="0"/>
                    <a:pt x="270" y="0"/>
                    <a:pt x="270" y="0"/>
                  </a:cubicBezTo>
                </a:path>
              </a:pathLst>
            </a:custGeom>
            <a:solidFill>
              <a:srgbClr val="63A2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6" name="Freeform 259"/>
            <p:cNvSpPr>
              <a:spLocks/>
            </p:cNvSpPr>
            <p:nvPr/>
          </p:nvSpPr>
          <p:spPr bwMode="auto">
            <a:xfrm>
              <a:off x="2633663" y="3152775"/>
              <a:ext cx="1892300" cy="1327150"/>
            </a:xfrm>
            <a:custGeom>
              <a:avLst/>
              <a:gdLst>
                <a:gd name="T0" fmla="*/ 199 w 646"/>
                <a:gd name="T1" fmla="*/ 105 h 453"/>
                <a:gd name="T2" fmla="*/ 0 w 646"/>
                <a:gd name="T3" fmla="*/ 371 h 453"/>
                <a:gd name="T4" fmla="*/ 359 w 646"/>
                <a:gd name="T5" fmla="*/ 289 h 453"/>
                <a:gd name="T6" fmla="*/ 646 w 646"/>
                <a:gd name="T7" fmla="*/ 120 h 453"/>
                <a:gd name="T8" fmla="*/ 199 w 646"/>
                <a:gd name="T9" fmla="*/ 105 h 453"/>
              </a:gdLst>
              <a:ahLst/>
              <a:cxnLst>
                <a:cxn ang="0">
                  <a:pos x="T0" y="T1"/>
                </a:cxn>
                <a:cxn ang="0">
                  <a:pos x="T2" y="T3"/>
                </a:cxn>
                <a:cxn ang="0">
                  <a:pos x="T4" y="T5"/>
                </a:cxn>
                <a:cxn ang="0">
                  <a:pos x="T6" y="T7"/>
                </a:cxn>
                <a:cxn ang="0">
                  <a:pos x="T8" y="T9"/>
                </a:cxn>
              </a:cxnLst>
              <a:rect l="0" t="0" r="r" b="b"/>
              <a:pathLst>
                <a:path w="646" h="453">
                  <a:moveTo>
                    <a:pt x="199" y="105"/>
                  </a:moveTo>
                  <a:cubicBezTo>
                    <a:pt x="40" y="209"/>
                    <a:pt x="0" y="371"/>
                    <a:pt x="0" y="371"/>
                  </a:cubicBezTo>
                  <a:cubicBezTo>
                    <a:pt x="0" y="371"/>
                    <a:pt x="110" y="453"/>
                    <a:pt x="359" y="289"/>
                  </a:cubicBezTo>
                  <a:cubicBezTo>
                    <a:pt x="481" y="209"/>
                    <a:pt x="646" y="120"/>
                    <a:pt x="646" y="120"/>
                  </a:cubicBezTo>
                  <a:cubicBezTo>
                    <a:pt x="646" y="120"/>
                    <a:pt x="358" y="0"/>
                    <a:pt x="199" y="105"/>
                  </a:cubicBezTo>
                </a:path>
              </a:pathLst>
            </a:custGeom>
            <a:solidFill>
              <a:srgbClr val="00B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7" name="Freeform 260"/>
            <p:cNvSpPr>
              <a:spLocks/>
            </p:cNvSpPr>
            <p:nvPr/>
          </p:nvSpPr>
          <p:spPr bwMode="auto">
            <a:xfrm>
              <a:off x="2633663" y="423862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0093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8" name="Freeform 261"/>
            <p:cNvSpPr>
              <a:spLocks/>
            </p:cNvSpPr>
            <p:nvPr/>
          </p:nvSpPr>
          <p:spPr bwMode="auto">
            <a:xfrm>
              <a:off x="2633663" y="3498850"/>
              <a:ext cx="1892300" cy="739775"/>
            </a:xfrm>
            <a:custGeom>
              <a:avLst/>
              <a:gdLst>
                <a:gd name="T0" fmla="*/ 592 w 646"/>
                <a:gd name="T1" fmla="*/ 0 h 253"/>
                <a:gd name="T2" fmla="*/ 580 w 646"/>
                <a:gd name="T3" fmla="*/ 0 h 253"/>
                <a:gd name="T4" fmla="*/ 535 w 646"/>
                <a:gd name="T5" fmla="*/ 2 h 253"/>
                <a:gd name="T6" fmla="*/ 481 w 646"/>
                <a:gd name="T7" fmla="*/ 7 h 253"/>
                <a:gd name="T8" fmla="*/ 452 w 646"/>
                <a:gd name="T9" fmla="*/ 12 h 253"/>
                <a:gd name="T10" fmla="*/ 421 w 646"/>
                <a:gd name="T11" fmla="*/ 18 h 253"/>
                <a:gd name="T12" fmla="*/ 390 w 646"/>
                <a:gd name="T13" fmla="*/ 25 h 253"/>
                <a:gd name="T14" fmla="*/ 359 w 646"/>
                <a:gd name="T15" fmla="*/ 34 h 253"/>
                <a:gd name="T16" fmla="*/ 327 w 646"/>
                <a:gd name="T17" fmla="*/ 44 h 253"/>
                <a:gd name="T18" fmla="*/ 296 w 646"/>
                <a:gd name="T19" fmla="*/ 56 h 253"/>
                <a:gd name="T20" fmla="*/ 265 w 646"/>
                <a:gd name="T21" fmla="*/ 70 h 253"/>
                <a:gd name="T22" fmla="*/ 235 w 646"/>
                <a:gd name="T23" fmla="*/ 84 h 253"/>
                <a:gd name="T24" fmla="*/ 206 w 646"/>
                <a:gd name="T25" fmla="*/ 99 h 253"/>
                <a:gd name="T26" fmla="*/ 178 w 646"/>
                <a:gd name="T27" fmla="*/ 116 h 253"/>
                <a:gd name="T28" fmla="*/ 128 w 646"/>
                <a:gd name="T29" fmla="*/ 149 h 253"/>
                <a:gd name="T30" fmla="*/ 84 w 646"/>
                <a:gd name="T31" fmla="*/ 181 h 253"/>
                <a:gd name="T32" fmla="*/ 49 w 646"/>
                <a:gd name="T33" fmla="*/ 209 h 253"/>
                <a:gd name="T34" fmla="*/ 22 w 646"/>
                <a:gd name="T35" fmla="*/ 232 h 253"/>
                <a:gd name="T36" fmla="*/ 0 w 646"/>
                <a:gd name="T37" fmla="*/ 253 h 253"/>
                <a:gd name="T38" fmla="*/ 0 w 646"/>
                <a:gd name="T39" fmla="*/ 253 h 253"/>
                <a:gd name="T40" fmla="*/ 24 w 646"/>
                <a:gd name="T41" fmla="*/ 235 h 253"/>
                <a:gd name="T42" fmla="*/ 90 w 646"/>
                <a:gd name="T43" fmla="*/ 189 h 253"/>
                <a:gd name="T44" fmla="*/ 135 w 646"/>
                <a:gd name="T45" fmla="*/ 159 h 253"/>
                <a:gd name="T46" fmla="*/ 186 w 646"/>
                <a:gd name="T47" fmla="*/ 129 h 253"/>
                <a:gd name="T48" fmla="*/ 214 w 646"/>
                <a:gd name="T49" fmla="*/ 113 h 253"/>
                <a:gd name="T50" fmla="*/ 242 w 646"/>
                <a:gd name="T51" fmla="*/ 99 h 253"/>
                <a:gd name="T52" fmla="*/ 272 w 646"/>
                <a:gd name="T53" fmla="*/ 85 h 253"/>
                <a:gd name="T54" fmla="*/ 302 w 646"/>
                <a:gd name="T55" fmla="*/ 72 h 253"/>
                <a:gd name="T56" fmla="*/ 333 w 646"/>
                <a:gd name="T57" fmla="*/ 60 h 253"/>
                <a:gd name="T58" fmla="*/ 364 w 646"/>
                <a:gd name="T59" fmla="*/ 50 h 253"/>
                <a:gd name="T60" fmla="*/ 394 w 646"/>
                <a:gd name="T61" fmla="*/ 41 h 253"/>
                <a:gd name="T62" fmla="*/ 425 w 646"/>
                <a:gd name="T63" fmla="*/ 32 h 253"/>
                <a:gd name="T64" fmla="*/ 454 w 646"/>
                <a:gd name="T65" fmla="*/ 25 h 253"/>
                <a:gd name="T66" fmla="*/ 483 w 646"/>
                <a:gd name="T67" fmla="*/ 20 h 253"/>
                <a:gd name="T68" fmla="*/ 536 w 646"/>
                <a:gd name="T69" fmla="*/ 12 h 253"/>
                <a:gd name="T70" fmla="*/ 581 w 646"/>
                <a:gd name="T71" fmla="*/ 7 h 253"/>
                <a:gd name="T72" fmla="*/ 616 w 646"/>
                <a:gd name="T73" fmla="*/ 4 h 253"/>
                <a:gd name="T74" fmla="*/ 646 w 646"/>
                <a:gd name="T75" fmla="*/ 2 h 253"/>
                <a:gd name="T76" fmla="*/ 616 w 646"/>
                <a:gd name="T77" fmla="*/ 1 h 253"/>
                <a:gd name="T78" fmla="*/ 592 w 646"/>
                <a:gd name="T79"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6" h="253">
                  <a:moveTo>
                    <a:pt x="592" y="0"/>
                  </a:moveTo>
                  <a:cubicBezTo>
                    <a:pt x="588" y="0"/>
                    <a:pt x="584" y="0"/>
                    <a:pt x="580" y="0"/>
                  </a:cubicBezTo>
                  <a:cubicBezTo>
                    <a:pt x="567" y="1"/>
                    <a:pt x="551" y="0"/>
                    <a:pt x="535" y="2"/>
                  </a:cubicBezTo>
                  <a:cubicBezTo>
                    <a:pt x="518" y="4"/>
                    <a:pt x="500" y="4"/>
                    <a:pt x="481" y="7"/>
                  </a:cubicBezTo>
                  <a:cubicBezTo>
                    <a:pt x="471" y="9"/>
                    <a:pt x="462" y="10"/>
                    <a:pt x="452" y="12"/>
                  </a:cubicBezTo>
                  <a:cubicBezTo>
                    <a:pt x="442" y="13"/>
                    <a:pt x="432" y="16"/>
                    <a:pt x="421" y="18"/>
                  </a:cubicBezTo>
                  <a:cubicBezTo>
                    <a:pt x="411" y="20"/>
                    <a:pt x="401" y="22"/>
                    <a:pt x="390" y="25"/>
                  </a:cubicBezTo>
                  <a:cubicBezTo>
                    <a:pt x="380" y="28"/>
                    <a:pt x="369" y="30"/>
                    <a:pt x="359" y="34"/>
                  </a:cubicBezTo>
                  <a:cubicBezTo>
                    <a:pt x="348" y="37"/>
                    <a:pt x="338" y="41"/>
                    <a:pt x="327" y="44"/>
                  </a:cubicBezTo>
                  <a:cubicBezTo>
                    <a:pt x="317" y="48"/>
                    <a:pt x="306" y="52"/>
                    <a:pt x="296" y="56"/>
                  </a:cubicBezTo>
                  <a:cubicBezTo>
                    <a:pt x="285" y="60"/>
                    <a:pt x="275" y="65"/>
                    <a:pt x="265" y="70"/>
                  </a:cubicBezTo>
                  <a:cubicBezTo>
                    <a:pt x="255" y="75"/>
                    <a:pt x="245" y="79"/>
                    <a:pt x="235" y="84"/>
                  </a:cubicBezTo>
                  <a:cubicBezTo>
                    <a:pt x="225" y="89"/>
                    <a:pt x="215" y="94"/>
                    <a:pt x="206" y="99"/>
                  </a:cubicBezTo>
                  <a:cubicBezTo>
                    <a:pt x="197" y="105"/>
                    <a:pt x="187" y="110"/>
                    <a:pt x="178" y="116"/>
                  </a:cubicBezTo>
                  <a:cubicBezTo>
                    <a:pt x="160" y="126"/>
                    <a:pt x="144" y="138"/>
                    <a:pt x="128" y="149"/>
                  </a:cubicBezTo>
                  <a:cubicBezTo>
                    <a:pt x="112" y="160"/>
                    <a:pt x="97" y="170"/>
                    <a:pt x="84" y="181"/>
                  </a:cubicBezTo>
                  <a:cubicBezTo>
                    <a:pt x="71" y="191"/>
                    <a:pt x="59" y="201"/>
                    <a:pt x="49" y="209"/>
                  </a:cubicBezTo>
                  <a:cubicBezTo>
                    <a:pt x="39" y="218"/>
                    <a:pt x="30" y="226"/>
                    <a:pt x="22" y="232"/>
                  </a:cubicBezTo>
                  <a:cubicBezTo>
                    <a:pt x="8" y="245"/>
                    <a:pt x="0" y="253"/>
                    <a:pt x="0" y="253"/>
                  </a:cubicBezTo>
                  <a:cubicBezTo>
                    <a:pt x="0" y="253"/>
                    <a:pt x="0" y="253"/>
                    <a:pt x="0" y="253"/>
                  </a:cubicBezTo>
                  <a:cubicBezTo>
                    <a:pt x="0" y="253"/>
                    <a:pt x="9" y="246"/>
                    <a:pt x="24" y="235"/>
                  </a:cubicBezTo>
                  <a:cubicBezTo>
                    <a:pt x="40" y="223"/>
                    <a:pt x="63" y="207"/>
                    <a:pt x="90" y="189"/>
                  </a:cubicBezTo>
                  <a:cubicBezTo>
                    <a:pt x="104" y="179"/>
                    <a:pt x="119" y="169"/>
                    <a:pt x="135" y="159"/>
                  </a:cubicBezTo>
                  <a:cubicBezTo>
                    <a:pt x="151" y="149"/>
                    <a:pt x="168" y="139"/>
                    <a:pt x="186" y="129"/>
                  </a:cubicBezTo>
                  <a:cubicBezTo>
                    <a:pt x="195" y="124"/>
                    <a:pt x="204" y="119"/>
                    <a:pt x="214" y="113"/>
                  </a:cubicBezTo>
                  <a:cubicBezTo>
                    <a:pt x="223" y="109"/>
                    <a:pt x="233" y="104"/>
                    <a:pt x="242" y="99"/>
                  </a:cubicBezTo>
                  <a:cubicBezTo>
                    <a:pt x="252" y="94"/>
                    <a:pt x="262" y="90"/>
                    <a:pt x="272" y="85"/>
                  </a:cubicBezTo>
                  <a:cubicBezTo>
                    <a:pt x="282" y="81"/>
                    <a:pt x="292" y="76"/>
                    <a:pt x="302" y="72"/>
                  </a:cubicBezTo>
                  <a:cubicBezTo>
                    <a:pt x="312" y="68"/>
                    <a:pt x="322" y="64"/>
                    <a:pt x="333" y="60"/>
                  </a:cubicBezTo>
                  <a:cubicBezTo>
                    <a:pt x="343" y="57"/>
                    <a:pt x="353" y="53"/>
                    <a:pt x="364" y="50"/>
                  </a:cubicBezTo>
                  <a:cubicBezTo>
                    <a:pt x="374" y="46"/>
                    <a:pt x="384" y="44"/>
                    <a:pt x="394" y="41"/>
                  </a:cubicBezTo>
                  <a:cubicBezTo>
                    <a:pt x="405" y="37"/>
                    <a:pt x="415" y="35"/>
                    <a:pt x="425" y="32"/>
                  </a:cubicBezTo>
                  <a:cubicBezTo>
                    <a:pt x="435" y="30"/>
                    <a:pt x="445" y="28"/>
                    <a:pt x="454" y="25"/>
                  </a:cubicBezTo>
                  <a:cubicBezTo>
                    <a:pt x="464" y="24"/>
                    <a:pt x="474" y="22"/>
                    <a:pt x="483" y="20"/>
                  </a:cubicBezTo>
                  <a:cubicBezTo>
                    <a:pt x="502" y="16"/>
                    <a:pt x="519" y="14"/>
                    <a:pt x="536" y="12"/>
                  </a:cubicBezTo>
                  <a:cubicBezTo>
                    <a:pt x="552" y="9"/>
                    <a:pt x="567" y="8"/>
                    <a:pt x="581" y="7"/>
                  </a:cubicBezTo>
                  <a:cubicBezTo>
                    <a:pt x="594" y="5"/>
                    <a:pt x="606" y="4"/>
                    <a:pt x="616" y="4"/>
                  </a:cubicBezTo>
                  <a:cubicBezTo>
                    <a:pt x="635" y="2"/>
                    <a:pt x="646" y="2"/>
                    <a:pt x="646" y="2"/>
                  </a:cubicBezTo>
                  <a:cubicBezTo>
                    <a:pt x="646" y="2"/>
                    <a:pt x="635" y="1"/>
                    <a:pt x="616" y="1"/>
                  </a:cubicBezTo>
                  <a:cubicBezTo>
                    <a:pt x="609" y="0"/>
                    <a:pt x="601" y="0"/>
                    <a:pt x="592" y="0"/>
                  </a:cubicBezTo>
                </a:path>
              </a:pathLst>
            </a:custGeom>
            <a:solidFill>
              <a:srgbClr val="0093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13" name="Group 112"/>
          <p:cNvGrpSpPr/>
          <p:nvPr/>
        </p:nvGrpSpPr>
        <p:grpSpPr>
          <a:xfrm>
            <a:off x="7191512" y="1760049"/>
            <a:ext cx="1123617" cy="1368608"/>
            <a:chOff x="4248151" y="3152776"/>
            <a:chExt cx="1601787" cy="1951037"/>
          </a:xfrm>
        </p:grpSpPr>
        <p:sp>
          <p:nvSpPr>
            <p:cNvPr id="130" name="Freeform 5"/>
            <p:cNvSpPr>
              <a:spLocks/>
            </p:cNvSpPr>
            <p:nvPr/>
          </p:nvSpPr>
          <p:spPr bwMode="auto">
            <a:xfrm>
              <a:off x="5084763" y="4759326"/>
              <a:ext cx="230188" cy="314325"/>
            </a:xfrm>
            <a:custGeom>
              <a:avLst/>
              <a:gdLst>
                <a:gd name="T0" fmla="*/ 0 w 145"/>
                <a:gd name="T1" fmla="*/ 198 h 198"/>
                <a:gd name="T2" fmla="*/ 104 w 145"/>
                <a:gd name="T3" fmla="*/ 137 h 198"/>
                <a:gd name="T4" fmla="*/ 145 w 145"/>
                <a:gd name="T5" fmla="*/ 0 h 198"/>
                <a:gd name="T6" fmla="*/ 40 w 145"/>
                <a:gd name="T7" fmla="*/ 62 h 198"/>
                <a:gd name="T8" fmla="*/ 0 w 145"/>
                <a:gd name="T9" fmla="*/ 198 h 198"/>
              </a:gdLst>
              <a:ahLst/>
              <a:cxnLst>
                <a:cxn ang="0">
                  <a:pos x="T0" y="T1"/>
                </a:cxn>
                <a:cxn ang="0">
                  <a:pos x="T2" y="T3"/>
                </a:cxn>
                <a:cxn ang="0">
                  <a:pos x="T4" y="T5"/>
                </a:cxn>
                <a:cxn ang="0">
                  <a:pos x="T6" y="T7"/>
                </a:cxn>
                <a:cxn ang="0">
                  <a:pos x="T8" y="T9"/>
                </a:cxn>
              </a:cxnLst>
              <a:rect l="0" t="0" r="r" b="b"/>
              <a:pathLst>
                <a:path w="145" h="198">
                  <a:moveTo>
                    <a:pt x="0" y="198"/>
                  </a:moveTo>
                  <a:lnTo>
                    <a:pt x="104" y="137"/>
                  </a:lnTo>
                  <a:lnTo>
                    <a:pt x="145" y="0"/>
                  </a:lnTo>
                  <a:lnTo>
                    <a:pt x="40" y="62"/>
                  </a:lnTo>
                  <a:lnTo>
                    <a:pt x="0" y="198"/>
                  </a:lnTo>
                  <a:close/>
                </a:path>
              </a:pathLst>
            </a:custGeom>
            <a:solidFill>
              <a:srgbClr val="0A8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31" name="Freeform 6"/>
            <p:cNvSpPr>
              <a:spLocks/>
            </p:cNvSpPr>
            <p:nvPr/>
          </p:nvSpPr>
          <p:spPr bwMode="auto">
            <a:xfrm>
              <a:off x="4251326" y="3522663"/>
              <a:ext cx="387350" cy="152400"/>
            </a:xfrm>
            <a:custGeom>
              <a:avLst/>
              <a:gdLst>
                <a:gd name="T0" fmla="*/ 0 w 244"/>
                <a:gd name="T1" fmla="*/ 61 h 96"/>
                <a:gd name="T2" fmla="*/ 139 w 244"/>
                <a:gd name="T3" fmla="*/ 96 h 96"/>
                <a:gd name="T4" fmla="*/ 244 w 244"/>
                <a:gd name="T5" fmla="*/ 35 h 96"/>
                <a:gd name="T6" fmla="*/ 105 w 244"/>
                <a:gd name="T7" fmla="*/ 0 h 96"/>
                <a:gd name="T8" fmla="*/ 0 w 244"/>
                <a:gd name="T9" fmla="*/ 61 h 96"/>
              </a:gdLst>
              <a:ahLst/>
              <a:cxnLst>
                <a:cxn ang="0">
                  <a:pos x="T0" y="T1"/>
                </a:cxn>
                <a:cxn ang="0">
                  <a:pos x="T2" y="T3"/>
                </a:cxn>
                <a:cxn ang="0">
                  <a:pos x="T4" y="T5"/>
                </a:cxn>
                <a:cxn ang="0">
                  <a:pos x="T6" y="T7"/>
                </a:cxn>
                <a:cxn ang="0">
                  <a:pos x="T8" y="T9"/>
                </a:cxn>
              </a:cxnLst>
              <a:rect l="0" t="0" r="r" b="b"/>
              <a:pathLst>
                <a:path w="244" h="96">
                  <a:moveTo>
                    <a:pt x="0" y="61"/>
                  </a:moveTo>
                  <a:lnTo>
                    <a:pt x="139" y="96"/>
                  </a:lnTo>
                  <a:lnTo>
                    <a:pt x="244" y="35"/>
                  </a:lnTo>
                  <a:lnTo>
                    <a:pt x="105" y="0"/>
                  </a:lnTo>
                  <a:lnTo>
                    <a:pt x="0" y="61"/>
                  </a:lnTo>
                  <a:close/>
                </a:path>
              </a:pathLst>
            </a:custGeom>
            <a:solidFill>
              <a:srgbClr val="0A8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32" name="Freeform 7"/>
            <p:cNvSpPr>
              <a:spLocks/>
            </p:cNvSpPr>
            <p:nvPr/>
          </p:nvSpPr>
          <p:spPr bwMode="auto">
            <a:xfrm>
              <a:off x="5446713" y="4581526"/>
              <a:ext cx="276225" cy="420688"/>
            </a:xfrm>
            <a:custGeom>
              <a:avLst/>
              <a:gdLst>
                <a:gd name="T0" fmla="*/ 42 w 65"/>
                <a:gd name="T1" fmla="*/ 0 h 99"/>
                <a:gd name="T2" fmla="*/ 3 w 65"/>
                <a:gd name="T3" fmla="*/ 23 h 99"/>
                <a:gd name="T4" fmla="*/ 0 w 65"/>
                <a:gd name="T5" fmla="*/ 30 h 99"/>
                <a:gd name="T6" fmla="*/ 26 w 65"/>
                <a:gd name="T7" fmla="*/ 99 h 99"/>
                <a:gd name="T8" fmla="*/ 65 w 65"/>
                <a:gd name="T9" fmla="*/ 77 h 99"/>
                <a:gd name="T10" fmla="*/ 39 w 65"/>
                <a:gd name="T11" fmla="*/ 7 h 99"/>
                <a:gd name="T12" fmla="*/ 42 w 65"/>
                <a:gd name="T13" fmla="*/ 0 h 99"/>
              </a:gdLst>
              <a:ahLst/>
              <a:cxnLst>
                <a:cxn ang="0">
                  <a:pos x="T0" y="T1"/>
                </a:cxn>
                <a:cxn ang="0">
                  <a:pos x="T2" y="T3"/>
                </a:cxn>
                <a:cxn ang="0">
                  <a:pos x="T4" y="T5"/>
                </a:cxn>
                <a:cxn ang="0">
                  <a:pos x="T6" y="T7"/>
                </a:cxn>
                <a:cxn ang="0">
                  <a:pos x="T8" y="T9"/>
                </a:cxn>
                <a:cxn ang="0">
                  <a:pos x="T10" y="T11"/>
                </a:cxn>
                <a:cxn ang="0">
                  <a:pos x="T12" y="T13"/>
                </a:cxn>
              </a:cxnLst>
              <a:rect l="0" t="0" r="r" b="b"/>
              <a:pathLst>
                <a:path w="65" h="99">
                  <a:moveTo>
                    <a:pt x="42" y="0"/>
                  </a:moveTo>
                  <a:cubicBezTo>
                    <a:pt x="3" y="23"/>
                    <a:pt x="3" y="23"/>
                    <a:pt x="3" y="23"/>
                  </a:cubicBezTo>
                  <a:cubicBezTo>
                    <a:pt x="2" y="25"/>
                    <a:pt x="1" y="27"/>
                    <a:pt x="0" y="30"/>
                  </a:cubicBezTo>
                  <a:cubicBezTo>
                    <a:pt x="26" y="99"/>
                    <a:pt x="26" y="99"/>
                    <a:pt x="26" y="99"/>
                  </a:cubicBezTo>
                  <a:cubicBezTo>
                    <a:pt x="65" y="77"/>
                    <a:pt x="65" y="77"/>
                    <a:pt x="65" y="77"/>
                  </a:cubicBezTo>
                  <a:cubicBezTo>
                    <a:pt x="39" y="7"/>
                    <a:pt x="39" y="7"/>
                    <a:pt x="39" y="7"/>
                  </a:cubicBezTo>
                  <a:cubicBezTo>
                    <a:pt x="40" y="5"/>
                    <a:pt x="41" y="2"/>
                    <a:pt x="42" y="0"/>
                  </a:cubicBezTo>
                  <a:close/>
                </a:path>
              </a:pathLst>
            </a:custGeom>
            <a:solidFill>
              <a:srgbClr val="0A8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33" name="Freeform 8"/>
            <p:cNvSpPr>
              <a:spLocks/>
            </p:cNvSpPr>
            <p:nvPr/>
          </p:nvSpPr>
          <p:spPr bwMode="auto">
            <a:xfrm>
              <a:off x="4375151" y="3152776"/>
              <a:ext cx="573088" cy="344488"/>
            </a:xfrm>
            <a:custGeom>
              <a:avLst/>
              <a:gdLst>
                <a:gd name="T0" fmla="*/ 135 w 135"/>
                <a:gd name="T1" fmla="*/ 58 h 81"/>
                <a:gd name="T2" fmla="*/ 96 w 135"/>
                <a:gd name="T3" fmla="*/ 81 h 81"/>
                <a:gd name="T4" fmla="*/ 88 w 135"/>
                <a:gd name="T5" fmla="*/ 80 h 81"/>
                <a:gd name="T6" fmla="*/ 41 w 135"/>
                <a:gd name="T7" fmla="*/ 22 h 81"/>
                <a:gd name="T8" fmla="*/ 0 w 135"/>
                <a:gd name="T9" fmla="*/ 46 h 81"/>
                <a:gd name="T10" fmla="*/ 39 w 135"/>
                <a:gd name="T11" fmla="*/ 23 h 81"/>
                <a:gd name="T12" fmla="*/ 80 w 135"/>
                <a:gd name="T13" fmla="*/ 0 h 81"/>
                <a:gd name="T14" fmla="*/ 127 w 135"/>
                <a:gd name="T15" fmla="*/ 57 h 81"/>
                <a:gd name="T16" fmla="*/ 135 w 135"/>
                <a:gd name="T17" fmla="*/ 5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81">
                  <a:moveTo>
                    <a:pt x="135" y="58"/>
                  </a:moveTo>
                  <a:cubicBezTo>
                    <a:pt x="96" y="81"/>
                    <a:pt x="96" y="81"/>
                    <a:pt x="96" y="81"/>
                  </a:cubicBezTo>
                  <a:cubicBezTo>
                    <a:pt x="93" y="80"/>
                    <a:pt x="91" y="80"/>
                    <a:pt x="88" y="80"/>
                  </a:cubicBezTo>
                  <a:cubicBezTo>
                    <a:pt x="41" y="22"/>
                    <a:pt x="41" y="22"/>
                    <a:pt x="41" y="22"/>
                  </a:cubicBezTo>
                  <a:cubicBezTo>
                    <a:pt x="0" y="46"/>
                    <a:pt x="0" y="46"/>
                    <a:pt x="0" y="46"/>
                  </a:cubicBezTo>
                  <a:cubicBezTo>
                    <a:pt x="39" y="23"/>
                    <a:pt x="39" y="23"/>
                    <a:pt x="39" y="23"/>
                  </a:cubicBezTo>
                  <a:cubicBezTo>
                    <a:pt x="80" y="0"/>
                    <a:pt x="80" y="0"/>
                    <a:pt x="80" y="0"/>
                  </a:cubicBezTo>
                  <a:cubicBezTo>
                    <a:pt x="127" y="57"/>
                    <a:pt x="127" y="57"/>
                    <a:pt x="127" y="57"/>
                  </a:cubicBezTo>
                  <a:cubicBezTo>
                    <a:pt x="130" y="57"/>
                    <a:pt x="132" y="58"/>
                    <a:pt x="135" y="58"/>
                  </a:cubicBezTo>
                  <a:close/>
                </a:path>
              </a:pathLst>
            </a:custGeom>
            <a:solidFill>
              <a:srgbClr val="0A8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34" name="Freeform 9"/>
            <p:cNvSpPr>
              <a:spLocks/>
            </p:cNvSpPr>
            <p:nvPr/>
          </p:nvSpPr>
          <p:spPr bwMode="auto">
            <a:xfrm>
              <a:off x="4846638" y="3182938"/>
              <a:ext cx="1003300" cy="1550988"/>
            </a:xfrm>
            <a:custGeom>
              <a:avLst/>
              <a:gdLst>
                <a:gd name="T0" fmla="*/ 184 w 236"/>
                <a:gd name="T1" fmla="*/ 228 h 365"/>
                <a:gd name="T2" fmla="*/ 181 w 236"/>
                <a:gd name="T3" fmla="*/ 217 h 365"/>
                <a:gd name="T4" fmla="*/ 207 w 236"/>
                <a:gd name="T5" fmla="*/ 178 h 365"/>
                <a:gd name="T6" fmla="*/ 167 w 236"/>
                <a:gd name="T7" fmla="*/ 107 h 365"/>
                <a:gd name="T8" fmla="*/ 119 w 236"/>
                <a:gd name="T9" fmla="*/ 110 h 365"/>
                <a:gd name="T10" fmla="*/ 112 w 236"/>
                <a:gd name="T11" fmla="*/ 102 h 365"/>
                <a:gd name="T12" fmla="*/ 97 w 236"/>
                <a:gd name="T13" fmla="*/ 33 h 365"/>
                <a:gd name="T14" fmla="*/ 39 w 236"/>
                <a:gd name="T15" fmla="*/ 0 h 365"/>
                <a:gd name="T16" fmla="*/ 0 w 236"/>
                <a:gd name="T17" fmla="*/ 22 h 365"/>
                <a:gd name="T18" fmla="*/ 58 w 236"/>
                <a:gd name="T19" fmla="*/ 56 h 365"/>
                <a:gd name="T20" fmla="*/ 73 w 236"/>
                <a:gd name="T21" fmla="*/ 124 h 365"/>
                <a:gd name="T22" fmla="*/ 80 w 236"/>
                <a:gd name="T23" fmla="*/ 132 h 365"/>
                <a:gd name="T24" fmla="*/ 127 w 236"/>
                <a:gd name="T25" fmla="*/ 129 h 365"/>
                <a:gd name="T26" fmla="*/ 168 w 236"/>
                <a:gd name="T27" fmla="*/ 201 h 365"/>
                <a:gd name="T28" fmla="*/ 142 w 236"/>
                <a:gd name="T29" fmla="*/ 240 h 365"/>
                <a:gd name="T30" fmla="*/ 145 w 236"/>
                <a:gd name="T31" fmla="*/ 250 h 365"/>
                <a:gd name="T32" fmla="*/ 145 w 236"/>
                <a:gd name="T33" fmla="*/ 250 h 365"/>
                <a:gd name="T34" fmla="*/ 197 w 236"/>
                <a:gd name="T35" fmla="*/ 297 h 365"/>
                <a:gd name="T36" fmla="*/ 196 w 236"/>
                <a:gd name="T37" fmla="*/ 365 h 365"/>
                <a:gd name="T38" fmla="*/ 235 w 236"/>
                <a:gd name="T39" fmla="*/ 342 h 365"/>
                <a:gd name="T40" fmla="*/ 236 w 236"/>
                <a:gd name="T41" fmla="*/ 275 h 365"/>
                <a:gd name="T42" fmla="*/ 184 w 236"/>
                <a:gd name="T43" fmla="*/ 22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6" h="365">
                  <a:moveTo>
                    <a:pt x="184" y="228"/>
                  </a:moveTo>
                  <a:cubicBezTo>
                    <a:pt x="183" y="224"/>
                    <a:pt x="182" y="221"/>
                    <a:pt x="181" y="217"/>
                  </a:cubicBezTo>
                  <a:cubicBezTo>
                    <a:pt x="207" y="178"/>
                    <a:pt x="207" y="178"/>
                    <a:pt x="207" y="178"/>
                  </a:cubicBezTo>
                  <a:cubicBezTo>
                    <a:pt x="167" y="107"/>
                    <a:pt x="167" y="107"/>
                    <a:pt x="167" y="107"/>
                  </a:cubicBezTo>
                  <a:cubicBezTo>
                    <a:pt x="119" y="110"/>
                    <a:pt x="119" y="110"/>
                    <a:pt x="119" y="110"/>
                  </a:cubicBezTo>
                  <a:cubicBezTo>
                    <a:pt x="117" y="107"/>
                    <a:pt x="114" y="104"/>
                    <a:pt x="112" y="102"/>
                  </a:cubicBezTo>
                  <a:cubicBezTo>
                    <a:pt x="97" y="33"/>
                    <a:pt x="97" y="33"/>
                    <a:pt x="97" y="33"/>
                  </a:cubicBezTo>
                  <a:cubicBezTo>
                    <a:pt x="39" y="0"/>
                    <a:pt x="39" y="0"/>
                    <a:pt x="39" y="0"/>
                  </a:cubicBezTo>
                  <a:cubicBezTo>
                    <a:pt x="0" y="22"/>
                    <a:pt x="0" y="22"/>
                    <a:pt x="0" y="22"/>
                  </a:cubicBezTo>
                  <a:cubicBezTo>
                    <a:pt x="58" y="56"/>
                    <a:pt x="58" y="56"/>
                    <a:pt x="58" y="56"/>
                  </a:cubicBezTo>
                  <a:cubicBezTo>
                    <a:pt x="73" y="124"/>
                    <a:pt x="73" y="124"/>
                    <a:pt x="73" y="124"/>
                  </a:cubicBezTo>
                  <a:cubicBezTo>
                    <a:pt x="75" y="127"/>
                    <a:pt x="78" y="130"/>
                    <a:pt x="80" y="132"/>
                  </a:cubicBezTo>
                  <a:cubicBezTo>
                    <a:pt x="127" y="129"/>
                    <a:pt x="127" y="129"/>
                    <a:pt x="127" y="129"/>
                  </a:cubicBezTo>
                  <a:cubicBezTo>
                    <a:pt x="168" y="201"/>
                    <a:pt x="168" y="201"/>
                    <a:pt x="168" y="201"/>
                  </a:cubicBezTo>
                  <a:cubicBezTo>
                    <a:pt x="142" y="240"/>
                    <a:pt x="142" y="240"/>
                    <a:pt x="142" y="240"/>
                  </a:cubicBezTo>
                  <a:cubicBezTo>
                    <a:pt x="143" y="243"/>
                    <a:pt x="144" y="247"/>
                    <a:pt x="145" y="250"/>
                  </a:cubicBezTo>
                  <a:cubicBezTo>
                    <a:pt x="145" y="250"/>
                    <a:pt x="145" y="250"/>
                    <a:pt x="145" y="250"/>
                  </a:cubicBezTo>
                  <a:cubicBezTo>
                    <a:pt x="197" y="297"/>
                    <a:pt x="197" y="297"/>
                    <a:pt x="197" y="297"/>
                  </a:cubicBezTo>
                  <a:cubicBezTo>
                    <a:pt x="196" y="365"/>
                    <a:pt x="196" y="365"/>
                    <a:pt x="196" y="365"/>
                  </a:cubicBezTo>
                  <a:cubicBezTo>
                    <a:pt x="235" y="342"/>
                    <a:pt x="235" y="342"/>
                    <a:pt x="235" y="342"/>
                  </a:cubicBezTo>
                  <a:cubicBezTo>
                    <a:pt x="236" y="275"/>
                    <a:pt x="236" y="275"/>
                    <a:pt x="236" y="275"/>
                  </a:cubicBezTo>
                  <a:lnTo>
                    <a:pt x="184" y="228"/>
                  </a:lnTo>
                  <a:close/>
                </a:path>
              </a:pathLst>
            </a:custGeom>
            <a:solidFill>
              <a:srgbClr val="0A8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35" name="Freeform 10"/>
            <p:cNvSpPr>
              <a:spLocks/>
            </p:cNvSpPr>
            <p:nvPr/>
          </p:nvSpPr>
          <p:spPr bwMode="auto">
            <a:xfrm>
              <a:off x="4537076" y="3603626"/>
              <a:ext cx="866775" cy="1092200"/>
            </a:xfrm>
            <a:custGeom>
              <a:avLst/>
              <a:gdLst>
                <a:gd name="T0" fmla="*/ 37 w 204"/>
                <a:gd name="T1" fmla="*/ 23 h 257"/>
                <a:gd name="T2" fmla="*/ 76 w 204"/>
                <a:gd name="T3" fmla="*/ 0 h 257"/>
                <a:gd name="T4" fmla="*/ 75 w 204"/>
                <a:gd name="T5" fmla="*/ 149 h 257"/>
                <a:gd name="T6" fmla="*/ 139 w 204"/>
                <a:gd name="T7" fmla="*/ 218 h 257"/>
                <a:gd name="T8" fmla="*/ 204 w 204"/>
                <a:gd name="T9" fmla="*/ 224 h 257"/>
                <a:gd name="T10" fmla="*/ 165 w 204"/>
                <a:gd name="T11" fmla="*/ 247 h 257"/>
                <a:gd name="T12" fmla="*/ 100 w 204"/>
                <a:gd name="T13" fmla="*/ 240 h 257"/>
                <a:gd name="T14" fmla="*/ 36 w 204"/>
                <a:gd name="T15" fmla="*/ 172 h 257"/>
                <a:gd name="T16" fmla="*/ 37 w 204"/>
                <a:gd name="T17" fmla="*/ 23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 h="257">
                  <a:moveTo>
                    <a:pt x="37" y="23"/>
                  </a:moveTo>
                  <a:cubicBezTo>
                    <a:pt x="76" y="0"/>
                    <a:pt x="76" y="0"/>
                    <a:pt x="76" y="0"/>
                  </a:cubicBezTo>
                  <a:cubicBezTo>
                    <a:pt x="40" y="21"/>
                    <a:pt x="39" y="87"/>
                    <a:pt x="75" y="149"/>
                  </a:cubicBezTo>
                  <a:cubicBezTo>
                    <a:pt x="93" y="180"/>
                    <a:pt x="116" y="204"/>
                    <a:pt x="139" y="218"/>
                  </a:cubicBezTo>
                  <a:cubicBezTo>
                    <a:pt x="163" y="231"/>
                    <a:pt x="186" y="234"/>
                    <a:pt x="204" y="224"/>
                  </a:cubicBezTo>
                  <a:cubicBezTo>
                    <a:pt x="165" y="247"/>
                    <a:pt x="165" y="247"/>
                    <a:pt x="165" y="247"/>
                  </a:cubicBezTo>
                  <a:cubicBezTo>
                    <a:pt x="147" y="257"/>
                    <a:pt x="124" y="254"/>
                    <a:pt x="100" y="240"/>
                  </a:cubicBezTo>
                  <a:cubicBezTo>
                    <a:pt x="77" y="227"/>
                    <a:pt x="53" y="203"/>
                    <a:pt x="36" y="172"/>
                  </a:cubicBezTo>
                  <a:cubicBezTo>
                    <a:pt x="0" y="110"/>
                    <a:pt x="1" y="43"/>
                    <a:pt x="37" y="23"/>
                  </a:cubicBezTo>
                  <a:close/>
                </a:path>
              </a:pathLst>
            </a:custGeom>
            <a:solidFill>
              <a:srgbClr val="0A8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36" name="Freeform 11"/>
            <p:cNvSpPr>
              <a:spLocks noEditPoints="1"/>
            </p:cNvSpPr>
            <p:nvPr/>
          </p:nvSpPr>
          <p:spPr bwMode="auto">
            <a:xfrm>
              <a:off x="4248151" y="3246438"/>
              <a:ext cx="1436688" cy="1857375"/>
            </a:xfrm>
            <a:custGeom>
              <a:avLst/>
              <a:gdLst>
                <a:gd name="T0" fmla="*/ 337 w 338"/>
                <a:gd name="T1" fmla="*/ 350 h 437"/>
                <a:gd name="T2" fmla="*/ 285 w 338"/>
                <a:gd name="T3" fmla="*/ 337 h 437"/>
                <a:gd name="T4" fmla="*/ 282 w 338"/>
                <a:gd name="T5" fmla="*/ 344 h 437"/>
                <a:gd name="T6" fmla="*/ 308 w 338"/>
                <a:gd name="T7" fmla="*/ 413 h 437"/>
                <a:gd name="T8" fmla="*/ 267 w 338"/>
                <a:gd name="T9" fmla="*/ 437 h 437"/>
                <a:gd name="T10" fmla="*/ 220 w 338"/>
                <a:gd name="T11" fmla="*/ 379 h 437"/>
                <a:gd name="T12" fmla="*/ 212 w 338"/>
                <a:gd name="T13" fmla="*/ 379 h 437"/>
                <a:gd name="T14" fmla="*/ 197 w 338"/>
                <a:gd name="T15" fmla="*/ 430 h 437"/>
                <a:gd name="T16" fmla="*/ 139 w 338"/>
                <a:gd name="T17" fmla="*/ 397 h 437"/>
                <a:gd name="T18" fmla="*/ 124 w 338"/>
                <a:gd name="T19" fmla="*/ 328 h 437"/>
                <a:gd name="T20" fmla="*/ 117 w 338"/>
                <a:gd name="T21" fmla="*/ 320 h 437"/>
                <a:gd name="T22" fmla="*/ 69 w 338"/>
                <a:gd name="T23" fmla="*/ 323 h 437"/>
                <a:gd name="T24" fmla="*/ 28 w 338"/>
                <a:gd name="T25" fmla="*/ 252 h 437"/>
                <a:gd name="T26" fmla="*/ 55 w 338"/>
                <a:gd name="T27" fmla="*/ 213 h 437"/>
                <a:gd name="T28" fmla="*/ 52 w 338"/>
                <a:gd name="T29" fmla="*/ 202 h 437"/>
                <a:gd name="T30" fmla="*/ 0 w 338"/>
                <a:gd name="T31" fmla="*/ 155 h 437"/>
                <a:gd name="T32" fmla="*/ 1 w 338"/>
                <a:gd name="T33" fmla="*/ 88 h 437"/>
                <a:gd name="T34" fmla="*/ 53 w 338"/>
                <a:gd name="T35" fmla="*/ 101 h 437"/>
                <a:gd name="T36" fmla="*/ 56 w 338"/>
                <a:gd name="T37" fmla="*/ 94 h 437"/>
                <a:gd name="T38" fmla="*/ 30 w 338"/>
                <a:gd name="T39" fmla="*/ 24 h 437"/>
                <a:gd name="T40" fmla="*/ 71 w 338"/>
                <a:gd name="T41" fmla="*/ 0 h 437"/>
                <a:gd name="T42" fmla="*/ 118 w 338"/>
                <a:gd name="T43" fmla="*/ 58 h 437"/>
                <a:gd name="T44" fmla="*/ 126 w 338"/>
                <a:gd name="T45" fmla="*/ 59 h 437"/>
                <a:gd name="T46" fmla="*/ 141 w 338"/>
                <a:gd name="T47" fmla="*/ 7 h 437"/>
                <a:gd name="T48" fmla="*/ 199 w 338"/>
                <a:gd name="T49" fmla="*/ 41 h 437"/>
                <a:gd name="T50" fmla="*/ 214 w 338"/>
                <a:gd name="T51" fmla="*/ 109 h 437"/>
                <a:gd name="T52" fmla="*/ 221 w 338"/>
                <a:gd name="T53" fmla="*/ 117 h 437"/>
                <a:gd name="T54" fmla="*/ 268 w 338"/>
                <a:gd name="T55" fmla="*/ 114 h 437"/>
                <a:gd name="T56" fmla="*/ 309 w 338"/>
                <a:gd name="T57" fmla="*/ 186 h 437"/>
                <a:gd name="T58" fmla="*/ 283 w 338"/>
                <a:gd name="T59" fmla="*/ 225 h 437"/>
                <a:gd name="T60" fmla="*/ 286 w 338"/>
                <a:gd name="T61" fmla="*/ 235 h 437"/>
                <a:gd name="T62" fmla="*/ 338 w 338"/>
                <a:gd name="T63" fmla="*/ 282 h 437"/>
                <a:gd name="T64" fmla="*/ 337 w 338"/>
                <a:gd name="T65" fmla="*/ 350 h 437"/>
                <a:gd name="T66" fmla="*/ 233 w 338"/>
                <a:gd name="T67" fmla="*/ 331 h 437"/>
                <a:gd name="T68" fmla="*/ 234 w 338"/>
                <a:gd name="T69" fmla="*/ 181 h 437"/>
                <a:gd name="T70" fmla="*/ 170 w 338"/>
                <a:gd name="T71" fmla="*/ 113 h 437"/>
                <a:gd name="T72" fmla="*/ 105 w 338"/>
                <a:gd name="T73" fmla="*/ 107 h 437"/>
                <a:gd name="T74" fmla="*/ 104 w 338"/>
                <a:gd name="T75" fmla="*/ 256 h 437"/>
                <a:gd name="T76" fmla="*/ 168 w 338"/>
                <a:gd name="T77" fmla="*/ 324 h 437"/>
                <a:gd name="T78" fmla="*/ 233 w 338"/>
                <a:gd name="T79" fmla="*/ 331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8" h="437">
                  <a:moveTo>
                    <a:pt x="337" y="350"/>
                  </a:moveTo>
                  <a:cubicBezTo>
                    <a:pt x="285" y="337"/>
                    <a:pt x="285" y="337"/>
                    <a:pt x="285" y="337"/>
                  </a:cubicBezTo>
                  <a:cubicBezTo>
                    <a:pt x="284" y="339"/>
                    <a:pt x="283" y="341"/>
                    <a:pt x="282" y="344"/>
                  </a:cubicBezTo>
                  <a:cubicBezTo>
                    <a:pt x="308" y="413"/>
                    <a:pt x="308" y="413"/>
                    <a:pt x="308" y="413"/>
                  </a:cubicBezTo>
                  <a:cubicBezTo>
                    <a:pt x="267" y="437"/>
                    <a:pt x="267" y="437"/>
                    <a:pt x="267" y="437"/>
                  </a:cubicBezTo>
                  <a:cubicBezTo>
                    <a:pt x="220" y="379"/>
                    <a:pt x="220" y="379"/>
                    <a:pt x="220" y="379"/>
                  </a:cubicBezTo>
                  <a:cubicBezTo>
                    <a:pt x="217" y="379"/>
                    <a:pt x="215" y="379"/>
                    <a:pt x="212" y="379"/>
                  </a:cubicBezTo>
                  <a:cubicBezTo>
                    <a:pt x="197" y="430"/>
                    <a:pt x="197" y="430"/>
                    <a:pt x="197" y="430"/>
                  </a:cubicBezTo>
                  <a:cubicBezTo>
                    <a:pt x="139" y="397"/>
                    <a:pt x="139" y="397"/>
                    <a:pt x="139" y="397"/>
                  </a:cubicBezTo>
                  <a:cubicBezTo>
                    <a:pt x="124" y="328"/>
                    <a:pt x="124" y="328"/>
                    <a:pt x="124" y="328"/>
                  </a:cubicBezTo>
                  <a:cubicBezTo>
                    <a:pt x="122" y="325"/>
                    <a:pt x="119" y="323"/>
                    <a:pt x="117" y="320"/>
                  </a:cubicBezTo>
                  <a:cubicBezTo>
                    <a:pt x="69" y="323"/>
                    <a:pt x="69" y="323"/>
                    <a:pt x="69" y="323"/>
                  </a:cubicBezTo>
                  <a:cubicBezTo>
                    <a:pt x="28" y="252"/>
                    <a:pt x="28" y="252"/>
                    <a:pt x="28" y="252"/>
                  </a:cubicBezTo>
                  <a:cubicBezTo>
                    <a:pt x="55" y="213"/>
                    <a:pt x="55" y="213"/>
                    <a:pt x="55" y="213"/>
                  </a:cubicBezTo>
                  <a:cubicBezTo>
                    <a:pt x="54" y="209"/>
                    <a:pt x="53" y="206"/>
                    <a:pt x="52" y="202"/>
                  </a:cubicBezTo>
                  <a:cubicBezTo>
                    <a:pt x="0" y="155"/>
                    <a:pt x="0" y="155"/>
                    <a:pt x="0" y="155"/>
                  </a:cubicBezTo>
                  <a:cubicBezTo>
                    <a:pt x="1" y="88"/>
                    <a:pt x="1" y="88"/>
                    <a:pt x="1" y="88"/>
                  </a:cubicBezTo>
                  <a:cubicBezTo>
                    <a:pt x="53" y="101"/>
                    <a:pt x="53" y="101"/>
                    <a:pt x="53" y="101"/>
                  </a:cubicBezTo>
                  <a:cubicBezTo>
                    <a:pt x="54" y="98"/>
                    <a:pt x="55" y="96"/>
                    <a:pt x="56" y="94"/>
                  </a:cubicBezTo>
                  <a:cubicBezTo>
                    <a:pt x="30" y="24"/>
                    <a:pt x="30" y="24"/>
                    <a:pt x="30" y="24"/>
                  </a:cubicBezTo>
                  <a:cubicBezTo>
                    <a:pt x="71" y="0"/>
                    <a:pt x="71" y="0"/>
                    <a:pt x="71" y="0"/>
                  </a:cubicBezTo>
                  <a:cubicBezTo>
                    <a:pt x="118" y="58"/>
                    <a:pt x="118" y="58"/>
                    <a:pt x="118" y="58"/>
                  </a:cubicBezTo>
                  <a:cubicBezTo>
                    <a:pt x="121" y="58"/>
                    <a:pt x="123" y="58"/>
                    <a:pt x="126" y="59"/>
                  </a:cubicBezTo>
                  <a:cubicBezTo>
                    <a:pt x="141" y="7"/>
                    <a:pt x="141" y="7"/>
                    <a:pt x="141" y="7"/>
                  </a:cubicBezTo>
                  <a:cubicBezTo>
                    <a:pt x="199" y="41"/>
                    <a:pt x="199" y="41"/>
                    <a:pt x="199" y="41"/>
                  </a:cubicBezTo>
                  <a:cubicBezTo>
                    <a:pt x="214" y="109"/>
                    <a:pt x="214" y="109"/>
                    <a:pt x="214" y="109"/>
                  </a:cubicBezTo>
                  <a:cubicBezTo>
                    <a:pt x="216" y="112"/>
                    <a:pt x="219" y="115"/>
                    <a:pt x="221" y="117"/>
                  </a:cubicBezTo>
                  <a:cubicBezTo>
                    <a:pt x="268" y="114"/>
                    <a:pt x="268" y="114"/>
                    <a:pt x="268" y="114"/>
                  </a:cubicBezTo>
                  <a:cubicBezTo>
                    <a:pt x="309" y="186"/>
                    <a:pt x="309" y="186"/>
                    <a:pt x="309" y="186"/>
                  </a:cubicBezTo>
                  <a:cubicBezTo>
                    <a:pt x="283" y="225"/>
                    <a:pt x="283" y="225"/>
                    <a:pt x="283" y="225"/>
                  </a:cubicBezTo>
                  <a:cubicBezTo>
                    <a:pt x="284" y="228"/>
                    <a:pt x="285" y="232"/>
                    <a:pt x="286" y="235"/>
                  </a:cubicBezTo>
                  <a:cubicBezTo>
                    <a:pt x="338" y="282"/>
                    <a:pt x="338" y="282"/>
                    <a:pt x="338" y="282"/>
                  </a:cubicBezTo>
                  <a:lnTo>
                    <a:pt x="337" y="350"/>
                  </a:lnTo>
                  <a:close/>
                  <a:moveTo>
                    <a:pt x="233" y="331"/>
                  </a:moveTo>
                  <a:cubicBezTo>
                    <a:pt x="269" y="310"/>
                    <a:pt x="270" y="243"/>
                    <a:pt x="234" y="181"/>
                  </a:cubicBezTo>
                  <a:cubicBezTo>
                    <a:pt x="216" y="150"/>
                    <a:pt x="193" y="127"/>
                    <a:pt x="170" y="113"/>
                  </a:cubicBezTo>
                  <a:cubicBezTo>
                    <a:pt x="146" y="100"/>
                    <a:pt x="123" y="96"/>
                    <a:pt x="105" y="107"/>
                  </a:cubicBezTo>
                  <a:cubicBezTo>
                    <a:pt x="69" y="127"/>
                    <a:pt x="68" y="194"/>
                    <a:pt x="104" y="256"/>
                  </a:cubicBezTo>
                  <a:cubicBezTo>
                    <a:pt x="121" y="287"/>
                    <a:pt x="145" y="311"/>
                    <a:pt x="168" y="324"/>
                  </a:cubicBezTo>
                  <a:cubicBezTo>
                    <a:pt x="192" y="338"/>
                    <a:pt x="215" y="341"/>
                    <a:pt x="233" y="331"/>
                  </a:cubicBezTo>
                </a:path>
              </a:pathLst>
            </a:custGeom>
            <a:solidFill>
              <a:srgbClr val="0AA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14" name="Group 113"/>
          <p:cNvGrpSpPr/>
          <p:nvPr/>
        </p:nvGrpSpPr>
        <p:grpSpPr>
          <a:xfrm>
            <a:off x="6839616" y="1049575"/>
            <a:ext cx="655907" cy="802902"/>
            <a:chOff x="3746501" y="2139951"/>
            <a:chExt cx="935037" cy="1144587"/>
          </a:xfrm>
        </p:grpSpPr>
        <p:sp>
          <p:nvSpPr>
            <p:cNvPr id="123" name="Freeform 12"/>
            <p:cNvSpPr>
              <a:spLocks/>
            </p:cNvSpPr>
            <p:nvPr/>
          </p:nvSpPr>
          <p:spPr bwMode="auto">
            <a:xfrm>
              <a:off x="4235451" y="3084513"/>
              <a:ext cx="134938" cy="182563"/>
            </a:xfrm>
            <a:custGeom>
              <a:avLst/>
              <a:gdLst>
                <a:gd name="T0" fmla="*/ 0 w 85"/>
                <a:gd name="T1" fmla="*/ 115 h 115"/>
                <a:gd name="T2" fmla="*/ 61 w 85"/>
                <a:gd name="T3" fmla="*/ 80 h 115"/>
                <a:gd name="T4" fmla="*/ 85 w 85"/>
                <a:gd name="T5" fmla="*/ 0 h 115"/>
                <a:gd name="T6" fmla="*/ 24 w 85"/>
                <a:gd name="T7" fmla="*/ 35 h 115"/>
                <a:gd name="T8" fmla="*/ 0 w 85"/>
                <a:gd name="T9" fmla="*/ 115 h 115"/>
              </a:gdLst>
              <a:ahLst/>
              <a:cxnLst>
                <a:cxn ang="0">
                  <a:pos x="T0" y="T1"/>
                </a:cxn>
                <a:cxn ang="0">
                  <a:pos x="T2" y="T3"/>
                </a:cxn>
                <a:cxn ang="0">
                  <a:pos x="T4" y="T5"/>
                </a:cxn>
                <a:cxn ang="0">
                  <a:pos x="T6" y="T7"/>
                </a:cxn>
                <a:cxn ang="0">
                  <a:pos x="T8" y="T9"/>
                </a:cxn>
              </a:cxnLst>
              <a:rect l="0" t="0" r="r" b="b"/>
              <a:pathLst>
                <a:path w="85" h="115">
                  <a:moveTo>
                    <a:pt x="0" y="115"/>
                  </a:moveTo>
                  <a:lnTo>
                    <a:pt x="61" y="80"/>
                  </a:lnTo>
                  <a:lnTo>
                    <a:pt x="85" y="0"/>
                  </a:lnTo>
                  <a:lnTo>
                    <a:pt x="24" y="35"/>
                  </a:lnTo>
                  <a:lnTo>
                    <a:pt x="0" y="115"/>
                  </a:lnTo>
                  <a:close/>
                </a:path>
              </a:pathLst>
            </a:custGeom>
            <a:solidFill>
              <a:srgbClr val="0A8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4" name="Freeform 13"/>
            <p:cNvSpPr>
              <a:spLocks/>
            </p:cNvSpPr>
            <p:nvPr/>
          </p:nvSpPr>
          <p:spPr bwMode="auto">
            <a:xfrm>
              <a:off x="3746501" y="2357438"/>
              <a:ext cx="225425" cy="88900"/>
            </a:xfrm>
            <a:custGeom>
              <a:avLst/>
              <a:gdLst>
                <a:gd name="T0" fmla="*/ 0 w 142"/>
                <a:gd name="T1" fmla="*/ 37 h 56"/>
                <a:gd name="T2" fmla="*/ 80 w 142"/>
                <a:gd name="T3" fmla="*/ 56 h 56"/>
                <a:gd name="T4" fmla="*/ 142 w 142"/>
                <a:gd name="T5" fmla="*/ 21 h 56"/>
                <a:gd name="T6" fmla="*/ 61 w 142"/>
                <a:gd name="T7" fmla="*/ 0 h 56"/>
                <a:gd name="T8" fmla="*/ 0 w 142"/>
                <a:gd name="T9" fmla="*/ 37 h 56"/>
              </a:gdLst>
              <a:ahLst/>
              <a:cxnLst>
                <a:cxn ang="0">
                  <a:pos x="T0" y="T1"/>
                </a:cxn>
                <a:cxn ang="0">
                  <a:pos x="T2" y="T3"/>
                </a:cxn>
                <a:cxn ang="0">
                  <a:pos x="T4" y="T5"/>
                </a:cxn>
                <a:cxn ang="0">
                  <a:pos x="T6" y="T7"/>
                </a:cxn>
                <a:cxn ang="0">
                  <a:pos x="T8" y="T9"/>
                </a:cxn>
              </a:cxnLst>
              <a:rect l="0" t="0" r="r" b="b"/>
              <a:pathLst>
                <a:path w="142" h="56">
                  <a:moveTo>
                    <a:pt x="0" y="37"/>
                  </a:moveTo>
                  <a:lnTo>
                    <a:pt x="80" y="56"/>
                  </a:lnTo>
                  <a:lnTo>
                    <a:pt x="142" y="21"/>
                  </a:lnTo>
                  <a:lnTo>
                    <a:pt x="61" y="0"/>
                  </a:lnTo>
                  <a:lnTo>
                    <a:pt x="0" y="37"/>
                  </a:lnTo>
                  <a:close/>
                </a:path>
              </a:pathLst>
            </a:custGeom>
            <a:solidFill>
              <a:srgbClr val="0A8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5" name="Freeform 14"/>
            <p:cNvSpPr>
              <a:spLocks/>
            </p:cNvSpPr>
            <p:nvPr/>
          </p:nvSpPr>
          <p:spPr bwMode="auto">
            <a:xfrm>
              <a:off x="4446588" y="2978151"/>
              <a:ext cx="161925" cy="246063"/>
            </a:xfrm>
            <a:custGeom>
              <a:avLst/>
              <a:gdLst>
                <a:gd name="T0" fmla="*/ 25 w 38"/>
                <a:gd name="T1" fmla="*/ 0 h 58"/>
                <a:gd name="T2" fmla="*/ 2 w 38"/>
                <a:gd name="T3" fmla="*/ 13 h 58"/>
                <a:gd name="T4" fmla="*/ 0 w 38"/>
                <a:gd name="T5" fmla="*/ 17 h 58"/>
                <a:gd name="T6" fmla="*/ 15 w 38"/>
                <a:gd name="T7" fmla="*/ 58 h 58"/>
                <a:gd name="T8" fmla="*/ 38 w 38"/>
                <a:gd name="T9" fmla="*/ 45 h 58"/>
                <a:gd name="T10" fmla="*/ 23 w 38"/>
                <a:gd name="T11" fmla="*/ 4 h 58"/>
                <a:gd name="T12" fmla="*/ 25 w 38"/>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38" h="58">
                  <a:moveTo>
                    <a:pt x="25" y="0"/>
                  </a:moveTo>
                  <a:cubicBezTo>
                    <a:pt x="2" y="13"/>
                    <a:pt x="2" y="13"/>
                    <a:pt x="2" y="13"/>
                  </a:cubicBezTo>
                  <a:cubicBezTo>
                    <a:pt x="1" y="15"/>
                    <a:pt x="1" y="16"/>
                    <a:pt x="0" y="17"/>
                  </a:cubicBezTo>
                  <a:cubicBezTo>
                    <a:pt x="15" y="58"/>
                    <a:pt x="15" y="58"/>
                    <a:pt x="15" y="58"/>
                  </a:cubicBezTo>
                  <a:cubicBezTo>
                    <a:pt x="38" y="45"/>
                    <a:pt x="38" y="45"/>
                    <a:pt x="38" y="45"/>
                  </a:cubicBezTo>
                  <a:cubicBezTo>
                    <a:pt x="23" y="4"/>
                    <a:pt x="23" y="4"/>
                    <a:pt x="23" y="4"/>
                  </a:cubicBezTo>
                  <a:cubicBezTo>
                    <a:pt x="24" y="3"/>
                    <a:pt x="24" y="1"/>
                    <a:pt x="25" y="0"/>
                  </a:cubicBezTo>
                  <a:close/>
                </a:path>
              </a:pathLst>
            </a:custGeom>
            <a:solidFill>
              <a:srgbClr val="0A8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6" name="Freeform 15"/>
            <p:cNvSpPr>
              <a:spLocks/>
            </p:cNvSpPr>
            <p:nvPr/>
          </p:nvSpPr>
          <p:spPr bwMode="auto">
            <a:xfrm>
              <a:off x="3817938" y="2139951"/>
              <a:ext cx="336550" cy="204788"/>
            </a:xfrm>
            <a:custGeom>
              <a:avLst/>
              <a:gdLst>
                <a:gd name="T0" fmla="*/ 79 w 79"/>
                <a:gd name="T1" fmla="*/ 34 h 48"/>
                <a:gd name="T2" fmla="*/ 56 w 79"/>
                <a:gd name="T3" fmla="*/ 48 h 48"/>
                <a:gd name="T4" fmla="*/ 52 w 79"/>
                <a:gd name="T5" fmla="*/ 47 h 48"/>
                <a:gd name="T6" fmla="*/ 24 w 79"/>
                <a:gd name="T7" fmla="*/ 13 h 48"/>
                <a:gd name="T8" fmla="*/ 0 w 79"/>
                <a:gd name="T9" fmla="*/ 27 h 48"/>
                <a:gd name="T10" fmla="*/ 23 w 79"/>
                <a:gd name="T11" fmla="*/ 14 h 48"/>
                <a:gd name="T12" fmla="*/ 47 w 79"/>
                <a:gd name="T13" fmla="*/ 0 h 48"/>
                <a:gd name="T14" fmla="*/ 75 w 79"/>
                <a:gd name="T15" fmla="*/ 34 h 48"/>
                <a:gd name="T16" fmla="*/ 79 w 79"/>
                <a:gd name="T17"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48">
                  <a:moveTo>
                    <a:pt x="79" y="34"/>
                  </a:moveTo>
                  <a:cubicBezTo>
                    <a:pt x="56" y="48"/>
                    <a:pt x="56" y="48"/>
                    <a:pt x="56" y="48"/>
                  </a:cubicBezTo>
                  <a:cubicBezTo>
                    <a:pt x="55" y="47"/>
                    <a:pt x="53" y="47"/>
                    <a:pt x="52" y="47"/>
                  </a:cubicBezTo>
                  <a:cubicBezTo>
                    <a:pt x="24" y="13"/>
                    <a:pt x="24" y="13"/>
                    <a:pt x="24" y="13"/>
                  </a:cubicBezTo>
                  <a:cubicBezTo>
                    <a:pt x="0" y="27"/>
                    <a:pt x="0" y="27"/>
                    <a:pt x="0" y="27"/>
                  </a:cubicBezTo>
                  <a:cubicBezTo>
                    <a:pt x="23" y="14"/>
                    <a:pt x="23" y="14"/>
                    <a:pt x="23" y="14"/>
                  </a:cubicBezTo>
                  <a:cubicBezTo>
                    <a:pt x="47" y="0"/>
                    <a:pt x="47" y="0"/>
                    <a:pt x="47" y="0"/>
                  </a:cubicBezTo>
                  <a:cubicBezTo>
                    <a:pt x="75" y="34"/>
                    <a:pt x="75" y="34"/>
                    <a:pt x="75" y="34"/>
                  </a:cubicBezTo>
                  <a:cubicBezTo>
                    <a:pt x="76" y="34"/>
                    <a:pt x="78" y="34"/>
                    <a:pt x="79" y="34"/>
                  </a:cubicBezTo>
                  <a:close/>
                </a:path>
              </a:pathLst>
            </a:custGeom>
            <a:solidFill>
              <a:srgbClr val="0A8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7" name="Freeform 16"/>
            <p:cNvSpPr>
              <a:spLocks/>
            </p:cNvSpPr>
            <p:nvPr/>
          </p:nvSpPr>
          <p:spPr bwMode="auto">
            <a:xfrm>
              <a:off x="4094163" y="2157413"/>
              <a:ext cx="587375" cy="909638"/>
            </a:xfrm>
            <a:custGeom>
              <a:avLst/>
              <a:gdLst>
                <a:gd name="T0" fmla="*/ 108 w 138"/>
                <a:gd name="T1" fmla="*/ 134 h 214"/>
                <a:gd name="T2" fmla="*/ 106 w 138"/>
                <a:gd name="T3" fmla="*/ 128 h 214"/>
                <a:gd name="T4" fmla="*/ 122 w 138"/>
                <a:gd name="T5" fmla="*/ 104 h 214"/>
                <a:gd name="T6" fmla="*/ 98 w 138"/>
                <a:gd name="T7" fmla="*/ 63 h 214"/>
                <a:gd name="T8" fmla="*/ 70 w 138"/>
                <a:gd name="T9" fmla="*/ 65 h 214"/>
                <a:gd name="T10" fmla="*/ 66 w 138"/>
                <a:gd name="T11" fmla="*/ 60 h 214"/>
                <a:gd name="T12" fmla="*/ 57 w 138"/>
                <a:gd name="T13" fmla="*/ 20 h 214"/>
                <a:gd name="T14" fmla="*/ 23 w 138"/>
                <a:gd name="T15" fmla="*/ 0 h 214"/>
                <a:gd name="T16" fmla="*/ 0 w 138"/>
                <a:gd name="T17" fmla="*/ 13 h 214"/>
                <a:gd name="T18" fmla="*/ 34 w 138"/>
                <a:gd name="T19" fmla="*/ 33 h 214"/>
                <a:gd name="T20" fmla="*/ 43 w 138"/>
                <a:gd name="T21" fmla="*/ 73 h 214"/>
                <a:gd name="T22" fmla="*/ 47 w 138"/>
                <a:gd name="T23" fmla="*/ 78 h 214"/>
                <a:gd name="T24" fmla="*/ 75 w 138"/>
                <a:gd name="T25" fmla="*/ 76 h 214"/>
                <a:gd name="T26" fmla="*/ 99 w 138"/>
                <a:gd name="T27" fmla="*/ 118 h 214"/>
                <a:gd name="T28" fmla="*/ 83 w 138"/>
                <a:gd name="T29" fmla="*/ 141 h 214"/>
                <a:gd name="T30" fmla="*/ 85 w 138"/>
                <a:gd name="T31" fmla="*/ 147 h 214"/>
                <a:gd name="T32" fmla="*/ 85 w 138"/>
                <a:gd name="T33" fmla="*/ 147 h 214"/>
                <a:gd name="T34" fmla="*/ 115 w 138"/>
                <a:gd name="T35" fmla="*/ 175 h 214"/>
                <a:gd name="T36" fmla="*/ 115 w 138"/>
                <a:gd name="T37" fmla="*/ 214 h 214"/>
                <a:gd name="T38" fmla="*/ 138 w 138"/>
                <a:gd name="T39" fmla="*/ 201 h 214"/>
                <a:gd name="T40" fmla="*/ 138 w 138"/>
                <a:gd name="T41" fmla="*/ 161 h 214"/>
                <a:gd name="T42" fmla="*/ 108 w 138"/>
                <a:gd name="T43" fmla="*/ 13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8" h="214">
                  <a:moveTo>
                    <a:pt x="108" y="134"/>
                  </a:moveTo>
                  <a:cubicBezTo>
                    <a:pt x="107" y="132"/>
                    <a:pt x="107" y="130"/>
                    <a:pt x="106" y="128"/>
                  </a:cubicBezTo>
                  <a:cubicBezTo>
                    <a:pt x="122" y="104"/>
                    <a:pt x="122" y="104"/>
                    <a:pt x="122" y="104"/>
                  </a:cubicBezTo>
                  <a:cubicBezTo>
                    <a:pt x="98" y="63"/>
                    <a:pt x="98" y="63"/>
                    <a:pt x="98" y="63"/>
                  </a:cubicBezTo>
                  <a:cubicBezTo>
                    <a:pt x="70" y="65"/>
                    <a:pt x="70" y="65"/>
                    <a:pt x="70" y="65"/>
                  </a:cubicBezTo>
                  <a:cubicBezTo>
                    <a:pt x="69" y="63"/>
                    <a:pt x="67" y="61"/>
                    <a:pt x="66" y="60"/>
                  </a:cubicBezTo>
                  <a:cubicBezTo>
                    <a:pt x="57" y="20"/>
                    <a:pt x="57" y="20"/>
                    <a:pt x="57" y="20"/>
                  </a:cubicBezTo>
                  <a:cubicBezTo>
                    <a:pt x="23" y="0"/>
                    <a:pt x="23" y="0"/>
                    <a:pt x="23" y="0"/>
                  </a:cubicBezTo>
                  <a:cubicBezTo>
                    <a:pt x="0" y="13"/>
                    <a:pt x="0" y="13"/>
                    <a:pt x="0" y="13"/>
                  </a:cubicBezTo>
                  <a:cubicBezTo>
                    <a:pt x="34" y="33"/>
                    <a:pt x="34" y="33"/>
                    <a:pt x="34" y="33"/>
                  </a:cubicBezTo>
                  <a:cubicBezTo>
                    <a:pt x="43" y="73"/>
                    <a:pt x="43" y="73"/>
                    <a:pt x="43" y="73"/>
                  </a:cubicBezTo>
                  <a:cubicBezTo>
                    <a:pt x="44" y="75"/>
                    <a:pt x="46" y="76"/>
                    <a:pt x="47" y="78"/>
                  </a:cubicBezTo>
                  <a:cubicBezTo>
                    <a:pt x="75" y="76"/>
                    <a:pt x="75" y="76"/>
                    <a:pt x="75" y="76"/>
                  </a:cubicBezTo>
                  <a:cubicBezTo>
                    <a:pt x="99" y="118"/>
                    <a:pt x="99" y="118"/>
                    <a:pt x="99" y="118"/>
                  </a:cubicBezTo>
                  <a:cubicBezTo>
                    <a:pt x="83" y="141"/>
                    <a:pt x="83" y="141"/>
                    <a:pt x="83" y="141"/>
                  </a:cubicBezTo>
                  <a:cubicBezTo>
                    <a:pt x="84" y="143"/>
                    <a:pt x="85" y="145"/>
                    <a:pt x="85" y="147"/>
                  </a:cubicBezTo>
                  <a:cubicBezTo>
                    <a:pt x="85" y="147"/>
                    <a:pt x="85" y="147"/>
                    <a:pt x="85" y="147"/>
                  </a:cubicBezTo>
                  <a:cubicBezTo>
                    <a:pt x="115" y="175"/>
                    <a:pt x="115" y="175"/>
                    <a:pt x="115" y="175"/>
                  </a:cubicBezTo>
                  <a:cubicBezTo>
                    <a:pt x="115" y="214"/>
                    <a:pt x="115" y="214"/>
                    <a:pt x="115" y="214"/>
                  </a:cubicBezTo>
                  <a:cubicBezTo>
                    <a:pt x="138" y="201"/>
                    <a:pt x="138" y="201"/>
                    <a:pt x="138" y="201"/>
                  </a:cubicBezTo>
                  <a:cubicBezTo>
                    <a:pt x="138" y="161"/>
                    <a:pt x="138" y="161"/>
                    <a:pt x="138" y="161"/>
                  </a:cubicBezTo>
                  <a:lnTo>
                    <a:pt x="108" y="134"/>
                  </a:lnTo>
                  <a:close/>
                </a:path>
              </a:pathLst>
            </a:custGeom>
            <a:solidFill>
              <a:srgbClr val="0A8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8" name="Freeform 17"/>
            <p:cNvSpPr>
              <a:spLocks/>
            </p:cNvSpPr>
            <p:nvPr/>
          </p:nvSpPr>
          <p:spPr bwMode="auto">
            <a:xfrm>
              <a:off x="3916363" y="2403476"/>
              <a:ext cx="504825" cy="642938"/>
            </a:xfrm>
            <a:custGeom>
              <a:avLst/>
              <a:gdLst>
                <a:gd name="T0" fmla="*/ 21 w 119"/>
                <a:gd name="T1" fmla="*/ 14 h 151"/>
                <a:gd name="T2" fmla="*/ 44 w 119"/>
                <a:gd name="T3" fmla="*/ 0 h 151"/>
                <a:gd name="T4" fmla="*/ 43 w 119"/>
                <a:gd name="T5" fmla="*/ 88 h 151"/>
                <a:gd name="T6" fmla="*/ 81 w 119"/>
                <a:gd name="T7" fmla="*/ 128 h 151"/>
                <a:gd name="T8" fmla="*/ 119 w 119"/>
                <a:gd name="T9" fmla="*/ 132 h 151"/>
                <a:gd name="T10" fmla="*/ 96 w 119"/>
                <a:gd name="T11" fmla="*/ 145 h 151"/>
                <a:gd name="T12" fmla="*/ 58 w 119"/>
                <a:gd name="T13" fmla="*/ 141 h 151"/>
                <a:gd name="T14" fmla="*/ 20 w 119"/>
                <a:gd name="T15" fmla="*/ 101 h 151"/>
                <a:gd name="T16" fmla="*/ 21 w 119"/>
                <a:gd name="T17" fmla="*/ 1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51">
                  <a:moveTo>
                    <a:pt x="21" y="14"/>
                  </a:moveTo>
                  <a:cubicBezTo>
                    <a:pt x="44" y="0"/>
                    <a:pt x="44" y="0"/>
                    <a:pt x="44" y="0"/>
                  </a:cubicBezTo>
                  <a:cubicBezTo>
                    <a:pt x="23" y="12"/>
                    <a:pt x="23" y="52"/>
                    <a:pt x="43" y="88"/>
                  </a:cubicBezTo>
                  <a:cubicBezTo>
                    <a:pt x="54" y="106"/>
                    <a:pt x="67" y="120"/>
                    <a:pt x="81" y="128"/>
                  </a:cubicBezTo>
                  <a:cubicBezTo>
                    <a:pt x="95" y="136"/>
                    <a:pt x="109" y="138"/>
                    <a:pt x="119" y="132"/>
                  </a:cubicBezTo>
                  <a:cubicBezTo>
                    <a:pt x="96" y="145"/>
                    <a:pt x="96" y="145"/>
                    <a:pt x="96" y="145"/>
                  </a:cubicBezTo>
                  <a:cubicBezTo>
                    <a:pt x="86" y="151"/>
                    <a:pt x="72" y="149"/>
                    <a:pt x="58" y="141"/>
                  </a:cubicBezTo>
                  <a:cubicBezTo>
                    <a:pt x="45" y="133"/>
                    <a:pt x="31" y="119"/>
                    <a:pt x="20" y="101"/>
                  </a:cubicBezTo>
                  <a:cubicBezTo>
                    <a:pt x="0" y="65"/>
                    <a:pt x="0" y="26"/>
                    <a:pt x="21" y="14"/>
                  </a:cubicBezTo>
                  <a:close/>
                </a:path>
              </a:pathLst>
            </a:custGeom>
            <a:solidFill>
              <a:srgbClr val="0A8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9" name="Freeform 18"/>
            <p:cNvSpPr>
              <a:spLocks noEditPoints="1"/>
            </p:cNvSpPr>
            <p:nvPr/>
          </p:nvSpPr>
          <p:spPr bwMode="auto">
            <a:xfrm>
              <a:off x="3746501" y="2195513"/>
              <a:ext cx="836613" cy="1089025"/>
            </a:xfrm>
            <a:custGeom>
              <a:avLst/>
              <a:gdLst>
                <a:gd name="T0" fmla="*/ 197 w 197"/>
                <a:gd name="T1" fmla="*/ 205 h 256"/>
                <a:gd name="T2" fmla="*/ 167 w 197"/>
                <a:gd name="T3" fmla="*/ 197 h 256"/>
                <a:gd name="T4" fmla="*/ 165 w 197"/>
                <a:gd name="T5" fmla="*/ 201 h 256"/>
                <a:gd name="T6" fmla="*/ 180 w 197"/>
                <a:gd name="T7" fmla="*/ 242 h 256"/>
                <a:gd name="T8" fmla="*/ 156 w 197"/>
                <a:gd name="T9" fmla="*/ 256 h 256"/>
                <a:gd name="T10" fmla="*/ 128 w 197"/>
                <a:gd name="T11" fmla="*/ 222 h 256"/>
                <a:gd name="T12" fmla="*/ 124 w 197"/>
                <a:gd name="T13" fmla="*/ 222 h 256"/>
                <a:gd name="T14" fmla="*/ 115 w 197"/>
                <a:gd name="T15" fmla="*/ 252 h 256"/>
                <a:gd name="T16" fmla="*/ 81 w 197"/>
                <a:gd name="T17" fmla="*/ 232 h 256"/>
                <a:gd name="T18" fmla="*/ 72 w 197"/>
                <a:gd name="T19" fmla="*/ 192 h 256"/>
                <a:gd name="T20" fmla="*/ 68 w 197"/>
                <a:gd name="T21" fmla="*/ 188 h 256"/>
                <a:gd name="T22" fmla="*/ 40 w 197"/>
                <a:gd name="T23" fmla="*/ 189 h 256"/>
                <a:gd name="T24" fmla="*/ 16 w 197"/>
                <a:gd name="T25" fmla="*/ 148 h 256"/>
                <a:gd name="T26" fmla="*/ 32 w 197"/>
                <a:gd name="T27" fmla="*/ 125 h 256"/>
                <a:gd name="T28" fmla="*/ 30 w 197"/>
                <a:gd name="T29" fmla="*/ 119 h 256"/>
                <a:gd name="T30" fmla="*/ 0 w 197"/>
                <a:gd name="T31" fmla="*/ 91 h 256"/>
                <a:gd name="T32" fmla="*/ 0 w 197"/>
                <a:gd name="T33" fmla="*/ 52 h 256"/>
                <a:gd name="T34" fmla="*/ 30 w 197"/>
                <a:gd name="T35" fmla="*/ 59 h 256"/>
                <a:gd name="T36" fmla="*/ 32 w 197"/>
                <a:gd name="T37" fmla="*/ 55 h 256"/>
                <a:gd name="T38" fmla="*/ 17 w 197"/>
                <a:gd name="T39" fmla="*/ 14 h 256"/>
                <a:gd name="T40" fmla="*/ 41 w 197"/>
                <a:gd name="T41" fmla="*/ 0 h 256"/>
                <a:gd name="T42" fmla="*/ 69 w 197"/>
                <a:gd name="T43" fmla="*/ 34 h 256"/>
                <a:gd name="T44" fmla="*/ 73 w 197"/>
                <a:gd name="T45" fmla="*/ 35 h 256"/>
                <a:gd name="T46" fmla="*/ 82 w 197"/>
                <a:gd name="T47" fmla="*/ 4 h 256"/>
                <a:gd name="T48" fmla="*/ 116 w 197"/>
                <a:gd name="T49" fmla="*/ 24 h 256"/>
                <a:gd name="T50" fmla="*/ 125 w 197"/>
                <a:gd name="T51" fmla="*/ 64 h 256"/>
                <a:gd name="T52" fmla="*/ 129 w 197"/>
                <a:gd name="T53" fmla="*/ 69 h 256"/>
                <a:gd name="T54" fmla="*/ 157 w 197"/>
                <a:gd name="T55" fmla="*/ 67 h 256"/>
                <a:gd name="T56" fmla="*/ 181 w 197"/>
                <a:gd name="T57" fmla="*/ 109 h 256"/>
                <a:gd name="T58" fmla="*/ 165 w 197"/>
                <a:gd name="T59" fmla="*/ 132 h 256"/>
                <a:gd name="T60" fmla="*/ 167 w 197"/>
                <a:gd name="T61" fmla="*/ 138 h 256"/>
                <a:gd name="T62" fmla="*/ 197 w 197"/>
                <a:gd name="T63" fmla="*/ 166 h 256"/>
                <a:gd name="T64" fmla="*/ 197 w 197"/>
                <a:gd name="T65" fmla="*/ 205 h 256"/>
                <a:gd name="T66" fmla="*/ 136 w 197"/>
                <a:gd name="T67" fmla="*/ 194 h 256"/>
                <a:gd name="T68" fmla="*/ 137 w 197"/>
                <a:gd name="T69" fmla="*/ 106 h 256"/>
                <a:gd name="T70" fmla="*/ 99 w 197"/>
                <a:gd name="T71" fmla="*/ 66 h 256"/>
                <a:gd name="T72" fmla="*/ 61 w 197"/>
                <a:gd name="T73" fmla="*/ 63 h 256"/>
                <a:gd name="T74" fmla="*/ 60 w 197"/>
                <a:gd name="T75" fmla="*/ 150 h 256"/>
                <a:gd name="T76" fmla="*/ 98 w 197"/>
                <a:gd name="T77" fmla="*/ 190 h 256"/>
                <a:gd name="T78" fmla="*/ 136 w 197"/>
                <a:gd name="T79" fmla="*/ 19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7" h="256">
                  <a:moveTo>
                    <a:pt x="197" y="205"/>
                  </a:moveTo>
                  <a:cubicBezTo>
                    <a:pt x="167" y="197"/>
                    <a:pt x="167" y="197"/>
                    <a:pt x="167" y="197"/>
                  </a:cubicBezTo>
                  <a:cubicBezTo>
                    <a:pt x="166" y="199"/>
                    <a:pt x="166" y="200"/>
                    <a:pt x="165" y="201"/>
                  </a:cubicBezTo>
                  <a:cubicBezTo>
                    <a:pt x="180" y="242"/>
                    <a:pt x="180" y="242"/>
                    <a:pt x="180" y="242"/>
                  </a:cubicBezTo>
                  <a:cubicBezTo>
                    <a:pt x="156" y="256"/>
                    <a:pt x="156" y="256"/>
                    <a:pt x="156" y="256"/>
                  </a:cubicBezTo>
                  <a:cubicBezTo>
                    <a:pt x="128" y="222"/>
                    <a:pt x="128" y="222"/>
                    <a:pt x="128" y="222"/>
                  </a:cubicBezTo>
                  <a:cubicBezTo>
                    <a:pt x="127" y="222"/>
                    <a:pt x="125" y="222"/>
                    <a:pt x="124" y="222"/>
                  </a:cubicBezTo>
                  <a:cubicBezTo>
                    <a:pt x="115" y="252"/>
                    <a:pt x="115" y="252"/>
                    <a:pt x="115" y="252"/>
                  </a:cubicBezTo>
                  <a:cubicBezTo>
                    <a:pt x="81" y="232"/>
                    <a:pt x="81" y="232"/>
                    <a:pt x="81" y="232"/>
                  </a:cubicBezTo>
                  <a:cubicBezTo>
                    <a:pt x="72" y="192"/>
                    <a:pt x="72" y="192"/>
                    <a:pt x="72" y="192"/>
                  </a:cubicBezTo>
                  <a:cubicBezTo>
                    <a:pt x="71" y="191"/>
                    <a:pt x="70" y="189"/>
                    <a:pt x="68" y="188"/>
                  </a:cubicBezTo>
                  <a:cubicBezTo>
                    <a:pt x="40" y="189"/>
                    <a:pt x="40" y="189"/>
                    <a:pt x="40" y="189"/>
                  </a:cubicBezTo>
                  <a:cubicBezTo>
                    <a:pt x="16" y="148"/>
                    <a:pt x="16" y="148"/>
                    <a:pt x="16" y="148"/>
                  </a:cubicBezTo>
                  <a:cubicBezTo>
                    <a:pt x="32" y="125"/>
                    <a:pt x="32" y="125"/>
                    <a:pt x="32" y="125"/>
                  </a:cubicBezTo>
                  <a:cubicBezTo>
                    <a:pt x="31" y="123"/>
                    <a:pt x="31" y="121"/>
                    <a:pt x="30" y="119"/>
                  </a:cubicBezTo>
                  <a:cubicBezTo>
                    <a:pt x="0" y="91"/>
                    <a:pt x="0" y="91"/>
                    <a:pt x="0" y="91"/>
                  </a:cubicBezTo>
                  <a:cubicBezTo>
                    <a:pt x="0" y="52"/>
                    <a:pt x="0" y="52"/>
                    <a:pt x="0" y="52"/>
                  </a:cubicBezTo>
                  <a:cubicBezTo>
                    <a:pt x="30" y="59"/>
                    <a:pt x="30" y="59"/>
                    <a:pt x="30" y="59"/>
                  </a:cubicBezTo>
                  <a:cubicBezTo>
                    <a:pt x="31" y="58"/>
                    <a:pt x="32" y="56"/>
                    <a:pt x="32" y="55"/>
                  </a:cubicBezTo>
                  <a:cubicBezTo>
                    <a:pt x="17" y="14"/>
                    <a:pt x="17" y="14"/>
                    <a:pt x="17" y="14"/>
                  </a:cubicBezTo>
                  <a:cubicBezTo>
                    <a:pt x="41" y="0"/>
                    <a:pt x="41" y="0"/>
                    <a:pt x="41" y="0"/>
                  </a:cubicBezTo>
                  <a:cubicBezTo>
                    <a:pt x="69" y="34"/>
                    <a:pt x="69" y="34"/>
                    <a:pt x="69" y="34"/>
                  </a:cubicBezTo>
                  <a:cubicBezTo>
                    <a:pt x="70" y="34"/>
                    <a:pt x="72" y="34"/>
                    <a:pt x="73" y="35"/>
                  </a:cubicBezTo>
                  <a:cubicBezTo>
                    <a:pt x="82" y="4"/>
                    <a:pt x="82" y="4"/>
                    <a:pt x="82" y="4"/>
                  </a:cubicBezTo>
                  <a:cubicBezTo>
                    <a:pt x="116" y="24"/>
                    <a:pt x="116" y="24"/>
                    <a:pt x="116" y="24"/>
                  </a:cubicBezTo>
                  <a:cubicBezTo>
                    <a:pt x="125" y="64"/>
                    <a:pt x="125" y="64"/>
                    <a:pt x="125" y="64"/>
                  </a:cubicBezTo>
                  <a:cubicBezTo>
                    <a:pt x="126" y="66"/>
                    <a:pt x="128" y="67"/>
                    <a:pt x="129" y="69"/>
                  </a:cubicBezTo>
                  <a:cubicBezTo>
                    <a:pt x="157" y="67"/>
                    <a:pt x="157" y="67"/>
                    <a:pt x="157" y="67"/>
                  </a:cubicBezTo>
                  <a:cubicBezTo>
                    <a:pt x="181" y="109"/>
                    <a:pt x="181" y="109"/>
                    <a:pt x="181" y="109"/>
                  </a:cubicBezTo>
                  <a:cubicBezTo>
                    <a:pt x="165" y="132"/>
                    <a:pt x="165" y="132"/>
                    <a:pt x="165" y="132"/>
                  </a:cubicBezTo>
                  <a:cubicBezTo>
                    <a:pt x="166" y="134"/>
                    <a:pt x="167" y="136"/>
                    <a:pt x="167" y="138"/>
                  </a:cubicBezTo>
                  <a:cubicBezTo>
                    <a:pt x="197" y="166"/>
                    <a:pt x="197" y="166"/>
                    <a:pt x="197" y="166"/>
                  </a:cubicBezTo>
                  <a:lnTo>
                    <a:pt x="197" y="205"/>
                  </a:lnTo>
                  <a:close/>
                  <a:moveTo>
                    <a:pt x="136" y="194"/>
                  </a:moveTo>
                  <a:cubicBezTo>
                    <a:pt x="157" y="182"/>
                    <a:pt x="158" y="143"/>
                    <a:pt x="137" y="106"/>
                  </a:cubicBezTo>
                  <a:cubicBezTo>
                    <a:pt x="126" y="88"/>
                    <a:pt x="113" y="74"/>
                    <a:pt x="99" y="66"/>
                  </a:cubicBezTo>
                  <a:cubicBezTo>
                    <a:pt x="85" y="58"/>
                    <a:pt x="71" y="57"/>
                    <a:pt x="61" y="63"/>
                  </a:cubicBezTo>
                  <a:cubicBezTo>
                    <a:pt x="40" y="75"/>
                    <a:pt x="40" y="114"/>
                    <a:pt x="60" y="150"/>
                  </a:cubicBezTo>
                  <a:cubicBezTo>
                    <a:pt x="71" y="168"/>
                    <a:pt x="85" y="182"/>
                    <a:pt x="98" y="190"/>
                  </a:cubicBezTo>
                  <a:cubicBezTo>
                    <a:pt x="112" y="198"/>
                    <a:pt x="126" y="200"/>
                    <a:pt x="136" y="194"/>
                  </a:cubicBezTo>
                </a:path>
              </a:pathLst>
            </a:custGeom>
            <a:solidFill>
              <a:srgbClr val="0AA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15" name="Group 114"/>
          <p:cNvGrpSpPr/>
          <p:nvPr/>
        </p:nvGrpSpPr>
        <p:grpSpPr>
          <a:xfrm>
            <a:off x="6129142" y="1091892"/>
            <a:ext cx="790652" cy="966601"/>
            <a:chOff x="2733676" y="2200276"/>
            <a:chExt cx="1127125" cy="1377950"/>
          </a:xfrm>
        </p:grpSpPr>
        <p:sp>
          <p:nvSpPr>
            <p:cNvPr id="116" name="Freeform 19"/>
            <p:cNvSpPr>
              <a:spLocks/>
            </p:cNvSpPr>
            <p:nvPr/>
          </p:nvSpPr>
          <p:spPr bwMode="auto">
            <a:xfrm>
              <a:off x="3325813" y="3335338"/>
              <a:ext cx="160338" cy="220663"/>
            </a:xfrm>
            <a:custGeom>
              <a:avLst/>
              <a:gdLst>
                <a:gd name="T0" fmla="*/ 0 w 101"/>
                <a:gd name="T1" fmla="*/ 139 h 139"/>
                <a:gd name="T2" fmla="*/ 72 w 101"/>
                <a:gd name="T3" fmla="*/ 96 h 139"/>
                <a:gd name="T4" fmla="*/ 101 w 101"/>
                <a:gd name="T5" fmla="*/ 0 h 139"/>
                <a:gd name="T6" fmla="*/ 26 w 101"/>
                <a:gd name="T7" fmla="*/ 43 h 139"/>
                <a:gd name="T8" fmla="*/ 0 w 101"/>
                <a:gd name="T9" fmla="*/ 139 h 139"/>
              </a:gdLst>
              <a:ahLst/>
              <a:cxnLst>
                <a:cxn ang="0">
                  <a:pos x="T0" y="T1"/>
                </a:cxn>
                <a:cxn ang="0">
                  <a:pos x="T2" y="T3"/>
                </a:cxn>
                <a:cxn ang="0">
                  <a:pos x="T4" y="T5"/>
                </a:cxn>
                <a:cxn ang="0">
                  <a:pos x="T6" y="T7"/>
                </a:cxn>
                <a:cxn ang="0">
                  <a:pos x="T8" y="T9"/>
                </a:cxn>
              </a:cxnLst>
              <a:rect l="0" t="0" r="r" b="b"/>
              <a:pathLst>
                <a:path w="101" h="139">
                  <a:moveTo>
                    <a:pt x="0" y="139"/>
                  </a:moveTo>
                  <a:lnTo>
                    <a:pt x="72" y="96"/>
                  </a:lnTo>
                  <a:lnTo>
                    <a:pt x="101" y="0"/>
                  </a:lnTo>
                  <a:lnTo>
                    <a:pt x="26" y="43"/>
                  </a:lnTo>
                  <a:lnTo>
                    <a:pt x="0" y="139"/>
                  </a:lnTo>
                  <a:close/>
                </a:path>
              </a:pathLst>
            </a:custGeom>
            <a:solidFill>
              <a:srgbClr val="0A8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17" name="Freeform 20"/>
            <p:cNvSpPr>
              <a:spLocks/>
            </p:cNvSpPr>
            <p:nvPr/>
          </p:nvSpPr>
          <p:spPr bwMode="auto">
            <a:xfrm>
              <a:off x="2733676" y="2463801"/>
              <a:ext cx="273050" cy="106363"/>
            </a:xfrm>
            <a:custGeom>
              <a:avLst/>
              <a:gdLst>
                <a:gd name="T0" fmla="*/ 0 w 172"/>
                <a:gd name="T1" fmla="*/ 43 h 67"/>
                <a:gd name="T2" fmla="*/ 99 w 172"/>
                <a:gd name="T3" fmla="*/ 67 h 67"/>
                <a:gd name="T4" fmla="*/ 172 w 172"/>
                <a:gd name="T5" fmla="*/ 24 h 67"/>
                <a:gd name="T6" fmla="*/ 75 w 172"/>
                <a:gd name="T7" fmla="*/ 0 h 67"/>
                <a:gd name="T8" fmla="*/ 0 w 172"/>
                <a:gd name="T9" fmla="*/ 43 h 67"/>
              </a:gdLst>
              <a:ahLst/>
              <a:cxnLst>
                <a:cxn ang="0">
                  <a:pos x="T0" y="T1"/>
                </a:cxn>
                <a:cxn ang="0">
                  <a:pos x="T2" y="T3"/>
                </a:cxn>
                <a:cxn ang="0">
                  <a:pos x="T4" y="T5"/>
                </a:cxn>
                <a:cxn ang="0">
                  <a:pos x="T6" y="T7"/>
                </a:cxn>
                <a:cxn ang="0">
                  <a:pos x="T8" y="T9"/>
                </a:cxn>
              </a:cxnLst>
              <a:rect l="0" t="0" r="r" b="b"/>
              <a:pathLst>
                <a:path w="172" h="67">
                  <a:moveTo>
                    <a:pt x="0" y="43"/>
                  </a:moveTo>
                  <a:lnTo>
                    <a:pt x="99" y="67"/>
                  </a:lnTo>
                  <a:lnTo>
                    <a:pt x="172" y="24"/>
                  </a:lnTo>
                  <a:lnTo>
                    <a:pt x="75" y="0"/>
                  </a:lnTo>
                  <a:lnTo>
                    <a:pt x="0" y="43"/>
                  </a:lnTo>
                  <a:close/>
                </a:path>
              </a:pathLst>
            </a:custGeom>
            <a:solidFill>
              <a:srgbClr val="0A8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18" name="Freeform 21"/>
            <p:cNvSpPr>
              <a:spLocks/>
            </p:cNvSpPr>
            <p:nvPr/>
          </p:nvSpPr>
          <p:spPr bwMode="auto">
            <a:xfrm>
              <a:off x="3579813" y="3208338"/>
              <a:ext cx="192088" cy="296863"/>
            </a:xfrm>
            <a:custGeom>
              <a:avLst/>
              <a:gdLst>
                <a:gd name="T0" fmla="*/ 29 w 45"/>
                <a:gd name="T1" fmla="*/ 0 h 70"/>
                <a:gd name="T2" fmla="*/ 2 w 45"/>
                <a:gd name="T3" fmla="*/ 16 h 70"/>
                <a:gd name="T4" fmla="*/ 0 w 45"/>
                <a:gd name="T5" fmla="*/ 21 h 70"/>
                <a:gd name="T6" fmla="*/ 18 w 45"/>
                <a:gd name="T7" fmla="*/ 70 h 70"/>
                <a:gd name="T8" fmla="*/ 45 w 45"/>
                <a:gd name="T9" fmla="*/ 54 h 70"/>
                <a:gd name="T10" fmla="*/ 27 w 45"/>
                <a:gd name="T11" fmla="*/ 5 h 70"/>
                <a:gd name="T12" fmla="*/ 29 w 45"/>
                <a:gd name="T13" fmla="*/ 0 h 70"/>
              </a:gdLst>
              <a:ahLst/>
              <a:cxnLst>
                <a:cxn ang="0">
                  <a:pos x="T0" y="T1"/>
                </a:cxn>
                <a:cxn ang="0">
                  <a:pos x="T2" y="T3"/>
                </a:cxn>
                <a:cxn ang="0">
                  <a:pos x="T4" y="T5"/>
                </a:cxn>
                <a:cxn ang="0">
                  <a:pos x="T6" y="T7"/>
                </a:cxn>
                <a:cxn ang="0">
                  <a:pos x="T8" y="T9"/>
                </a:cxn>
                <a:cxn ang="0">
                  <a:pos x="T10" y="T11"/>
                </a:cxn>
                <a:cxn ang="0">
                  <a:pos x="T12" y="T13"/>
                </a:cxn>
              </a:cxnLst>
              <a:rect l="0" t="0" r="r" b="b"/>
              <a:pathLst>
                <a:path w="45" h="70">
                  <a:moveTo>
                    <a:pt x="29" y="0"/>
                  </a:moveTo>
                  <a:cubicBezTo>
                    <a:pt x="2" y="16"/>
                    <a:pt x="2" y="16"/>
                    <a:pt x="2" y="16"/>
                  </a:cubicBezTo>
                  <a:cubicBezTo>
                    <a:pt x="1" y="18"/>
                    <a:pt x="0" y="20"/>
                    <a:pt x="0" y="21"/>
                  </a:cubicBezTo>
                  <a:cubicBezTo>
                    <a:pt x="18" y="70"/>
                    <a:pt x="18" y="70"/>
                    <a:pt x="18" y="70"/>
                  </a:cubicBezTo>
                  <a:cubicBezTo>
                    <a:pt x="45" y="54"/>
                    <a:pt x="45" y="54"/>
                    <a:pt x="45" y="54"/>
                  </a:cubicBezTo>
                  <a:cubicBezTo>
                    <a:pt x="27" y="5"/>
                    <a:pt x="27" y="5"/>
                    <a:pt x="27" y="5"/>
                  </a:cubicBezTo>
                  <a:cubicBezTo>
                    <a:pt x="28" y="4"/>
                    <a:pt x="29" y="2"/>
                    <a:pt x="29" y="0"/>
                  </a:cubicBezTo>
                  <a:close/>
                </a:path>
              </a:pathLst>
            </a:custGeom>
            <a:solidFill>
              <a:srgbClr val="0A8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19" name="Freeform 22"/>
            <p:cNvSpPr>
              <a:spLocks/>
            </p:cNvSpPr>
            <p:nvPr/>
          </p:nvSpPr>
          <p:spPr bwMode="auto">
            <a:xfrm>
              <a:off x="2824163" y="2200276"/>
              <a:ext cx="403225" cy="242888"/>
            </a:xfrm>
            <a:custGeom>
              <a:avLst/>
              <a:gdLst>
                <a:gd name="T0" fmla="*/ 95 w 95"/>
                <a:gd name="T1" fmla="*/ 41 h 57"/>
                <a:gd name="T2" fmla="*/ 67 w 95"/>
                <a:gd name="T3" fmla="*/ 57 h 57"/>
                <a:gd name="T4" fmla="*/ 62 w 95"/>
                <a:gd name="T5" fmla="*/ 57 h 57"/>
                <a:gd name="T6" fmla="*/ 29 w 95"/>
                <a:gd name="T7" fmla="*/ 16 h 57"/>
                <a:gd name="T8" fmla="*/ 0 w 95"/>
                <a:gd name="T9" fmla="*/ 33 h 57"/>
                <a:gd name="T10" fmla="*/ 27 w 95"/>
                <a:gd name="T11" fmla="*/ 17 h 57"/>
                <a:gd name="T12" fmla="*/ 57 w 95"/>
                <a:gd name="T13" fmla="*/ 0 h 57"/>
                <a:gd name="T14" fmla="*/ 90 w 95"/>
                <a:gd name="T15" fmla="*/ 41 h 57"/>
                <a:gd name="T16" fmla="*/ 95 w 95"/>
                <a:gd name="T17" fmla="*/ 4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57">
                  <a:moveTo>
                    <a:pt x="95" y="41"/>
                  </a:moveTo>
                  <a:cubicBezTo>
                    <a:pt x="67" y="57"/>
                    <a:pt x="67" y="57"/>
                    <a:pt x="67" y="57"/>
                  </a:cubicBezTo>
                  <a:cubicBezTo>
                    <a:pt x="66" y="57"/>
                    <a:pt x="64" y="57"/>
                    <a:pt x="62" y="57"/>
                  </a:cubicBezTo>
                  <a:cubicBezTo>
                    <a:pt x="29" y="16"/>
                    <a:pt x="29" y="16"/>
                    <a:pt x="29" y="16"/>
                  </a:cubicBezTo>
                  <a:cubicBezTo>
                    <a:pt x="0" y="33"/>
                    <a:pt x="0" y="33"/>
                    <a:pt x="0" y="33"/>
                  </a:cubicBezTo>
                  <a:cubicBezTo>
                    <a:pt x="27" y="17"/>
                    <a:pt x="27" y="17"/>
                    <a:pt x="27" y="17"/>
                  </a:cubicBezTo>
                  <a:cubicBezTo>
                    <a:pt x="57" y="0"/>
                    <a:pt x="57" y="0"/>
                    <a:pt x="57" y="0"/>
                  </a:cubicBezTo>
                  <a:cubicBezTo>
                    <a:pt x="90" y="41"/>
                    <a:pt x="90" y="41"/>
                    <a:pt x="90" y="41"/>
                  </a:cubicBezTo>
                  <a:cubicBezTo>
                    <a:pt x="91" y="41"/>
                    <a:pt x="93" y="41"/>
                    <a:pt x="95" y="41"/>
                  </a:cubicBezTo>
                  <a:close/>
                </a:path>
              </a:pathLst>
            </a:custGeom>
            <a:solidFill>
              <a:srgbClr val="0A8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0" name="Freeform 23"/>
            <p:cNvSpPr>
              <a:spLocks/>
            </p:cNvSpPr>
            <p:nvPr/>
          </p:nvSpPr>
          <p:spPr bwMode="auto">
            <a:xfrm>
              <a:off x="3154363" y="2220913"/>
              <a:ext cx="706438" cy="1093788"/>
            </a:xfrm>
            <a:custGeom>
              <a:avLst/>
              <a:gdLst>
                <a:gd name="T0" fmla="*/ 130 w 166"/>
                <a:gd name="T1" fmla="*/ 161 h 257"/>
                <a:gd name="T2" fmla="*/ 128 w 166"/>
                <a:gd name="T3" fmla="*/ 154 h 257"/>
                <a:gd name="T4" fmla="*/ 146 w 166"/>
                <a:gd name="T5" fmla="*/ 126 h 257"/>
                <a:gd name="T6" fmla="*/ 118 w 166"/>
                <a:gd name="T7" fmla="*/ 76 h 257"/>
                <a:gd name="T8" fmla="*/ 84 w 166"/>
                <a:gd name="T9" fmla="*/ 78 h 257"/>
                <a:gd name="T10" fmla="*/ 79 w 166"/>
                <a:gd name="T11" fmla="*/ 72 h 257"/>
                <a:gd name="T12" fmla="*/ 69 w 166"/>
                <a:gd name="T13" fmla="*/ 24 h 257"/>
                <a:gd name="T14" fmla="*/ 28 w 166"/>
                <a:gd name="T15" fmla="*/ 0 h 257"/>
                <a:gd name="T16" fmla="*/ 0 w 166"/>
                <a:gd name="T17" fmla="*/ 16 h 257"/>
                <a:gd name="T18" fmla="*/ 41 w 166"/>
                <a:gd name="T19" fmla="*/ 40 h 257"/>
                <a:gd name="T20" fmla="*/ 51 w 166"/>
                <a:gd name="T21" fmla="*/ 88 h 257"/>
                <a:gd name="T22" fmla="*/ 57 w 166"/>
                <a:gd name="T23" fmla="*/ 94 h 257"/>
                <a:gd name="T24" fmla="*/ 90 w 166"/>
                <a:gd name="T25" fmla="*/ 92 h 257"/>
                <a:gd name="T26" fmla="*/ 119 w 166"/>
                <a:gd name="T27" fmla="*/ 142 h 257"/>
                <a:gd name="T28" fmla="*/ 100 w 166"/>
                <a:gd name="T29" fmla="*/ 170 h 257"/>
                <a:gd name="T30" fmla="*/ 102 w 166"/>
                <a:gd name="T31" fmla="*/ 177 h 257"/>
                <a:gd name="T32" fmla="*/ 102 w 166"/>
                <a:gd name="T33" fmla="*/ 177 h 257"/>
                <a:gd name="T34" fmla="*/ 139 w 166"/>
                <a:gd name="T35" fmla="*/ 210 h 257"/>
                <a:gd name="T36" fmla="*/ 138 w 166"/>
                <a:gd name="T37" fmla="*/ 257 h 257"/>
                <a:gd name="T38" fmla="*/ 166 w 166"/>
                <a:gd name="T39" fmla="*/ 241 h 257"/>
                <a:gd name="T40" fmla="*/ 166 w 166"/>
                <a:gd name="T41" fmla="*/ 194 h 257"/>
                <a:gd name="T42" fmla="*/ 130 w 166"/>
                <a:gd name="T43" fmla="*/ 16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257">
                  <a:moveTo>
                    <a:pt x="130" y="161"/>
                  </a:moveTo>
                  <a:cubicBezTo>
                    <a:pt x="129" y="158"/>
                    <a:pt x="128" y="156"/>
                    <a:pt x="128" y="154"/>
                  </a:cubicBezTo>
                  <a:cubicBezTo>
                    <a:pt x="146" y="126"/>
                    <a:pt x="146" y="126"/>
                    <a:pt x="146" y="126"/>
                  </a:cubicBezTo>
                  <a:cubicBezTo>
                    <a:pt x="118" y="76"/>
                    <a:pt x="118" y="76"/>
                    <a:pt x="118" y="76"/>
                  </a:cubicBezTo>
                  <a:cubicBezTo>
                    <a:pt x="84" y="78"/>
                    <a:pt x="84" y="78"/>
                    <a:pt x="84" y="78"/>
                  </a:cubicBezTo>
                  <a:cubicBezTo>
                    <a:pt x="82" y="76"/>
                    <a:pt x="81" y="74"/>
                    <a:pt x="79" y="72"/>
                  </a:cubicBezTo>
                  <a:cubicBezTo>
                    <a:pt x="69" y="24"/>
                    <a:pt x="69" y="24"/>
                    <a:pt x="69" y="24"/>
                  </a:cubicBezTo>
                  <a:cubicBezTo>
                    <a:pt x="28" y="0"/>
                    <a:pt x="28" y="0"/>
                    <a:pt x="28" y="0"/>
                  </a:cubicBezTo>
                  <a:cubicBezTo>
                    <a:pt x="0" y="16"/>
                    <a:pt x="0" y="16"/>
                    <a:pt x="0" y="16"/>
                  </a:cubicBezTo>
                  <a:cubicBezTo>
                    <a:pt x="41" y="40"/>
                    <a:pt x="41" y="40"/>
                    <a:pt x="41" y="40"/>
                  </a:cubicBezTo>
                  <a:cubicBezTo>
                    <a:pt x="51" y="88"/>
                    <a:pt x="51" y="88"/>
                    <a:pt x="51" y="88"/>
                  </a:cubicBezTo>
                  <a:cubicBezTo>
                    <a:pt x="53" y="90"/>
                    <a:pt x="55" y="92"/>
                    <a:pt x="57" y="94"/>
                  </a:cubicBezTo>
                  <a:cubicBezTo>
                    <a:pt x="90" y="92"/>
                    <a:pt x="90" y="92"/>
                    <a:pt x="90" y="92"/>
                  </a:cubicBezTo>
                  <a:cubicBezTo>
                    <a:pt x="119" y="142"/>
                    <a:pt x="119" y="142"/>
                    <a:pt x="119" y="142"/>
                  </a:cubicBezTo>
                  <a:cubicBezTo>
                    <a:pt x="100" y="170"/>
                    <a:pt x="100" y="170"/>
                    <a:pt x="100" y="170"/>
                  </a:cubicBezTo>
                  <a:cubicBezTo>
                    <a:pt x="101" y="172"/>
                    <a:pt x="101" y="174"/>
                    <a:pt x="102" y="177"/>
                  </a:cubicBezTo>
                  <a:cubicBezTo>
                    <a:pt x="102" y="177"/>
                    <a:pt x="102" y="177"/>
                    <a:pt x="102" y="177"/>
                  </a:cubicBezTo>
                  <a:cubicBezTo>
                    <a:pt x="139" y="210"/>
                    <a:pt x="139" y="210"/>
                    <a:pt x="139" y="210"/>
                  </a:cubicBezTo>
                  <a:cubicBezTo>
                    <a:pt x="138" y="257"/>
                    <a:pt x="138" y="257"/>
                    <a:pt x="138" y="257"/>
                  </a:cubicBezTo>
                  <a:cubicBezTo>
                    <a:pt x="166" y="241"/>
                    <a:pt x="166" y="241"/>
                    <a:pt x="166" y="241"/>
                  </a:cubicBezTo>
                  <a:cubicBezTo>
                    <a:pt x="166" y="194"/>
                    <a:pt x="166" y="194"/>
                    <a:pt x="166" y="194"/>
                  </a:cubicBezTo>
                  <a:lnTo>
                    <a:pt x="130" y="161"/>
                  </a:lnTo>
                  <a:close/>
                </a:path>
              </a:pathLst>
            </a:custGeom>
            <a:solidFill>
              <a:srgbClr val="0A8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1" name="Freeform 24"/>
            <p:cNvSpPr>
              <a:spLocks/>
            </p:cNvSpPr>
            <p:nvPr/>
          </p:nvSpPr>
          <p:spPr bwMode="auto">
            <a:xfrm>
              <a:off x="2938463" y="2519363"/>
              <a:ext cx="611188" cy="768350"/>
            </a:xfrm>
            <a:custGeom>
              <a:avLst/>
              <a:gdLst>
                <a:gd name="T0" fmla="*/ 26 w 144"/>
                <a:gd name="T1" fmla="*/ 16 h 181"/>
                <a:gd name="T2" fmla="*/ 53 w 144"/>
                <a:gd name="T3" fmla="*/ 0 h 181"/>
                <a:gd name="T4" fmla="*/ 52 w 144"/>
                <a:gd name="T5" fmla="*/ 105 h 181"/>
                <a:gd name="T6" fmla="*/ 98 w 144"/>
                <a:gd name="T7" fmla="*/ 154 h 181"/>
                <a:gd name="T8" fmla="*/ 144 w 144"/>
                <a:gd name="T9" fmla="*/ 158 h 181"/>
                <a:gd name="T10" fmla="*/ 116 w 144"/>
                <a:gd name="T11" fmla="*/ 174 h 181"/>
                <a:gd name="T12" fmla="*/ 70 w 144"/>
                <a:gd name="T13" fmla="*/ 170 h 181"/>
                <a:gd name="T14" fmla="*/ 25 w 144"/>
                <a:gd name="T15" fmla="*/ 122 h 181"/>
                <a:gd name="T16" fmla="*/ 26 w 144"/>
                <a:gd name="T17" fmla="*/ 1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81">
                  <a:moveTo>
                    <a:pt x="26" y="16"/>
                  </a:moveTo>
                  <a:cubicBezTo>
                    <a:pt x="53" y="0"/>
                    <a:pt x="53" y="0"/>
                    <a:pt x="53" y="0"/>
                  </a:cubicBezTo>
                  <a:cubicBezTo>
                    <a:pt x="28" y="15"/>
                    <a:pt x="27" y="62"/>
                    <a:pt x="52" y="105"/>
                  </a:cubicBezTo>
                  <a:cubicBezTo>
                    <a:pt x="65" y="127"/>
                    <a:pt x="81" y="144"/>
                    <a:pt x="98" y="154"/>
                  </a:cubicBezTo>
                  <a:cubicBezTo>
                    <a:pt x="114" y="163"/>
                    <a:pt x="131" y="165"/>
                    <a:pt x="144" y="158"/>
                  </a:cubicBezTo>
                  <a:cubicBezTo>
                    <a:pt x="116" y="174"/>
                    <a:pt x="116" y="174"/>
                    <a:pt x="116" y="174"/>
                  </a:cubicBezTo>
                  <a:cubicBezTo>
                    <a:pt x="103" y="181"/>
                    <a:pt x="87" y="179"/>
                    <a:pt x="70" y="170"/>
                  </a:cubicBezTo>
                  <a:cubicBezTo>
                    <a:pt x="54" y="160"/>
                    <a:pt x="37" y="143"/>
                    <a:pt x="25" y="122"/>
                  </a:cubicBezTo>
                  <a:cubicBezTo>
                    <a:pt x="0" y="78"/>
                    <a:pt x="0" y="31"/>
                    <a:pt x="26" y="16"/>
                  </a:cubicBezTo>
                  <a:close/>
                </a:path>
              </a:pathLst>
            </a:custGeom>
            <a:solidFill>
              <a:srgbClr val="0A8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2" name="Freeform 25"/>
            <p:cNvSpPr>
              <a:spLocks noEditPoints="1"/>
            </p:cNvSpPr>
            <p:nvPr/>
          </p:nvSpPr>
          <p:spPr bwMode="auto">
            <a:xfrm>
              <a:off x="2733676" y="2268538"/>
              <a:ext cx="1012825" cy="1309688"/>
            </a:xfrm>
            <a:custGeom>
              <a:avLst/>
              <a:gdLst>
                <a:gd name="T0" fmla="*/ 237 w 238"/>
                <a:gd name="T1" fmla="*/ 246 h 308"/>
                <a:gd name="T2" fmla="*/ 201 w 238"/>
                <a:gd name="T3" fmla="*/ 237 h 308"/>
                <a:gd name="T4" fmla="*/ 199 w 238"/>
                <a:gd name="T5" fmla="*/ 242 h 308"/>
                <a:gd name="T6" fmla="*/ 217 w 238"/>
                <a:gd name="T7" fmla="*/ 291 h 308"/>
                <a:gd name="T8" fmla="*/ 188 w 238"/>
                <a:gd name="T9" fmla="*/ 308 h 308"/>
                <a:gd name="T10" fmla="*/ 154 w 238"/>
                <a:gd name="T11" fmla="*/ 267 h 308"/>
                <a:gd name="T12" fmla="*/ 149 w 238"/>
                <a:gd name="T13" fmla="*/ 267 h 308"/>
                <a:gd name="T14" fmla="*/ 139 w 238"/>
                <a:gd name="T15" fmla="*/ 303 h 308"/>
                <a:gd name="T16" fmla="*/ 98 w 238"/>
                <a:gd name="T17" fmla="*/ 279 h 308"/>
                <a:gd name="T18" fmla="*/ 87 w 238"/>
                <a:gd name="T19" fmla="*/ 231 h 308"/>
                <a:gd name="T20" fmla="*/ 82 w 238"/>
                <a:gd name="T21" fmla="*/ 226 h 308"/>
                <a:gd name="T22" fmla="*/ 49 w 238"/>
                <a:gd name="T23" fmla="*/ 228 h 308"/>
                <a:gd name="T24" fmla="*/ 20 w 238"/>
                <a:gd name="T25" fmla="*/ 178 h 308"/>
                <a:gd name="T26" fmla="*/ 39 w 238"/>
                <a:gd name="T27" fmla="*/ 150 h 308"/>
                <a:gd name="T28" fmla="*/ 36 w 238"/>
                <a:gd name="T29" fmla="*/ 142 h 308"/>
                <a:gd name="T30" fmla="*/ 0 w 238"/>
                <a:gd name="T31" fmla="*/ 109 h 308"/>
                <a:gd name="T32" fmla="*/ 0 w 238"/>
                <a:gd name="T33" fmla="*/ 62 h 308"/>
                <a:gd name="T34" fmla="*/ 37 w 238"/>
                <a:gd name="T35" fmla="*/ 71 h 308"/>
                <a:gd name="T36" fmla="*/ 39 w 238"/>
                <a:gd name="T37" fmla="*/ 66 h 308"/>
                <a:gd name="T38" fmla="*/ 21 w 238"/>
                <a:gd name="T39" fmla="*/ 17 h 308"/>
                <a:gd name="T40" fmla="*/ 50 w 238"/>
                <a:gd name="T41" fmla="*/ 0 h 308"/>
                <a:gd name="T42" fmla="*/ 83 w 238"/>
                <a:gd name="T43" fmla="*/ 41 h 308"/>
                <a:gd name="T44" fmla="*/ 88 w 238"/>
                <a:gd name="T45" fmla="*/ 41 h 308"/>
                <a:gd name="T46" fmla="*/ 99 w 238"/>
                <a:gd name="T47" fmla="*/ 5 h 308"/>
                <a:gd name="T48" fmla="*/ 140 w 238"/>
                <a:gd name="T49" fmla="*/ 29 h 308"/>
                <a:gd name="T50" fmla="*/ 150 w 238"/>
                <a:gd name="T51" fmla="*/ 77 h 308"/>
                <a:gd name="T52" fmla="*/ 156 w 238"/>
                <a:gd name="T53" fmla="*/ 83 h 308"/>
                <a:gd name="T54" fmla="*/ 189 w 238"/>
                <a:gd name="T55" fmla="*/ 81 h 308"/>
                <a:gd name="T56" fmla="*/ 218 w 238"/>
                <a:gd name="T57" fmla="*/ 131 h 308"/>
                <a:gd name="T58" fmla="*/ 199 w 238"/>
                <a:gd name="T59" fmla="*/ 159 h 308"/>
                <a:gd name="T60" fmla="*/ 201 w 238"/>
                <a:gd name="T61" fmla="*/ 166 h 308"/>
                <a:gd name="T62" fmla="*/ 238 w 238"/>
                <a:gd name="T63" fmla="*/ 199 h 308"/>
                <a:gd name="T64" fmla="*/ 237 w 238"/>
                <a:gd name="T65" fmla="*/ 246 h 308"/>
                <a:gd name="T66" fmla="*/ 164 w 238"/>
                <a:gd name="T67" fmla="*/ 233 h 308"/>
                <a:gd name="T68" fmla="*/ 165 w 238"/>
                <a:gd name="T69" fmla="*/ 128 h 308"/>
                <a:gd name="T70" fmla="*/ 119 w 238"/>
                <a:gd name="T71" fmla="*/ 80 h 308"/>
                <a:gd name="T72" fmla="*/ 74 w 238"/>
                <a:gd name="T73" fmla="*/ 75 h 308"/>
                <a:gd name="T74" fmla="*/ 73 w 238"/>
                <a:gd name="T75" fmla="*/ 181 h 308"/>
                <a:gd name="T76" fmla="*/ 118 w 238"/>
                <a:gd name="T77" fmla="*/ 229 h 308"/>
                <a:gd name="T78" fmla="*/ 164 w 238"/>
                <a:gd name="T79" fmla="*/ 23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8" h="308">
                  <a:moveTo>
                    <a:pt x="237" y="246"/>
                  </a:moveTo>
                  <a:cubicBezTo>
                    <a:pt x="201" y="237"/>
                    <a:pt x="201" y="237"/>
                    <a:pt x="201" y="237"/>
                  </a:cubicBezTo>
                  <a:cubicBezTo>
                    <a:pt x="200" y="239"/>
                    <a:pt x="199" y="241"/>
                    <a:pt x="199" y="242"/>
                  </a:cubicBezTo>
                  <a:cubicBezTo>
                    <a:pt x="217" y="291"/>
                    <a:pt x="217" y="291"/>
                    <a:pt x="217" y="291"/>
                  </a:cubicBezTo>
                  <a:cubicBezTo>
                    <a:pt x="188" y="308"/>
                    <a:pt x="188" y="308"/>
                    <a:pt x="188" y="308"/>
                  </a:cubicBezTo>
                  <a:cubicBezTo>
                    <a:pt x="154" y="267"/>
                    <a:pt x="154" y="267"/>
                    <a:pt x="154" y="267"/>
                  </a:cubicBezTo>
                  <a:cubicBezTo>
                    <a:pt x="153" y="267"/>
                    <a:pt x="151" y="267"/>
                    <a:pt x="149" y="267"/>
                  </a:cubicBezTo>
                  <a:cubicBezTo>
                    <a:pt x="139" y="303"/>
                    <a:pt x="139" y="303"/>
                    <a:pt x="139" y="303"/>
                  </a:cubicBezTo>
                  <a:cubicBezTo>
                    <a:pt x="98" y="279"/>
                    <a:pt x="98" y="279"/>
                    <a:pt x="98" y="279"/>
                  </a:cubicBezTo>
                  <a:cubicBezTo>
                    <a:pt x="87" y="231"/>
                    <a:pt x="87" y="231"/>
                    <a:pt x="87" y="231"/>
                  </a:cubicBezTo>
                  <a:cubicBezTo>
                    <a:pt x="86" y="229"/>
                    <a:pt x="84" y="228"/>
                    <a:pt x="82" y="226"/>
                  </a:cubicBezTo>
                  <a:cubicBezTo>
                    <a:pt x="49" y="228"/>
                    <a:pt x="49" y="228"/>
                    <a:pt x="49" y="228"/>
                  </a:cubicBezTo>
                  <a:cubicBezTo>
                    <a:pt x="20" y="178"/>
                    <a:pt x="20" y="178"/>
                    <a:pt x="20" y="178"/>
                  </a:cubicBezTo>
                  <a:cubicBezTo>
                    <a:pt x="39" y="150"/>
                    <a:pt x="39" y="150"/>
                    <a:pt x="39" y="150"/>
                  </a:cubicBezTo>
                  <a:cubicBezTo>
                    <a:pt x="38" y="147"/>
                    <a:pt x="37" y="145"/>
                    <a:pt x="36" y="142"/>
                  </a:cubicBezTo>
                  <a:cubicBezTo>
                    <a:pt x="0" y="109"/>
                    <a:pt x="0" y="109"/>
                    <a:pt x="0" y="109"/>
                  </a:cubicBezTo>
                  <a:cubicBezTo>
                    <a:pt x="0" y="62"/>
                    <a:pt x="0" y="62"/>
                    <a:pt x="0" y="62"/>
                  </a:cubicBezTo>
                  <a:cubicBezTo>
                    <a:pt x="37" y="71"/>
                    <a:pt x="37" y="71"/>
                    <a:pt x="37" y="71"/>
                  </a:cubicBezTo>
                  <a:cubicBezTo>
                    <a:pt x="38" y="69"/>
                    <a:pt x="38" y="68"/>
                    <a:pt x="39" y="66"/>
                  </a:cubicBezTo>
                  <a:cubicBezTo>
                    <a:pt x="21" y="17"/>
                    <a:pt x="21" y="17"/>
                    <a:pt x="21" y="17"/>
                  </a:cubicBezTo>
                  <a:cubicBezTo>
                    <a:pt x="50" y="0"/>
                    <a:pt x="50" y="0"/>
                    <a:pt x="50" y="0"/>
                  </a:cubicBezTo>
                  <a:cubicBezTo>
                    <a:pt x="83" y="41"/>
                    <a:pt x="83" y="41"/>
                    <a:pt x="83" y="41"/>
                  </a:cubicBezTo>
                  <a:cubicBezTo>
                    <a:pt x="85" y="41"/>
                    <a:pt x="87" y="41"/>
                    <a:pt x="88" y="41"/>
                  </a:cubicBezTo>
                  <a:cubicBezTo>
                    <a:pt x="99" y="5"/>
                    <a:pt x="99" y="5"/>
                    <a:pt x="99" y="5"/>
                  </a:cubicBezTo>
                  <a:cubicBezTo>
                    <a:pt x="140" y="29"/>
                    <a:pt x="140" y="29"/>
                    <a:pt x="140" y="29"/>
                  </a:cubicBezTo>
                  <a:cubicBezTo>
                    <a:pt x="150" y="77"/>
                    <a:pt x="150" y="77"/>
                    <a:pt x="150" y="77"/>
                  </a:cubicBezTo>
                  <a:cubicBezTo>
                    <a:pt x="152" y="79"/>
                    <a:pt x="154" y="81"/>
                    <a:pt x="156" y="83"/>
                  </a:cubicBezTo>
                  <a:cubicBezTo>
                    <a:pt x="189" y="81"/>
                    <a:pt x="189" y="81"/>
                    <a:pt x="189" y="81"/>
                  </a:cubicBezTo>
                  <a:cubicBezTo>
                    <a:pt x="218" y="131"/>
                    <a:pt x="218" y="131"/>
                    <a:pt x="218" y="131"/>
                  </a:cubicBezTo>
                  <a:cubicBezTo>
                    <a:pt x="199" y="159"/>
                    <a:pt x="199" y="159"/>
                    <a:pt x="199" y="159"/>
                  </a:cubicBezTo>
                  <a:cubicBezTo>
                    <a:pt x="200" y="161"/>
                    <a:pt x="200" y="163"/>
                    <a:pt x="201" y="166"/>
                  </a:cubicBezTo>
                  <a:cubicBezTo>
                    <a:pt x="238" y="199"/>
                    <a:pt x="238" y="199"/>
                    <a:pt x="238" y="199"/>
                  </a:cubicBezTo>
                  <a:lnTo>
                    <a:pt x="237" y="246"/>
                  </a:lnTo>
                  <a:close/>
                  <a:moveTo>
                    <a:pt x="164" y="233"/>
                  </a:moveTo>
                  <a:cubicBezTo>
                    <a:pt x="189" y="219"/>
                    <a:pt x="190" y="171"/>
                    <a:pt x="165" y="128"/>
                  </a:cubicBezTo>
                  <a:cubicBezTo>
                    <a:pt x="152" y="106"/>
                    <a:pt x="136" y="89"/>
                    <a:pt x="119" y="80"/>
                  </a:cubicBezTo>
                  <a:cubicBezTo>
                    <a:pt x="103" y="70"/>
                    <a:pt x="86" y="68"/>
                    <a:pt x="74" y="75"/>
                  </a:cubicBezTo>
                  <a:cubicBezTo>
                    <a:pt x="48" y="90"/>
                    <a:pt x="48" y="137"/>
                    <a:pt x="73" y="181"/>
                  </a:cubicBezTo>
                  <a:cubicBezTo>
                    <a:pt x="85" y="202"/>
                    <a:pt x="102" y="219"/>
                    <a:pt x="118" y="229"/>
                  </a:cubicBezTo>
                  <a:cubicBezTo>
                    <a:pt x="135" y="238"/>
                    <a:pt x="151" y="240"/>
                    <a:pt x="164" y="233"/>
                  </a:cubicBezTo>
                </a:path>
              </a:pathLst>
            </a:custGeom>
            <a:solidFill>
              <a:srgbClr val="0AA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51" name="Group 150"/>
          <p:cNvGrpSpPr/>
          <p:nvPr/>
        </p:nvGrpSpPr>
        <p:grpSpPr>
          <a:xfrm>
            <a:off x="5274733" y="1438219"/>
            <a:ext cx="2281358" cy="2929205"/>
            <a:chOff x="711200" y="1557338"/>
            <a:chExt cx="3259138" cy="4184650"/>
          </a:xfrm>
        </p:grpSpPr>
        <p:sp>
          <p:nvSpPr>
            <p:cNvPr id="140" name="Freeform 113"/>
            <p:cNvSpPr>
              <a:spLocks/>
            </p:cNvSpPr>
            <p:nvPr/>
          </p:nvSpPr>
          <p:spPr bwMode="auto">
            <a:xfrm>
              <a:off x="1123950" y="1557338"/>
              <a:ext cx="2846388" cy="3832225"/>
            </a:xfrm>
            <a:custGeom>
              <a:avLst/>
              <a:gdLst>
                <a:gd name="T0" fmla="*/ 340 w 670"/>
                <a:gd name="T1" fmla="*/ 58 h 902"/>
                <a:gd name="T2" fmla="*/ 104 w 670"/>
                <a:gd name="T3" fmla="*/ 35 h 902"/>
                <a:gd name="T4" fmla="*/ 0 w 670"/>
                <a:gd name="T5" fmla="*/ 96 h 902"/>
                <a:gd name="T6" fmla="*/ 235 w 670"/>
                <a:gd name="T7" fmla="*/ 119 h 902"/>
                <a:gd name="T8" fmla="*/ 565 w 670"/>
                <a:gd name="T9" fmla="*/ 690 h 902"/>
                <a:gd name="T10" fmla="*/ 469 w 670"/>
                <a:gd name="T11" fmla="*/ 902 h 902"/>
                <a:gd name="T12" fmla="*/ 573 w 670"/>
                <a:gd name="T13" fmla="*/ 841 h 902"/>
                <a:gd name="T14" fmla="*/ 670 w 670"/>
                <a:gd name="T15" fmla="*/ 629 h 902"/>
                <a:gd name="T16" fmla="*/ 340 w 670"/>
                <a:gd name="T17" fmla="*/ 58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0" h="902">
                  <a:moveTo>
                    <a:pt x="340" y="58"/>
                  </a:moveTo>
                  <a:cubicBezTo>
                    <a:pt x="248" y="5"/>
                    <a:pt x="164" y="0"/>
                    <a:pt x="104" y="35"/>
                  </a:cubicBezTo>
                  <a:cubicBezTo>
                    <a:pt x="0" y="96"/>
                    <a:pt x="0" y="96"/>
                    <a:pt x="0" y="96"/>
                  </a:cubicBezTo>
                  <a:cubicBezTo>
                    <a:pt x="60" y="61"/>
                    <a:pt x="143" y="65"/>
                    <a:pt x="235" y="119"/>
                  </a:cubicBezTo>
                  <a:cubicBezTo>
                    <a:pt x="418" y="224"/>
                    <a:pt x="566" y="480"/>
                    <a:pt x="565" y="690"/>
                  </a:cubicBezTo>
                  <a:cubicBezTo>
                    <a:pt x="565" y="794"/>
                    <a:pt x="528" y="868"/>
                    <a:pt x="469" y="902"/>
                  </a:cubicBezTo>
                  <a:cubicBezTo>
                    <a:pt x="573" y="841"/>
                    <a:pt x="573" y="841"/>
                    <a:pt x="573" y="841"/>
                  </a:cubicBezTo>
                  <a:cubicBezTo>
                    <a:pt x="632" y="807"/>
                    <a:pt x="669" y="734"/>
                    <a:pt x="670" y="629"/>
                  </a:cubicBezTo>
                  <a:cubicBezTo>
                    <a:pt x="670" y="419"/>
                    <a:pt x="523" y="163"/>
                    <a:pt x="340" y="58"/>
                  </a:cubicBezTo>
                  <a:close/>
                </a:path>
              </a:pathLst>
            </a:custGeom>
            <a:solidFill>
              <a:srgbClr val="31CE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1" name="Freeform 114"/>
            <p:cNvSpPr>
              <a:spLocks/>
            </p:cNvSpPr>
            <p:nvPr/>
          </p:nvSpPr>
          <p:spPr bwMode="auto">
            <a:xfrm>
              <a:off x="711200" y="1612900"/>
              <a:ext cx="2817813" cy="4129088"/>
            </a:xfrm>
            <a:custGeom>
              <a:avLst/>
              <a:gdLst>
                <a:gd name="T0" fmla="*/ 332 w 663"/>
                <a:gd name="T1" fmla="*/ 106 h 972"/>
                <a:gd name="T2" fmla="*/ 662 w 663"/>
                <a:gd name="T3" fmla="*/ 677 h 972"/>
                <a:gd name="T4" fmla="*/ 330 w 663"/>
                <a:gd name="T5" fmla="*/ 866 h 972"/>
                <a:gd name="T6" fmla="*/ 0 w 663"/>
                <a:gd name="T7" fmla="*/ 295 h 972"/>
                <a:gd name="T8" fmla="*/ 332 w 663"/>
                <a:gd name="T9" fmla="*/ 106 h 972"/>
              </a:gdLst>
              <a:ahLst/>
              <a:cxnLst>
                <a:cxn ang="0">
                  <a:pos x="T0" y="T1"/>
                </a:cxn>
                <a:cxn ang="0">
                  <a:pos x="T2" y="T3"/>
                </a:cxn>
                <a:cxn ang="0">
                  <a:pos x="T4" y="T5"/>
                </a:cxn>
                <a:cxn ang="0">
                  <a:pos x="T6" y="T7"/>
                </a:cxn>
                <a:cxn ang="0">
                  <a:pos x="T8" y="T9"/>
                </a:cxn>
              </a:cxnLst>
              <a:rect l="0" t="0" r="r" b="b"/>
              <a:pathLst>
                <a:path w="663" h="972">
                  <a:moveTo>
                    <a:pt x="332" y="106"/>
                  </a:moveTo>
                  <a:cubicBezTo>
                    <a:pt x="515" y="211"/>
                    <a:pt x="663" y="467"/>
                    <a:pt x="662" y="677"/>
                  </a:cubicBezTo>
                  <a:cubicBezTo>
                    <a:pt x="662" y="887"/>
                    <a:pt x="513" y="972"/>
                    <a:pt x="330" y="866"/>
                  </a:cubicBezTo>
                  <a:cubicBezTo>
                    <a:pt x="147" y="761"/>
                    <a:pt x="0" y="505"/>
                    <a:pt x="0" y="295"/>
                  </a:cubicBezTo>
                  <a:cubicBezTo>
                    <a:pt x="1" y="85"/>
                    <a:pt x="150" y="0"/>
                    <a:pt x="332" y="106"/>
                  </a:cubicBezTo>
                  <a:close/>
                </a:path>
              </a:pathLst>
            </a:custGeom>
            <a:solidFill>
              <a:srgbClr val="59E6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2" name="Freeform 115"/>
            <p:cNvSpPr>
              <a:spLocks/>
            </p:cNvSpPr>
            <p:nvPr/>
          </p:nvSpPr>
          <p:spPr bwMode="auto">
            <a:xfrm>
              <a:off x="906463" y="1897063"/>
              <a:ext cx="2427288" cy="3556000"/>
            </a:xfrm>
            <a:custGeom>
              <a:avLst/>
              <a:gdLst>
                <a:gd name="T0" fmla="*/ 286 w 571"/>
                <a:gd name="T1" fmla="*/ 91 h 837"/>
                <a:gd name="T2" fmla="*/ 570 w 571"/>
                <a:gd name="T3" fmla="*/ 583 h 837"/>
                <a:gd name="T4" fmla="*/ 284 w 571"/>
                <a:gd name="T5" fmla="*/ 746 h 837"/>
                <a:gd name="T6" fmla="*/ 0 w 571"/>
                <a:gd name="T7" fmla="*/ 254 h 837"/>
                <a:gd name="T8" fmla="*/ 286 w 571"/>
                <a:gd name="T9" fmla="*/ 91 h 837"/>
              </a:gdLst>
              <a:ahLst/>
              <a:cxnLst>
                <a:cxn ang="0">
                  <a:pos x="T0" y="T1"/>
                </a:cxn>
                <a:cxn ang="0">
                  <a:pos x="T2" y="T3"/>
                </a:cxn>
                <a:cxn ang="0">
                  <a:pos x="T4" y="T5"/>
                </a:cxn>
                <a:cxn ang="0">
                  <a:pos x="T6" y="T7"/>
                </a:cxn>
                <a:cxn ang="0">
                  <a:pos x="T8" y="T9"/>
                </a:cxn>
              </a:cxnLst>
              <a:rect l="0" t="0" r="r" b="b"/>
              <a:pathLst>
                <a:path w="571" h="837">
                  <a:moveTo>
                    <a:pt x="286" y="91"/>
                  </a:moveTo>
                  <a:cubicBezTo>
                    <a:pt x="444" y="182"/>
                    <a:pt x="571" y="403"/>
                    <a:pt x="570" y="583"/>
                  </a:cubicBezTo>
                  <a:cubicBezTo>
                    <a:pt x="570" y="764"/>
                    <a:pt x="442" y="837"/>
                    <a:pt x="284" y="746"/>
                  </a:cubicBezTo>
                  <a:cubicBezTo>
                    <a:pt x="127" y="656"/>
                    <a:pt x="0" y="435"/>
                    <a:pt x="0" y="254"/>
                  </a:cubicBezTo>
                  <a:cubicBezTo>
                    <a:pt x="1" y="73"/>
                    <a:pt x="129" y="0"/>
                    <a:pt x="286" y="91"/>
                  </a:cubicBezTo>
                  <a:close/>
                </a:path>
              </a:pathLst>
            </a:custGeom>
            <a:solidFill>
              <a:schemeClr val="bg2">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3" name="Freeform 116"/>
            <p:cNvSpPr>
              <a:spLocks/>
            </p:cNvSpPr>
            <p:nvPr/>
          </p:nvSpPr>
          <p:spPr bwMode="auto">
            <a:xfrm>
              <a:off x="906463" y="1897063"/>
              <a:ext cx="1598613" cy="2981325"/>
            </a:xfrm>
            <a:custGeom>
              <a:avLst/>
              <a:gdLst>
                <a:gd name="T0" fmla="*/ 27 w 376"/>
                <a:gd name="T1" fmla="*/ 278 h 702"/>
                <a:gd name="T2" fmla="*/ 313 w 376"/>
                <a:gd name="T3" fmla="*/ 115 h 702"/>
                <a:gd name="T4" fmla="*/ 376 w 376"/>
                <a:gd name="T5" fmla="*/ 160 h 702"/>
                <a:gd name="T6" fmla="*/ 286 w 376"/>
                <a:gd name="T7" fmla="*/ 91 h 702"/>
                <a:gd name="T8" fmla="*/ 0 w 376"/>
                <a:gd name="T9" fmla="*/ 254 h 702"/>
                <a:gd name="T10" fmla="*/ 221 w 376"/>
                <a:gd name="T11" fmla="*/ 702 h 702"/>
                <a:gd name="T12" fmla="*/ 27 w 376"/>
                <a:gd name="T13" fmla="*/ 278 h 702"/>
              </a:gdLst>
              <a:ahLst/>
              <a:cxnLst>
                <a:cxn ang="0">
                  <a:pos x="T0" y="T1"/>
                </a:cxn>
                <a:cxn ang="0">
                  <a:pos x="T2" y="T3"/>
                </a:cxn>
                <a:cxn ang="0">
                  <a:pos x="T4" y="T5"/>
                </a:cxn>
                <a:cxn ang="0">
                  <a:pos x="T6" y="T7"/>
                </a:cxn>
                <a:cxn ang="0">
                  <a:pos x="T8" y="T9"/>
                </a:cxn>
                <a:cxn ang="0">
                  <a:pos x="T10" y="T11"/>
                </a:cxn>
                <a:cxn ang="0">
                  <a:pos x="T12" y="T13"/>
                </a:cxn>
              </a:cxnLst>
              <a:rect l="0" t="0" r="r" b="b"/>
              <a:pathLst>
                <a:path w="376" h="702">
                  <a:moveTo>
                    <a:pt x="27" y="278"/>
                  </a:moveTo>
                  <a:cubicBezTo>
                    <a:pt x="27" y="97"/>
                    <a:pt x="155" y="24"/>
                    <a:pt x="313" y="115"/>
                  </a:cubicBezTo>
                  <a:cubicBezTo>
                    <a:pt x="334" y="128"/>
                    <a:pt x="356" y="143"/>
                    <a:pt x="376" y="160"/>
                  </a:cubicBezTo>
                  <a:cubicBezTo>
                    <a:pt x="348" y="133"/>
                    <a:pt x="318" y="109"/>
                    <a:pt x="286" y="91"/>
                  </a:cubicBezTo>
                  <a:cubicBezTo>
                    <a:pt x="129" y="0"/>
                    <a:pt x="1" y="73"/>
                    <a:pt x="0" y="254"/>
                  </a:cubicBezTo>
                  <a:cubicBezTo>
                    <a:pt x="0" y="410"/>
                    <a:pt x="94" y="595"/>
                    <a:pt x="221" y="702"/>
                  </a:cubicBezTo>
                  <a:cubicBezTo>
                    <a:pt x="108" y="593"/>
                    <a:pt x="26" y="423"/>
                    <a:pt x="27" y="278"/>
                  </a:cubicBezTo>
                  <a:close/>
                </a:path>
              </a:pathLst>
            </a:custGeom>
            <a:solidFill>
              <a:schemeClr val="bg2">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4" name="Freeform 117"/>
            <p:cNvSpPr>
              <a:spLocks/>
            </p:cNvSpPr>
            <p:nvPr/>
          </p:nvSpPr>
          <p:spPr bwMode="auto">
            <a:xfrm>
              <a:off x="2028825" y="3554413"/>
              <a:ext cx="182563" cy="246063"/>
            </a:xfrm>
            <a:custGeom>
              <a:avLst/>
              <a:gdLst>
                <a:gd name="T0" fmla="*/ 21 w 43"/>
                <a:gd name="T1" fmla="*/ 5 h 58"/>
                <a:gd name="T2" fmla="*/ 39 w 43"/>
                <a:gd name="T3" fmla="*/ 26 h 58"/>
                <a:gd name="T4" fmla="*/ 43 w 43"/>
                <a:gd name="T5" fmla="*/ 41 h 58"/>
                <a:gd name="T6" fmla="*/ 39 w 43"/>
                <a:gd name="T7" fmla="*/ 52 h 58"/>
                <a:gd name="T8" fmla="*/ 21 w 43"/>
                <a:gd name="T9" fmla="*/ 53 h 58"/>
                <a:gd name="T10" fmla="*/ 0 w 43"/>
                <a:gd name="T11" fmla="*/ 17 h 58"/>
                <a:gd name="T12" fmla="*/ 1 w 43"/>
                <a:gd name="T13" fmla="*/ 10 h 58"/>
                <a:gd name="T14" fmla="*/ 19 w 43"/>
                <a:gd name="T15" fmla="*/ 3 h 58"/>
                <a:gd name="T16" fmla="*/ 21 w 43"/>
                <a:gd name="T17" fmla="*/ 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58">
                  <a:moveTo>
                    <a:pt x="21" y="5"/>
                  </a:moveTo>
                  <a:cubicBezTo>
                    <a:pt x="29" y="9"/>
                    <a:pt x="35" y="17"/>
                    <a:pt x="39" y="26"/>
                  </a:cubicBezTo>
                  <a:cubicBezTo>
                    <a:pt x="41" y="31"/>
                    <a:pt x="43" y="36"/>
                    <a:pt x="43" y="41"/>
                  </a:cubicBezTo>
                  <a:cubicBezTo>
                    <a:pt x="43" y="46"/>
                    <a:pt x="41" y="50"/>
                    <a:pt x="39" y="52"/>
                  </a:cubicBezTo>
                  <a:cubicBezTo>
                    <a:pt x="35" y="57"/>
                    <a:pt x="29" y="58"/>
                    <a:pt x="21" y="53"/>
                  </a:cubicBezTo>
                  <a:cubicBezTo>
                    <a:pt x="10" y="46"/>
                    <a:pt x="0" y="30"/>
                    <a:pt x="0" y="17"/>
                  </a:cubicBezTo>
                  <a:cubicBezTo>
                    <a:pt x="0" y="14"/>
                    <a:pt x="1" y="12"/>
                    <a:pt x="1" y="10"/>
                  </a:cubicBezTo>
                  <a:cubicBezTo>
                    <a:pt x="4" y="2"/>
                    <a:pt x="10" y="0"/>
                    <a:pt x="19" y="3"/>
                  </a:cubicBezTo>
                  <a:cubicBezTo>
                    <a:pt x="20" y="4"/>
                    <a:pt x="21" y="4"/>
                    <a:pt x="21" y="5"/>
                  </a:cubicBezTo>
                  <a:close/>
                </a:path>
              </a:pathLst>
            </a:custGeom>
            <a:solidFill>
              <a:srgbClr val="4F50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5" name="Freeform 118"/>
            <p:cNvSpPr>
              <a:spLocks/>
            </p:cNvSpPr>
            <p:nvPr/>
          </p:nvSpPr>
          <p:spPr bwMode="auto">
            <a:xfrm>
              <a:off x="2024063" y="4649788"/>
              <a:ext cx="182563" cy="263525"/>
            </a:xfrm>
            <a:custGeom>
              <a:avLst/>
              <a:gdLst>
                <a:gd name="T0" fmla="*/ 22 w 43"/>
                <a:gd name="T1" fmla="*/ 6 h 62"/>
                <a:gd name="T2" fmla="*/ 43 w 43"/>
                <a:gd name="T3" fmla="*/ 43 h 62"/>
                <a:gd name="T4" fmla="*/ 22 w 43"/>
                <a:gd name="T5" fmla="*/ 55 h 62"/>
                <a:gd name="T6" fmla="*/ 0 w 43"/>
                <a:gd name="T7" fmla="*/ 18 h 62"/>
                <a:gd name="T8" fmla="*/ 22 w 43"/>
                <a:gd name="T9" fmla="*/ 6 h 62"/>
              </a:gdLst>
              <a:ahLst/>
              <a:cxnLst>
                <a:cxn ang="0">
                  <a:pos x="T0" y="T1"/>
                </a:cxn>
                <a:cxn ang="0">
                  <a:pos x="T2" y="T3"/>
                </a:cxn>
                <a:cxn ang="0">
                  <a:pos x="T4" y="T5"/>
                </a:cxn>
                <a:cxn ang="0">
                  <a:pos x="T6" y="T7"/>
                </a:cxn>
                <a:cxn ang="0">
                  <a:pos x="T8" y="T9"/>
                </a:cxn>
              </a:cxnLst>
              <a:rect l="0" t="0" r="r" b="b"/>
              <a:pathLst>
                <a:path w="43" h="62">
                  <a:moveTo>
                    <a:pt x="22" y="6"/>
                  </a:moveTo>
                  <a:cubicBezTo>
                    <a:pt x="33" y="13"/>
                    <a:pt x="43" y="29"/>
                    <a:pt x="43" y="43"/>
                  </a:cubicBezTo>
                  <a:cubicBezTo>
                    <a:pt x="43" y="56"/>
                    <a:pt x="33" y="62"/>
                    <a:pt x="22" y="55"/>
                  </a:cubicBezTo>
                  <a:cubicBezTo>
                    <a:pt x="10" y="48"/>
                    <a:pt x="0" y="32"/>
                    <a:pt x="0" y="18"/>
                  </a:cubicBezTo>
                  <a:cubicBezTo>
                    <a:pt x="0" y="5"/>
                    <a:pt x="10" y="0"/>
                    <a:pt x="22" y="6"/>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6" name="Freeform 119"/>
            <p:cNvSpPr>
              <a:spLocks/>
            </p:cNvSpPr>
            <p:nvPr/>
          </p:nvSpPr>
          <p:spPr bwMode="auto">
            <a:xfrm>
              <a:off x="2032000" y="2441575"/>
              <a:ext cx="179388" cy="263525"/>
            </a:xfrm>
            <a:custGeom>
              <a:avLst/>
              <a:gdLst>
                <a:gd name="T0" fmla="*/ 21 w 42"/>
                <a:gd name="T1" fmla="*/ 7 h 62"/>
                <a:gd name="T2" fmla="*/ 42 w 42"/>
                <a:gd name="T3" fmla="*/ 43 h 62"/>
                <a:gd name="T4" fmla="*/ 21 w 42"/>
                <a:gd name="T5" fmla="*/ 55 h 62"/>
                <a:gd name="T6" fmla="*/ 0 w 42"/>
                <a:gd name="T7" fmla="*/ 19 h 62"/>
                <a:gd name="T8" fmla="*/ 21 w 42"/>
                <a:gd name="T9" fmla="*/ 7 h 62"/>
              </a:gdLst>
              <a:ahLst/>
              <a:cxnLst>
                <a:cxn ang="0">
                  <a:pos x="T0" y="T1"/>
                </a:cxn>
                <a:cxn ang="0">
                  <a:pos x="T2" y="T3"/>
                </a:cxn>
                <a:cxn ang="0">
                  <a:pos x="T4" y="T5"/>
                </a:cxn>
                <a:cxn ang="0">
                  <a:pos x="T6" y="T7"/>
                </a:cxn>
                <a:cxn ang="0">
                  <a:pos x="T8" y="T9"/>
                </a:cxn>
              </a:cxnLst>
              <a:rect l="0" t="0" r="r" b="b"/>
              <a:pathLst>
                <a:path w="42" h="62">
                  <a:moveTo>
                    <a:pt x="21" y="7"/>
                  </a:moveTo>
                  <a:cubicBezTo>
                    <a:pt x="33" y="13"/>
                    <a:pt x="42" y="30"/>
                    <a:pt x="42" y="43"/>
                  </a:cubicBezTo>
                  <a:cubicBezTo>
                    <a:pt x="42" y="57"/>
                    <a:pt x="33" y="62"/>
                    <a:pt x="21" y="55"/>
                  </a:cubicBezTo>
                  <a:cubicBezTo>
                    <a:pt x="9" y="49"/>
                    <a:pt x="0" y="32"/>
                    <a:pt x="0" y="19"/>
                  </a:cubicBezTo>
                  <a:cubicBezTo>
                    <a:pt x="0" y="5"/>
                    <a:pt x="9" y="0"/>
                    <a:pt x="21" y="7"/>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7" name="Freeform 120"/>
            <p:cNvSpPr>
              <a:spLocks/>
            </p:cNvSpPr>
            <p:nvPr/>
          </p:nvSpPr>
          <p:spPr bwMode="auto">
            <a:xfrm>
              <a:off x="1068388" y="2989263"/>
              <a:ext cx="177800" cy="263525"/>
            </a:xfrm>
            <a:custGeom>
              <a:avLst/>
              <a:gdLst>
                <a:gd name="T0" fmla="*/ 21 w 42"/>
                <a:gd name="T1" fmla="*/ 7 h 62"/>
                <a:gd name="T2" fmla="*/ 42 w 42"/>
                <a:gd name="T3" fmla="*/ 44 h 62"/>
                <a:gd name="T4" fmla="*/ 21 w 42"/>
                <a:gd name="T5" fmla="*/ 56 h 62"/>
                <a:gd name="T6" fmla="*/ 0 w 42"/>
                <a:gd name="T7" fmla="*/ 19 h 62"/>
                <a:gd name="T8" fmla="*/ 21 w 42"/>
                <a:gd name="T9" fmla="*/ 7 h 62"/>
              </a:gdLst>
              <a:ahLst/>
              <a:cxnLst>
                <a:cxn ang="0">
                  <a:pos x="T0" y="T1"/>
                </a:cxn>
                <a:cxn ang="0">
                  <a:pos x="T2" y="T3"/>
                </a:cxn>
                <a:cxn ang="0">
                  <a:pos x="T4" y="T5"/>
                </a:cxn>
                <a:cxn ang="0">
                  <a:pos x="T6" y="T7"/>
                </a:cxn>
                <a:cxn ang="0">
                  <a:pos x="T8" y="T9"/>
                </a:cxn>
              </a:cxnLst>
              <a:rect l="0" t="0" r="r" b="b"/>
              <a:pathLst>
                <a:path w="42" h="62">
                  <a:moveTo>
                    <a:pt x="21" y="7"/>
                  </a:moveTo>
                  <a:cubicBezTo>
                    <a:pt x="33" y="14"/>
                    <a:pt x="42" y="30"/>
                    <a:pt x="42" y="44"/>
                  </a:cubicBezTo>
                  <a:cubicBezTo>
                    <a:pt x="42" y="57"/>
                    <a:pt x="33" y="62"/>
                    <a:pt x="21" y="56"/>
                  </a:cubicBezTo>
                  <a:cubicBezTo>
                    <a:pt x="9" y="49"/>
                    <a:pt x="0" y="33"/>
                    <a:pt x="0" y="19"/>
                  </a:cubicBezTo>
                  <a:cubicBezTo>
                    <a:pt x="0" y="6"/>
                    <a:pt x="10" y="0"/>
                    <a:pt x="21" y="7"/>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8" name="Freeform 121"/>
            <p:cNvSpPr>
              <a:spLocks/>
            </p:cNvSpPr>
            <p:nvPr/>
          </p:nvSpPr>
          <p:spPr bwMode="auto">
            <a:xfrm>
              <a:off x="2989263" y="4097338"/>
              <a:ext cx="182563" cy="268288"/>
            </a:xfrm>
            <a:custGeom>
              <a:avLst/>
              <a:gdLst>
                <a:gd name="T0" fmla="*/ 22 w 43"/>
                <a:gd name="T1" fmla="*/ 7 h 63"/>
                <a:gd name="T2" fmla="*/ 43 w 43"/>
                <a:gd name="T3" fmla="*/ 44 h 63"/>
                <a:gd name="T4" fmla="*/ 21 w 43"/>
                <a:gd name="T5" fmla="*/ 56 h 63"/>
                <a:gd name="T6" fmla="*/ 0 w 43"/>
                <a:gd name="T7" fmla="*/ 19 h 63"/>
                <a:gd name="T8" fmla="*/ 22 w 43"/>
                <a:gd name="T9" fmla="*/ 7 h 63"/>
              </a:gdLst>
              <a:ahLst/>
              <a:cxnLst>
                <a:cxn ang="0">
                  <a:pos x="T0" y="T1"/>
                </a:cxn>
                <a:cxn ang="0">
                  <a:pos x="T2" y="T3"/>
                </a:cxn>
                <a:cxn ang="0">
                  <a:pos x="T4" y="T5"/>
                </a:cxn>
                <a:cxn ang="0">
                  <a:pos x="T6" y="T7"/>
                </a:cxn>
                <a:cxn ang="0">
                  <a:pos x="T8" y="T9"/>
                </a:cxn>
              </a:cxnLst>
              <a:rect l="0" t="0" r="r" b="b"/>
              <a:pathLst>
                <a:path w="43" h="63">
                  <a:moveTo>
                    <a:pt x="22" y="7"/>
                  </a:moveTo>
                  <a:cubicBezTo>
                    <a:pt x="33" y="14"/>
                    <a:pt x="43" y="30"/>
                    <a:pt x="43" y="44"/>
                  </a:cubicBezTo>
                  <a:cubicBezTo>
                    <a:pt x="43" y="57"/>
                    <a:pt x="33" y="63"/>
                    <a:pt x="21" y="56"/>
                  </a:cubicBezTo>
                  <a:cubicBezTo>
                    <a:pt x="10" y="49"/>
                    <a:pt x="0" y="33"/>
                    <a:pt x="0" y="19"/>
                  </a:cubicBezTo>
                  <a:cubicBezTo>
                    <a:pt x="0" y="6"/>
                    <a:pt x="10" y="0"/>
                    <a:pt x="22" y="7"/>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9" name="Freeform 122"/>
            <p:cNvSpPr>
              <a:spLocks/>
            </p:cNvSpPr>
            <p:nvPr/>
          </p:nvSpPr>
          <p:spPr bwMode="auto">
            <a:xfrm>
              <a:off x="1441450" y="2390775"/>
              <a:ext cx="668338" cy="1204913"/>
            </a:xfrm>
            <a:custGeom>
              <a:avLst/>
              <a:gdLst>
                <a:gd name="T0" fmla="*/ 13 w 157"/>
                <a:gd name="T1" fmla="*/ 2 h 284"/>
                <a:gd name="T2" fmla="*/ 22 w 157"/>
                <a:gd name="T3" fmla="*/ 12 h 284"/>
                <a:gd name="T4" fmla="*/ 157 w 157"/>
                <a:gd name="T5" fmla="*/ 277 h 284"/>
                <a:gd name="T6" fmla="*/ 139 w 157"/>
                <a:gd name="T7" fmla="*/ 284 h 284"/>
                <a:gd name="T8" fmla="*/ 4 w 157"/>
                <a:gd name="T9" fmla="*/ 19 h 284"/>
                <a:gd name="T10" fmla="*/ 6 w 157"/>
                <a:gd name="T11" fmla="*/ 1 h 284"/>
                <a:gd name="T12" fmla="*/ 13 w 157"/>
                <a:gd name="T13" fmla="*/ 2 h 284"/>
              </a:gdLst>
              <a:ahLst/>
              <a:cxnLst>
                <a:cxn ang="0">
                  <a:pos x="T0" y="T1"/>
                </a:cxn>
                <a:cxn ang="0">
                  <a:pos x="T2" y="T3"/>
                </a:cxn>
                <a:cxn ang="0">
                  <a:pos x="T4" y="T5"/>
                </a:cxn>
                <a:cxn ang="0">
                  <a:pos x="T6" y="T7"/>
                </a:cxn>
                <a:cxn ang="0">
                  <a:pos x="T8" y="T9"/>
                </a:cxn>
                <a:cxn ang="0">
                  <a:pos x="T10" y="T11"/>
                </a:cxn>
                <a:cxn ang="0">
                  <a:pos x="T12" y="T13"/>
                </a:cxn>
              </a:cxnLst>
              <a:rect l="0" t="0" r="r" b="b"/>
              <a:pathLst>
                <a:path w="157" h="284">
                  <a:moveTo>
                    <a:pt x="13" y="2"/>
                  </a:moveTo>
                  <a:cubicBezTo>
                    <a:pt x="16" y="4"/>
                    <a:pt x="20" y="8"/>
                    <a:pt x="22" y="12"/>
                  </a:cubicBezTo>
                  <a:cubicBezTo>
                    <a:pt x="157" y="277"/>
                    <a:pt x="157" y="277"/>
                    <a:pt x="157" y="277"/>
                  </a:cubicBezTo>
                  <a:cubicBezTo>
                    <a:pt x="148" y="274"/>
                    <a:pt x="142" y="276"/>
                    <a:pt x="139" y="284"/>
                  </a:cubicBezTo>
                  <a:cubicBezTo>
                    <a:pt x="4" y="19"/>
                    <a:pt x="4" y="19"/>
                    <a:pt x="4" y="19"/>
                  </a:cubicBezTo>
                  <a:cubicBezTo>
                    <a:pt x="0" y="11"/>
                    <a:pt x="1" y="3"/>
                    <a:pt x="6" y="1"/>
                  </a:cubicBezTo>
                  <a:cubicBezTo>
                    <a:pt x="8" y="0"/>
                    <a:pt x="10" y="1"/>
                    <a:pt x="13" y="2"/>
                  </a:cubicBezTo>
                  <a:close/>
                </a:path>
              </a:pathLst>
            </a:custGeom>
            <a:solidFill>
              <a:srgbClr val="FE26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0" name="Freeform 123"/>
            <p:cNvSpPr>
              <a:spLocks/>
            </p:cNvSpPr>
            <p:nvPr/>
          </p:nvSpPr>
          <p:spPr bwMode="auto">
            <a:xfrm>
              <a:off x="2193925" y="3663950"/>
              <a:ext cx="522288" cy="400050"/>
            </a:xfrm>
            <a:custGeom>
              <a:avLst/>
              <a:gdLst>
                <a:gd name="T0" fmla="*/ 112 w 123"/>
                <a:gd name="T1" fmla="*/ 64 h 94"/>
                <a:gd name="T2" fmla="*/ 123 w 123"/>
                <a:gd name="T3" fmla="*/ 84 h 94"/>
                <a:gd name="T4" fmla="*/ 112 w 123"/>
                <a:gd name="T5" fmla="*/ 90 h 94"/>
                <a:gd name="T6" fmla="*/ 0 w 123"/>
                <a:gd name="T7" fmla="*/ 26 h 94"/>
                <a:gd name="T8" fmla="*/ 4 w 123"/>
                <a:gd name="T9" fmla="*/ 15 h 94"/>
                <a:gd name="T10" fmla="*/ 0 w 123"/>
                <a:gd name="T11" fmla="*/ 0 h 94"/>
                <a:gd name="T12" fmla="*/ 112 w 123"/>
                <a:gd name="T13" fmla="*/ 64 h 94"/>
              </a:gdLst>
              <a:ahLst/>
              <a:cxnLst>
                <a:cxn ang="0">
                  <a:pos x="T0" y="T1"/>
                </a:cxn>
                <a:cxn ang="0">
                  <a:pos x="T2" y="T3"/>
                </a:cxn>
                <a:cxn ang="0">
                  <a:pos x="T4" y="T5"/>
                </a:cxn>
                <a:cxn ang="0">
                  <a:pos x="T6" y="T7"/>
                </a:cxn>
                <a:cxn ang="0">
                  <a:pos x="T8" y="T9"/>
                </a:cxn>
                <a:cxn ang="0">
                  <a:pos x="T10" y="T11"/>
                </a:cxn>
                <a:cxn ang="0">
                  <a:pos x="T12" y="T13"/>
                </a:cxn>
              </a:cxnLst>
              <a:rect l="0" t="0" r="r" b="b"/>
              <a:pathLst>
                <a:path w="123" h="94">
                  <a:moveTo>
                    <a:pt x="112" y="64"/>
                  </a:moveTo>
                  <a:cubicBezTo>
                    <a:pt x="118" y="68"/>
                    <a:pt x="123" y="77"/>
                    <a:pt x="123" y="84"/>
                  </a:cubicBezTo>
                  <a:cubicBezTo>
                    <a:pt x="123" y="91"/>
                    <a:pt x="118" y="94"/>
                    <a:pt x="112" y="90"/>
                  </a:cubicBezTo>
                  <a:cubicBezTo>
                    <a:pt x="0" y="26"/>
                    <a:pt x="0" y="26"/>
                    <a:pt x="0" y="26"/>
                  </a:cubicBezTo>
                  <a:cubicBezTo>
                    <a:pt x="2" y="24"/>
                    <a:pt x="4" y="20"/>
                    <a:pt x="4" y="15"/>
                  </a:cubicBezTo>
                  <a:cubicBezTo>
                    <a:pt x="4" y="10"/>
                    <a:pt x="2" y="5"/>
                    <a:pt x="0" y="0"/>
                  </a:cubicBezTo>
                  <a:lnTo>
                    <a:pt x="112" y="64"/>
                  </a:lnTo>
                  <a:close/>
                </a:path>
              </a:pathLst>
            </a:custGeom>
            <a:solidFill>
              <a:srgbClr val="0653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79" name="Group 178"/>
          <p:cNvGrpSpPr/>
          <p:nvPr/>
        </p:nvGrpSpPr>
        <p:grpSpPr>
          <a:xfrm>
            <a:off x="7483064" y="3199109"/>
            <a:ext cx="777247" cy="1057351"/>
            <a:chOff x="2382838" y="2501901"/>
            <a:chExt cx="1330326" cy="1809749"/>
          </a:xfrm>
        </p:grpSpPr>
        <p:sp>
          <p:nvSpPr>
            <p:cNvPr id="180" name="Freeform 300"/>
            <p:cNvSpPr>
              <a:spLocks/>
            </p:cNvSpPr>
            <p:nvPr/>
          </p:nvSpPr>
          <p:spPr bwMode="auto">
            <a:xfrm>
              <a:off x="2435226" y="2852738"/>
              <a:ext cx="1112838" cy="1458912"/>
            </a:xfrm>
            <a:custGeom>
              <a:avLst/>
              <a:gdLst>
                <a:gd name="T0" fmla="*/ 840 w 840"/>
                <a:gd name="T1" fmla="*/ 2 h 1102"/>
                <a:gd name="T2" fmla="*/ 837 w 840"/>
                <a:gd name="T3" fmla="*/ 837 h 1102"/>
                <a:gd name="T4" fmla="*/ 716 w 840"/>
                <a:gd name="T5" fmla="*/ 1007 h 1102"/>
                <a:gd name="T6" fmla="*/ 124 w 840"/>
                <a:gd name="T7" fmla="*/ 1007 h 1102"/>
                <a:gd name="T8" fmla="*/ 0 w 840"/>
                <a:gd name="T9" fmla="*/ 835 h 1102"/>
                <a:gd name="T10" fmla="*/ 2 w 840"/>
                <a:gd name="T11" fmla="*/ 0 h 1102"/>
                <a:gd name="T12" fmla="*/ 126 w 840"/>
                <a:gd name="T13" fmla="*/ 173 h 1102"/>
                <a:gd name="T14" fmla="*/ 718 w 840"/>
                <a:gd name="T15" fmla="*/ 173 h 1102"/>
                <a:gd name="T16" fmla="*/ 840 w 840"/>
                <a:gd name="T17" fmla="*/ 2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0" h="1102">
                  <a:moveTo>
                    <a:pt x="840" y="2"/>
                  </a:moveTo>
                  <a:cubicBezTo>
                    <a:pt x="837" y="837"/>
                    <a:pt x="837" y="837"/>
                    <a:pt x="837" y="837"/>
                  </a:cubicBezTo>
                  <a:cubicBezTo>
                    <a:pt x="837" y="899"/>
                    <a:pt x="797" y="960"/>
                    <a:pt x="716" y="1007"/>
                  </a:cubicBezTo>
                  <a:cubicBezTo>
                    <a:pt x="553" y="1102"/>
                    <a:pt x="288" y="1102"/>
                    <a:pt x="124" y="1007"/>
                  </a:cubicBezTo>
                  <a:cubicBezTo>
                    <a:pt x="41" y="960"/>
                    <a:pt x="0" y="897"/>
                    <a:pt x="0" y="835"/>
                  </a:cubicBezTo>
                  <a:cubicBezTo>
                    <a:pt x="2" y="0"/>
                    <a:pt x="2" y="0"/>
                    <a:pt x="2" y="0"/>
                  </a:cubicBezTo>
                  <a:cubicBezTo>
                    <a:pt x="2" y="62"/>
                    <a:pt x="43" y="125"/>
                    <a:pt x="126" y="173"/>
                  </a:cubicBezTo>
                  <a:cubicBezTo>
                    <a:pt x="290" y="267"/>
                    <a:pt x="555" y="267"/>
                    <a:pt x="718" y="173"/>
                  </a:cubicBezTo>
                  <a:cubicBezTo>
                    <a:pt x="799" y="126"/>
                    <a:pt x="840" y="64"/>
                    <a:pt x="840" y="2"/>
                  </a:cubicBezTo>
                  <a:close/>
                </a:path>
              </a:pathLst>
            </a:custGeom>
            <a:gradFill flip="none" rotWithShape="1">
              <a:gsLst>
                <a:gs pos="0">
                  <a:schemeClr val="bg2">
                    <a:lumMod val="75000"/>
                    <a:lumOff val="25000"/>
                    <a:shade val="30000"/>
                    <a:satMod val="115000"/>
                  </a:schemeClr>
                </a:gs>
                <a:gs pos="50000">
                  <a:schemeClr val="bg2">
                    <a:lumMod val="75000"/>
                    <a:lumOff val="25000"/>
                    <a:shade val="67500"/>
                    <a:satMod val="115000"/>
                  </a:schemeClr>
                </a:gs>
                <a:gs pos="100000">
                  <a:schemeClr val="bg2">
                    <a:lumMod val="75000"/>
                    <a:lumOff val="25000"/>
                    <a:shade val="100000"/>
                    <a:satMod val="115000"/>
                  </a:schemeClr>
                </a:gs>
              </a:gsLst>
              <a:lin ang="108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1" name="Freeform 301"/>
            <p:cNvSpPr>
              <a:spLocks/>
            </p:cNvSpPr>
            <p:nvPr/>
          </p:nvSpPr>
          <p:spPr bwMode="auto">
            <a:xfrm>
              <a:off x="2382838" y="2501901"/>
              <a:ext cx="1219200" cy="704850"/>
            </a:xfrm>
            <a:custGeom>
              <a:avLst/>
              <a:gdLst>
                <a:gd name="T0" fmla="*/ 755 w 920"/>
                <a:gd name="T1" fmla="*/ 95 h 532"/>
                <a:gd name="T2" fmla="*/ 757 w 920"/>
                <a:gd name="T3" fmla="*/ 438 h 532"/>
                <a:gd name="T4" fmla="*/ 165 w 920"/>
                <a:gd name="T5" fmla="*/ 438 h 532"/>
                <a:gd name="T6" fmla="*/ 163 w 920"/>
                <a:gd name="T7" fmla="*/ 95 h 532"/>
                <a:gd name="T8" fmla="*/ 755 w 920"/>
                <a:gd name="T9" fmla="*/ 95 h 532"/>
              </a:gdLst>
              <a:ahLst/>
              <a:cxnLst>
                <a:cxn ang="0">
                  <a:pos x="T0" y="T1"/>
                </a:cxn>
                <a:cxn ang="0">
                  <a:pos x="T2" y="T3"/>
                </a:cxn>
                <a:cxn ang="0">
                  <a:pos x="T4" y="T5"/>
                </a:cxn>
                <a:cxn ang="0">
                  <a:pos x="T6" y="T7"/>
                </a:cxn>
                <a:cxn ang="0">
                  <a:pos x="T8" y="T9"/>
                </a:cxn>
              </a:cxnLst>
              <a:rect l="0" t="0" r="r" b="b"/>
              <a:pathLst>
                <a:path w="920" h="532">
                  <a:moveTo>
                    <a:pt x="755" y="95"/>
                  </a:moveTo>
                  <a:cubicBezTo>
                    <a:pt x="919" y="189"/>
                    <a:pt x="920" y="343"/>
                    <a:pt x="757" y="438"/>
                  </a:cubicBezTo>
                  <a:cubicBezTo>
                    <a:pt x="594" y="532"/>
                    <a:pt x="329" y="532"/>
                    <a:pt x="165" y="438"/>
                  </a:cubicBezTo>
                  <a:cubicBezTo>
                    <a:pt x="1" y="343"/>
                    <a:pt x="0" y="189"/>
                    <a:pt x="163" y="95"/>
                  </a:cubicBezTo>
                  <a:cubicBezTo>
                    <a:pt x="326" y="0"/>
                    <a:pt x="591" y="0"/>
                    <a:pt x="755" y="95"/>
                  </a:cubicBezTo>
                  <a:close/>
                </a:path>
              </a:pathLst>
            </a:custGeom>
            <a:solidFill>
              <a:schemeClr val="bg2">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2" name="Freeform 302"/>
            <p:cNvSpPr>
              <a:spLocks/>
            </p:cNvSpPr>
            <p:nvPr/>
          </p:nvSpPr>
          <p:spPr bwMode="auto">
            <a:xfrm>
              <a:off x="2490788" y="2584450"/>
              <a:ext cx="1003300" cy="538162"/>
            </a:xfrm>
            <a:custGeom>
              <a:avLst/>
              <a:gdLst>
                <a:gd name="T0" fmla="*/ 380 w 758"/>
                <a:gd name="T1" fmla="*/ 406 h 406"/>
                <a:gd name="T2" fmla="*/ 104 w 758"/>
                <a:gd name="T3" fmla="*/ 340 h 406"/>
                <a:gd name="T4" fmla="*/ 0 w 758"/>
                <a:gd name="T5" fmla="*/ 202 h 406"/>
                <a:gd name="T6" fmla="*/ 102 w 758"/>
                <a:gd name="T7" fmla="*/ 66 h 406"/>
                <a:gd name="T8" fmla="*/ 378 w 758"/>
                <a:gd name="T9" fmla="*/ 0 h 406"/>
                <a:gd name="T10" fmla="*/ 654 w 758"/>
                <a:gd name="T11" fmla="*/ 66 h 406"/>
                <a:gd name="T12" fmla="*/ 758 w 758"/>
                <a:gd name="T13" fmla="*/ 204 h 406"/>
                <a:gd name="T14" fmla="*/ 656 w 758"/>
                <a:gd name="T15" fmla="*/ 341 h 406"/>
                <a:gd name="T16" fmla="*/ 380 w 758"/>
                <a:gd name="T17" fmla="*/ 40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8" h="406">
                  <a:moveTo>
                    <a:pt x="380" y="406"/>
                  </a:moveTo>
                  <a:cubicBezTo>
                    <a:pt x="275" y="406"/>
                    <a:pt x="177" y="383"/>
                    <a:pt x="104" y="340"/>
                  </a:cubicBezTo>
                  <a:cubicBezTo>
                    <a:pt x="37" y="302"/>
                    <a:pt x="0" y="253"/>
                    <a:pt x="0" y="202"/>
                  </a:cubicBezTo>
                  <a:cubicBezTo>
                    <a:pt x="0" y="153"/>
                    <a:pt x="36" y="104"/>
                    <a:pt x="102" y="66"/>
                  </a:cubicBezTo>
                  <a:cubicBezTo>
                    <a:pt x="175" y="23"/>
                    <a:pt x="273" y="0"/>
                    <a:pt x="378" y="0"/>
                  </a:cubicBezTo>
                  <a:cubicBezTo>
                    <a:pt x="483" y="0"/>
                    <a:pt x="581" y="23"/>
                    <a:pt x="654" y="66"/>
                  </a:cubicBezTo>
                  <a:cubicBezTo>
                    <a:pt x="721" y="104"/>
                    <a:pt x="758" y="153"/>
                    <a:pt x="758" y="204"/>
                  </a:cubicBezTo>
                  <a:cubicBezTo>
                    <a:pt x="758" y="254"/>
                    <a:pt x="722" y="302"/>
                    <a:pt x="656" y="341"/>
                  </a:cubicBezTo>
                  <a:cubicBezTo>
                    <a:pt x="583" y="383"/>
                    <a:pt x="485" y="406"/>
                    <a:pt x="380" y="406"/>
                  </a:cubicBez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3" name="Freeform 303"/>
            <p:cNvSpPr>
              <a:spLocks/>
            </p:cNvSpPr>
            <p:nvPr/>
          </p:nvSpPr>
          <p:spPr bwMode="auto">
            <a:xfrm>
              <a:off x="2517776" y="2759075"/>
              <a:ext cx="949325" cy="363537"/>
            </a:xfrm>
            <a:custGeom>
              <a:avLst/>
              <a:gdLst>
                <a:gd name="T0" fmla="*/ 633 w 716"/>
                <a:gd name="T1" fmla="*/ 66 h 274"/>
                <a:gd name="T2" fmla="*/ 357 w 716"/>
                <a:gd name="T3" fmla="*/ 0 h 274"/>
                <a:gd name="T4" fmla="*/ 81 w 716"/>
                <a:gd name="T5" fmla="*/ 66 h 274"/>
                <a:gd name="T6" fmla="*/ 0 w 716"/>
                <a:gd name="T7" fmla="*/ 136 h 274"/>
                <a:gd name="T8" fmla="*/ 83 w 716"/>
                <a:gd name="T9" fmla="*/ 208 h 274"/>
                <a:gd name="T10" fmla="*/ 359 w 716"/>
                <a:gd name="T11" fmla="*/ 274 h 274"/>
                <a:gd name="T12" fmla="*/ 635 w 716"/>
                <a:gd name="T13" fmla="*/ 209 h 274"/>
                <a:gd name="T14" fmla="*/ 716 w 716"/>
                <a:gd name="T15" fmla="*/ 138 h 274"/>
                <a:gd name="T16" fmla="*/ 633 w 716"/>
                <a:gd name="T17" fmla="*/ 66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6" h="274">
                  <a:moveTo>
                    <a:pt x="633" y="66"/>
                  </a:moveTo>
                  <a:cubicBezTo>
                    <a:pt x="560" y="23"/>
                    <a:pt x="462" y="0"/>
                    <a:pt x="357" y="0"/>
                  </a:cubicBezTo>
                  <a:cubicBezTo>
                    <a:pt x="252" y="0"/>
                    <a:pt x="154" y="23"/>
                    <a:pt x="81" y="66"/>
                  </a:cubicBezTo>
                  <a:cubicBezTo>
                    <a:pt x="45" y="87"/>
                    <a:pt x="18" y="111"/>
                    <a:pt x="0" y="136"/>
                  </a:cubicBezTo>
                  <a:cubicBezTo>
                    <a:pt x="18" y="163"/>
                    <a:pt x="46" y="187"/>
                    <a:pt x="83" y="208"/>
                  </a:cubicBezTo>
                  <a:cubicBezTo>
                    <a:pt x="156" y="251"/>
                    <a:pt x="254" y="274"/>
                    <a:pt x="359" y="274"/>
                  </a:cubicBezTo>
                  <a:cubicBezTo>
                    <a:pt x="464" y="274"/>
                    <a:pt x="562" y="251"/>
                    <a:pt x="635" y="209"/>
                  </a:cubicBezTo>
                  <a:cubicBezTo>
                    <a:pt x="671" y="188"/>
                    <a:pt x="698" y="163"/>
                    <a:pt x="716" y="138"/>
                  </a:cubicBezTo>
                  <a:cubicBezTo>
                    <a:pt x="698" y="112"/>
                    <a:pt x="670" y="87"/>
                    <a:pt x="633" y="66"/>
                  </a:cubicBezTo>
                  <a:close/>
                </a:path>
              </a:pathLst>
            </a:custGeom>
            <a:solidFill>
              <a:srgbClr val="7350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4" name="Freeform 304"/>
            <p:cNvSpPr>
              <a:spLocks/>
            </p:cNvSpPr>
            <p:nvPr/>
          </p:nvSpPr>
          <p:spPr bwMode="auto">
            <a:xfrm>
              <a:off x="3297238" y="3825875"/>
              <a:ext cx="268288" cy="90487"/>
            </a:xfrm>
            <a:custGeom>
              <a:avLst/>
              <a:gdLst>
                <a:gd name="T0" fmla="*/ 0 w 203"/>
                <a:gd name="T1" fmla="*/ 44 h 68"/>
                <a:gd name="T2" fmla="*/ 70 w 203"/>
                <a:gd name="T3" fmla="*/ 3 h 68"/>
                <a:gd name="T4" fmla="*/ 94 w 203"/>
                <a:gd name="T5" fmla="*/ 5 h 68"/>
                <a:gd name="T6" fmla="*/ 139 w 203"/>
                <a:gd name="T7" fmla="*/ 24 h 68"/>
                <a:gd name="T8" fmla="*/ 180 w 203"/>
                <a:gd name="T9" fmla="*/ 25 h 68"/>
                <a:gd name="T10" fmla="*/ 203 w 203"/>
                <a:gd name="T11" fmla="*/ 16 h 68"/>
                <a:gd name="T12" fmla="*/ 133 w 203"/>
                <a:gd name="T13" fmla="*/ 57 h 68"/>
                <a:gd name="T14" fmla="*/ 109 w 203"/>
                <a:gd name="T15" fmla="*/ 65 h 68"/>
                <a:gd name="T16" fmla="*/ 69 w 203"/>
                <a:gd name="T17" fmla="*/ 65 h 68"/>
                <a:gd name="T18" fmla="*/ 24 w 203"/>
                <a:gd name="T19" fmla="*/ 46 h 68"/>
                <a:gd name="T20" fmla="*/ 0 w 203"/>
                <a:gd name="T21" fmla="*/ 4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3" h="68">
                  <a:moveTo>
                    <a:pt x="0" y="44"/>
                  </a:moveTo>
                  <a:cubicBezTo>
                    <a:pt x="70" y="3"/>
                    <a:pt x="70" y="3"/>
                    <a:pt x="70" y="3"/>
                  </a:cubicBezTo>
                  <a:cubicBezTo>
                    <a:pt x="76" y="0"/>
                    <a:pt x="85" y="0"/>
                    <a:pt x="94" y="5"/>
                  </a:cubicBezTo>
                  <a:cubicBezTo>
                    <a:pt x="110" y="15"/>
                    <a:pt x="125" y="21"/>
                    <a:pt x="139" y="24"/>
                  </a:cubicBezTo>
                  <a:cubicBezTo>
                    <a:pt x="154" y="27"/>
                    <a:pt x="167" y="27"/>
                    <a:pt x="180" y="25"/>
                  </a:cubicBezTo>
                  <a:cubicBezTo>
                    <a:pt x="188" y="23"/>
                    <a:pt x="196" y="20"/>
                    <a:pt x="203" y="16"/>
                  </a:cubicBezTo>
                  <a:cubicBezTo>
                    <a:pt x="133" y="57"/>
                    <a:pt x="133" y="57"/>
                    <a:pt x="133" y="57"/>
                  </a:cubicBezTo>
                  <a:cubicBezTo>
                    <a:pt x="126" y="61"/>
                    <a:pt x="118" y="64"/>
                    <a:pt x="109" y="65"/>
                  </a:cubicBezTo>
                  <a:cubicBezTo>
                    <a:pt x="97" y="68"/>
                    <a:pt x="84" y="68"/>
                    <a:pt x="69" y="65"/>
                  </a:cubicBezTo>
                  <a:cubicBezTo>
                    <a:pt x="55" y="61"/>
                    <a:pt x="39" y="55"/>
                    <a:pt x="24" y="46"/>
                  </a:cubicBezTo>
                  <a:cubicBezTo>
                    <a:pt x="14" y="41"/>
                    <a:pt x="6" y="40"/>
                    <a:pt x="0" y="44"/>
                  </a:cubicBez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5" name="Freeform 305"/>
            <p:cNvSpPr>
              <a:spLocks/>
            </p:cNvSpPr>
            <p:nvPr/>
          </p:nvSpPr>
          <p:spPr bwMode="auto">
            <a:xfrm>
              <a:off x="3298826" y="3255963"/>
              <a:ext cx="414338" cy="750887"/>
            </a:xfrm>
            <a:custGeom>
              <a:avLst/>
              <a:gdLst>
                <a:gd name="T0" fmla="*/ 296 w 313"/>
                <a:gd name="T1" fmla="*/ 277 h 567"/>
                <a:gd name="T2" fmla="*/ 217 w 313"/>
                <a:gd name="T3" fmla="*/ 120 h 567"/>
                <a:gd name="T4" fmla="*/ 159 w 313"/>
                <a:gd name="T5" fmla="*/ 55 h 567"/>
                <a:gd name="T6" fmla="*/ 94 w 313"/>
                <a:gd name="T7" fmla="*/ 6 h 567"/>
                <a:gd name="T8" fmla="*/ 71 w 313"/>
                <a:gd name="T9" fmla="*/ 4 h 567"/>
                <a:gd name="T10" fmla="*/ 0 w 313"/>
                <a:gd name="T11" fmla="*/ 45 h 567"/>
                <a:gd name="T12" fmla="*/ 24 w 313"/>
                <a:gd name="T13" fmla="*/ 47 h 567"/>
                <a:gd name="T14" fmla="*/ 89 w 313"/>
                <a:gd name="T15" fmla="*/ 96 h 567"/>
                <a:gd name="T16" fmla="*/ 146 w 313"/>
                <a:gd name="T17" fmla="*/ 161 h 567"/>
                <a:gd name="T18" fmla="*/ 226 w 313"/>
                <a:gd name="T19" fmla="*/ 318 h 567"/>
                <a:gd name="T20" fmla="*/ 243 w 313"/>
                <a:gd name="T21" fmla="*/ 426 h 567"/>
                <a:gd name="T22" fmla="*/ 233 w 313"/>
                <a:gd name="T23" fmla="*/ 495 h 567"/>
                <a:gd name="T24" fmla="*/ 205 w 313"/>
                <a:gd name="T25" fmla="*/ 545 h 567"/>
                <a:gd name="T26" fmla="*/ 178 w 313"/>
                <a:gd name="T27" fmla="*/ 567 h 567"/>
                <a:gd name="T28" fmla="*/ 249 w 313"/>
                <a:gd name="T29" fmla="*/ 526 h 567"/>
                <a:gd name="T30" fmla="*/ 275 w 313"/>
                <a:gd name="T31" fmla="*/ 505 h 567"/>
                <a:gd name="T32" fmla="*/ 303 w 313"/>
                <a:gd name="T33" fmla="*/ 455 h 567"/>
                <a:gd name="T34" fmla="*/ 313 w 313"/>
                <a:gd name="T35" fmla="*/ 385 h 567"/>
                <a:gd name="T36" fmla="*/ 296 w 313"/>
                <a:gd name="T37" fmla="*/ 277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3" h="567">
                  <a:moveTo>
                    <a:pt x="296" y="277"/>
                  </a:moveTo>
                  <a:cubicBezTo>
                    <a:pt x="279" y="222"/>
                    <a:pt x="251" y="168"/>
                    <a:pt x="217" y="120"/>
                  </a:cubicBezTo>
                  <a:cubicBezTo>
                    <a:pt x="199" y="97"/>
                    <a:pt x="180" y="75"/>
                    <a:pt x="159" y="55"/>
                  </a:cubicBezTo>
                  <a:cubicBezTo>
                    <a:pt x="139" y="36"/>
                    <a:pt x="117" y="19"/>
                    <a:pt x="94" y="6"/>
                  </a:cubicBezTo>
                  <a:cubicBezTo>
                    <a:pt x="85" y="1"/>
                    <a:pt x="77" y="0"/>
                    <a:pt x="71" y="4"/>
                  </a:cubicBezTo>
                  <a:cubicBezTo>
                    <a:pt x="0" y="45"/>
                    <a:pt x="0" y="45"/>
                    <a:pt x="0" y="45"/>
                  </a:cubicBezTo>
                  <a:cubicBezTo>
                    <a:pt x="6" y="41"/>
                    <a:pt x="15" y="42"/>
                    <a:pt x="24" y="47"/>
                  </a:cubicBezTo>
                  <a:cubicBezTo>
                    <a:pt x="46" y="60"/>
                    <a:pt x="68" y="77"/>
                    <a:pt x="89" y="96"/>
                  </a:cubicBezTo>
                  <a:cubicBezTo>
                    <a:pt x="110" y="115"/>
                    <a:pt x="129" y="137"/>
                    <a:pt x="146" y="161"/>
                  </a:cubicBezTo>
                  <a:cubicBezTo>
                    <a:pt x="181" y="209"/>
                    <a:pt x="209" y="263"/>
                    <a:pt x="226" y="318"/>
                  </a:cubicBezTo>
                  <a:cubicBezTo>
                    <a:pt x="237" y="355"/>
                    <a:pt x="243" y="391"/>
                    <a:pt x="243" y="426"/>
                  </a:cubicBezTo>
                  <a:cubicBezTo>
                    <a:pt x="243" y="452"/>
                    <a:pt x="239" y="475"/>
                    <a:pt x="233" y="495"/>
                  </a:cubicBezTo>
                  <a:cubicBezTo>
                    <a:pt x="226" y="515"/>
                    <a:pt x="217" y="532"/>
                    <a:pt x="205" y="545"/>
                  </a:cubicBezTo>
                  <a:cubicBezTo>
                    <a:pt x="197" y="554"/>
                    <a:pt x="188" y="561"/>
                    <a:pt x="178" y="567"/>
                  </a:cubicBezTo>
                  <a:cubicBezTo>
                    <a:pt x="249" y="526"/>
                    <a:pt x="249" y="526"/>
                    <a:pt x="249" y="526"/>
                  </a:cubicBezTo>
                  <a:cubicBezTo>
                    <a:pt x="258" y="520"/>
                    <a:pt x="267" y="513"/>
                    <a:pt x="275" y="505"/>
                  </a:cubicBezTo>
                  <a:cubicBezTo>
                    <a:pt x="287" y="491"/>
                    <a:pt x="296" y="475"/>
                    <a:pt x="303" y="455"/>
                  </a:cubicBezTo>
                  <a:cubicBezTo>
                    <a:pt x="309" y="435"/>
                    <a:pt x="313" y="411"/>
                    <a:pt x="313" y="385"/>
                  </a:cubicBezTo>
                  <a:cubicBezTo>
                    <a:pt x="313" y="351"/>
                    <a:pt x="307" y="314"/>
                    <a:pt x="296" y="277"/>
                  </a:cubicBez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6" name="Freeform 306"/>
            <p:cNvSpPr>
              <a:spLocks/>
            </p:cNvSpPr>
            <p:nvPr/>
          </p:nvSpPr>
          <p:spPr bwMode="auto">
            <a:xfrm>
              <a:off x="3284538" y="3305175"/>
              <a:ext cx="336550" cy="725487"/>
            </a:xfrm>
            <a:custGeom>
              <a:avLst/>
              <a:gdLst>
                <a:gd name="T0" fmla="*/ 34 w 253"/>
                <a:gd name="T1" fmla="*/ 10 h 548"/>
                <a:gd name="T2" fmla="*/ 99 w 253"/>
                <a:gd name="T3" fmla="*/ 59 h 548"/>
                <a:gd name="T4" fmla="*/ 156 w 253"/>
                <a:gd name="T5" fmla="*/ 124 h 548"/>
                <a:gd name="T6" fmla="*/ 236 w 253"/>
                <a:gd name="T7" fmla="*/ 281 h 548"/>
                <a:gd name="T8" fmla="*/ 253 w 253"/>
                <a:gd name="T9" fmla="*/ 389 h 548"/>
                <a:gd name="T10" fmla="*/ 243 w 253"/>
                <a:gd name="T11" fmla="*/ 458 h 548"/>
                <a:gd name="T12" fmla="*/ 215 w 253"/>
                <a:gd name="T13" fmla="*/ 508 h 548"/>
                <a:gd name="T14" fmla="*/ 118 w 253"/>
                <a:gd name="T15" fmla="*/ 544 h 548"/>
                <a:gd name="T16" fmla="*/ 32 w 253"/>
                <a:gd name="T17" fmla="*/ 515 h 548"/>
                <a:gd name="T18" fmla="*/ 0 w 253"/>
                <a:gd name="T19" fmla="*/ 458 h 548"/>
                <a:gd name="T20" fmla="*/ 33 w 253"/>
                <a:gd name="T21" fmla="*/ 439 h 548"/>
                <a:gd name="T22" fmla="*/ 78 w 253"/>
                <a:gd name="T23" fmla="*/ 458 h 548"/>
                <a:gd name="T24" fmla="*/ 118 w 253"/>
                <a:gd name="T25" fmla="*/ 458 h 548"/>
                <a:gd name="T26" fmla="*/ 175 w 253"/>
                <a:gd name="T27" fmla="*/ 413 h 548"/>
                <a:gd name="T28" fmla="*/ 187 w 253"/>
                <a:gd name="T29" fmla="*/ 351 h 548"/>
                <a:gd name="T30" fmla="*/ 180 w 253"/>
                <a:gd name="T31" fmla="*/ 295 h 548"/>
                <a:gd name="T32" fmla="*/ 161 w 253"/>
                <a:gd name="T33" fmla="*/ 237 h 548"/>
                <a:gd name="T34" fmla="*/ 93 w 253"/>
                <a:gd name="T35" fmla="*/ 134 h 548"/>
                <a:gd name="T36" fmla="*/ 34 w 253"/>
                <a:gd name="T37" fmla="*/ 86 h 548"/>
                <a:gd name="T38" fmla="*/ 1 w 253"/>
                <a:gd name="T39" fmla="*/ 29 h 548"/>
                <a:gd name="T40" fmla="*/ 34 w 253"/>
                <a:gd name="T41" fmla="*/ 1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3" h="548">
                  <a:moveTo>
                    <a:pt x="34" y="10"/>
                  </a:moveTo>
                  <a:cubicBezTo>
                    <a:pt x="56" y="23"/>
                    <a:pt x="78" y="40"/>
                    <a:pt x="99" y="59"/>
                  </a:cubicBezTo>
                  <a:cubicBezTo>
                    <a:pt x="120" y="78"/>
                    <a:pt x="139" y="100"/>
                    <a:pt x="156" y="124"/>
                  </a:cubicBezTo>
                  <a:cubicBezTo>
                    <a:pt x="191" y="172"/>
                    <a:pt x="219" y="226"/>
                    <a:pt x="236" y="281"/>
                  </a:cubicBezTo>
                  <a:cubicBezTo>
                    <a:pt x="247" y="318"/>
                    <a:pt x="253" y="354"/>
                    <a:pt x="253" y="389"/>
                  </a:cubicBezTo>
                  <a:cubicBezTo>
                    <a:pt x="253" y="415"/>
                    <a:pt x="249" y="438"/>
                    <a:pt x="243" y="458"/>
                  </a:cubicBezTo>
                  <a:cubicBezTo>
                    <a:pt x="236" y="478"/>
                    <a:pt x="227" y="495"/>
                    <a:pt x="215" y="508"/>
                  </a:cubicBezTo>
                  <a:cubicBezTo>
                    <a:pt x="191" y="535"/>
                    <a:pt x="157" y="548"/>
                    <a:pt x="118" y="544"/>
                  </a:cubicBezTo>
                  <a:cubicBezTo>
                    <a:pt x="91" y="542"/>
                    <a:pt x="63" y="532"/>
                    <a:pt x="32" y="515"/>
                  </a:cubicBezTo>
                  <a:cubicBezTo>
                    <a:pt x="14" y="504"/>
                    <a:pt x="0" y="479"/>
                    <a:pt x="0" y="458"/>
                  </a:cubicBezTo>
                  <a:cubicBezTo>
                    <a:pt x="0" y="437"/>
                    <a:pt x="14" y="429"/>
                    <a:pt x="33" y="439"/>
                  </a:cubicBezTo>
                  <a:cubicBezTo>
                    <a:pt x="48" y="448"/>
                    <a:pt x="64" y="454"/>
                    <a:pt x="78" y="458"/>
                  </a:cubicBezTo>
                  <a:cubicBezTo>
                    <a:pt x="93" y="461"/>
                    <a:pt x="106" y="461"/>
                    <a:pt x="118" y="458"/>
                  </a:cubicBezTo>
                  <a:cubicBezTo>
                    <a:pt x="143" y="453"/>
                    <a:pt x="163" y="438"/>
                    <a:pt x="175" y="413"/>
                  </a:cubicBezTo>
                  <a:cubicBezTo>
                    <a:pt x="182" y="396"/>
                    <a:pt x="187" y="376"/>
                    <a:pt x="187" y="351"/>
                  </a:cubicBezTo>
                  <a:cubicBezTo>
                    <a:pt x="187" y="333"/>
                    <a:pt x="185" y="314"/>
                    <a:pt x="180" y="295"/>
                  </a:cubicBezTo>
                  <a:cubicBezTo>
                    <a:pt x="176" y="276"/>
                    <a:pt x="169" y="256"/>
                    <a:pt x="161" y="237"/>
                  </a:cubicBezTo>
                  <a:cubicBezTo>
                    <a:pt x="144" y="200"/>
                    <a:pt x="121" y="163"/>
                    <a:pt x="93" y="134"/>
                  </a:cubicBezTo>
                  <a:cubicBezTo>
                    <a:pt x="75" y="114"/>
                    <a:pt x="55" y="98"/>
                    <a:pt x="34" y="86"/>
                  </a:cubicBezTo>
                  <a:cubicBezTo>
                    <a:pt x="15" y="75"/>
                    <a:pt x="1" y="50"/>
                    <a:pt x="1" y="29"/>
                  </a:cubicBezTo>
                  <a:cubicBezTo>
                    <a:pt x="1" y="8"/>
                    <a:pt x="16" y="0"/>
                    <a:pt x="34" y="10"/>
                  </a:cubicBezTo>
                  <a:close/>
                </a:path>
              </a:pathLst>
            </a:custGeom>
            <a:solidFill>
              <a:schemeClr val="bg2">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88" name="Group 187"/>
          <p:cNvGrpSpPr/>
          <p:nvPr/>
        </p:nvGrpSpPr>
        <p:grpSpPr>
          <a:xfrm>
            <a:off x="6638729" y="3929699"/>
            <a:ext cx="1333501" cy="1026009"/>
            <a:chOff x="3059113" y="1355725"/>
            <a:chExt cx="6113462" cy="4703763"/>
          </a:xfrm>
        </p:grpSpPr>
        <p:sp>
          <p:nvSpPr>
            <p:cNvPr id="189" name="Freeform 29"/>
            <p:cNvSpPr>
              <a:spLocks/>
            </p:cNvSpPr>
            <p:nvPr/>
          </p:nvSpPr>
          <p:spPr bwMode="auto">
            <a:xfrm>
              <a:off x="3062288" y="1355725"/>
              <a:ext cx="6110287" cy="3544888"/>
            </a:xfrm>
            <a:custGeom>
              <a:avLst/>
              <a:gdLst>
                <a:gd name="T0" fmla="*/ 3849 w 3849"/>
                <a:gd name="T1" fmla="*/ 1008 h 2233"/>
                <a:gd name="T2" fmla="*/ 2106 w 3849"/>
                <a:gd name="T3" fmla="*/ 0 h 2233"/>
                <a:gd name="T4" fmla="*/ 0 w 3849"/>
                <a:gd name="T5" fmla="*/ 1225 h 2233"/>
                <a:gd name="T6" fmla="*/ 1743 w 3849"/>
                <a:gd name="T7" fmla="*/ 2233 h 2233"/>
                <a:gd name="T8" fmla="*/ 3849 w 3849"/>
                <a:gd name="T9" fmla="*/ 1008 h 2233"/>
              </a:gdLst>
              <a:ahLst/>
              <a:cxnLst>
                <a:cxn ang="0">
                  <a:pos x="T0" y="T1"/>
                </a:cxn>
                <a:cxn ang="0">
                  <a:pos x="T2" y="T3"/>
                </a:cxn>
                <a:cxn ang="0">
                  <a:pos x="T4" y="T5"/>
                </a:cxn>
                <a:cxn ang="0">
                  <a:pos x="T6" y="T7"/>
                </a:cxn>
                <a:cxn ang="0">
                  <a:pos x="T8" y="T9"/>
                </a:cxn>
              </a:cxnLst>
              <a:rect l="0" t="0" r="r" b="b"/>
              <a:pathLst>
                <a:path w="3849" h="2233">
                  <a:moveTo>
                    <a:pt x="3849" y="1008"/>
                  </a:moveTo>
                  <a:lnTo>
                    <a:pt x="2106" y="0"/>
                  </a:lnTo>
                  <a:lnTo>
                    <a:pt x="0" y="1225"/>
                  </a:lnTo>
                  <a:lnTo>
                    <a:pt x="1743" y="2233"/>
                  </a:lnTo>
                  <a:lnTo>
                    <a:pt x="3849" y="1008"/>
                  </a:lnTo>
                  <a:close/>
                </a:path>
              </a:pathLst>
            </a:custGeom>
            <a:solidFill>
              <a:schemeClr val="bg2">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0" name="Freeform 30"/>
            <p:cNvSpPr>
              <a:spLocks noEditPoints="1"/>
            </p:cNvSpPr>
            <p:nvPr/>
          </p:nvSpPr>
          <p:spPr bwMode="auto">
            <a:xfrm>
              <a:off x="5084763" y="2306638"/>
              <a:ext cx="3248025" cy="1370013"/>
            </a:xfrm>
            <a:custGeom>
              <a:avLst/>
              <a:gdLst>
                <a:gd name="T0" fmla="*/ 1193 w 2046"/>
                <a:gd name="T1" fmla="*/ 117 h 863"/>
                <a:gd name="T2" fmla="*/ 503 w 2046"/>
                <a:gd name="T3" fmla="*/ 518 h 863"/>
                <a:gd name="T4" fmla="*/ 299 w 2046"/>
                <a:gd name="T5" fmla="*/ 401 h 863"/>
                <a:gd name="T6" fmla="*/ 990 w 2046"/>
                <a:gd name="T7" fmla="*/ 0 h 863"/>
                <a:gd name="T8" fmla="*/ 1193 w 2046"/>
                <a:gd name="T9" fmla="*/ 117 h 863"/>
                <a:gd name="T10" fmla="*/ 375 w 2046"/>
                <a:gd name="T11" fmla="*/ 10 h 863"/>
                <a:gd name="T12" fmla="*/ 0 w 2046"/>
                <a:gd name="T13" fmla="*/ 227 h 863"/>
                <a:gd name="T14" fmla="*/ 204 w 2046"/>
                <a:gd name="T15" fmla="*/ 345 h 863"/>
                <a:gd name="T16" fmla="*/ 579 w 2046"/>
                <a:gd name="T17" fmla="*/ 127 h 863"/>
                <a:gd name="T18" fmla="*/ 375 w 2046"/>
                <a:gd name="T19" fmla="*/ 10 h 863"/>
                <a:gd name="T20" fmla="*/ 1121 w 2046"/>
                <a:gd name="T21" fmla="*/ 269 h 863"/>
                <a:gd name="T22" fmla="*/ 599 w 2046"/>
                <a:gd name="T23" fmla="*/ 572 h 863"/>
                <a:gd name="T24" fmla="*/ 802 w 2046"/>
                <a:gd name="T25" fmla="*/ 690 h 863"/>
                <a:gd name="T26" fmla="*/ 1325 w 2046"/>
                <a:gd name="T27" fmla="*/ 387 h 863"/>
                <a:gd name="T28" fmla="*/ 1121 w 2046"/>
                <a:gd name="T29" fmla="*/ 269 h 863"/>
                <a:gd name="T30" fmla="*/ 1843 w 2046"/>
                <a:gd name="T31" fmla="*/ 195 h 863"/>
                <a:gd name="T32" fmla="*/ 896 w 2046"/>
                <a:gd name="T33" fmla="*/ 746 h 863"/>
                <a:gd name="T34" fmla="*/ 1099 w 2046"/>
                <a:gd name="T35" fmla="*/ 863 h 863"/>
                <a:gd name="T36" fmla="*/ 2046 w 2046"/>
                <a:gd name="T37" fmla="*/ 313 h 863"/>
                <a:gd name="T38" fmla="*/ 1843 w 2046"/>
                <a:gd name="T39" fmla="*/ 195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46" h="863">
                  <a:moveTo>
                    <a:pt x="1193" y="117"/>
                  </a:moveTo>
                  <a:lnTo>
                    <a:pt x="503" y="518"/>
                  </a:lnTo>
                  <a:lnTo>
                    <a:pt x="299" y="401"/>
                  </a:lnTo>
                  <a:lnTo>
                    <a:pt x="990" y="0"/>
                  </a:lnTo>
                  <a:lnTo>
                    <a:pt x="1193" y="117"/>
                  </a:lnTo>
                  <a:close/>
                  <a:moveTo>
                    <a:pt x="375" y="10"/>
                  </a:moveTo>
                  <a:lnTo>
                    <a:pt x="0" y="227"/>
                  </a:lnTo>
                  <a:lnTo>
                    <a:pt x="204" y="345"/>
                  </a:lnTo>
                  <a:lnTo>
                    <a:pt x="579" y="127"/>
                  </a:lnTo>
                  <a:lnTo>
                    <a:pt x="375" y="10"/>
                  </a:lnTo>
                  <a:close/>
                  <a:moveTo>
                    <a:pt x="1121" y="269"/>
                  </a:moveTo>
                  <a:lnTo>
                    <a:pt x="599" y="572"/>
                  </a:lnTo>
                  <a:lnTo>
                    <a:pt x="802" y="690"/>
                  </a:lnTo>
                  <a:lnTo>
                    <a:pt x="1325" y="387"/>
                  </a:lnTo>
                  <a:lnTo>
                    <a:pt x="1121" y="269"/>
                  </a:lnTo>
                  <a:close/>
                  <a:moveTo>
                    <a:pt x="1843" y="195"/>
                  </a:moveTo>
                  <a:lnTo>
                    <a:pt x="896" y="746"/>
                  </a:lnTo>
                  <a:lnTo>
                    <a:pt x="1099" y="863"/>
                  </a:lnTo>
                  <a:lnTo>
                    <a:pt x="2046" y="313"/>
                  </a:lnTo>
                  <a:lnTo>
                    <a:pt x="1843" y="195"/>
                  </a:lnTo>
                  <a:close/>
                </a:path>
              </a:pathLst>
            </a:custGeom>
            <a:solidFill>
              <a:srgbClr val="CAD7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1" name="Freeform 31"/>
            <p:cNvSpPr>
              <a:spLocks/>
            </p:cNvSpPr>
            <p:nvPr/>
          </p:nvSpPr>
          <p:spPr bwMode="auto">
            <a:xfrm>
              <a:off x="4252913" y="2946400"/>
              <a:ext cx="1576387" cy="911225"/>
            </a:xfrm>
            <a:custGeom>
              <a:avLst/>
              <a:gdLst>
                <a:gd name="T0" fmla="*/ 82 w 993"/>
                <a:gd name="T1" fmla="*/ 0 h 574"/>
                <a:gd name="T2" fmla="*/ 0 w 993"/>
                <a:gd name="T3" fmla="*/ 47 h 574"/>
                <a:gd name="T4" fmla="*/ 911 w 993"/>
                <a:gd name="T5" fmla="*/ 574 h 574"/>
                <a:gd name="T6" fmla="*/ 993 w 993"/>
                <a:gd name="T7" fmla="*/ 526 h 574"/>
                <a:gd name="T8" fmla="*/ 82 w 993"/>
                <a:gd name="T9" fmla="*/ 0 h 574"/>
              </a:gdLst>
              <a:ahLst/>
              <a:cxnLst>
                <a:cxn ang="0">
                  <a:pos x="T0" y="T1"/>
                </a:cxn>
                <a:cxn ang="0">
                  <a:pos x="T2" y="T3"/>
                </a:cxn>
                <a:cxn ang="0">
                  <a:pos x="T4" y="T5"/>
                </a:cxn>
                <a:cxn ang="0">
                  <a:pos x="T6" y="T7"/>
                </a:cxn>
                <a:cxn ang="0">
                  <a:pos x="T8" y="T9"/>
                </a:cxn>
              </a:cxnLst>
              <a:rect l="0" t="0" r="r" b="b"/>
              <a:pathLst>
                <a:path w="993" h="574">
                  <a:moveTo>
                    <a:pt x="82" y="0"/>
                  </a:moveTo>
                  <a:lnTo>
                    <a:pt x="0" y="47"/>
                  </a:lnTo>
                  <a:lnTo>
                    <a:pt x="911" y="574"/>
                  </a:lnTo>
                  <a:lnTo>
                    <a:pt x="993" y="526"/>
                  </a:lnTo>
                  <a:lnTo>
                    <a:pt x="82" y="0"/>
                  </a:lnTo>
                  <a:close/>
                </a:path>
              </a:pathLst>
            </a:custGeom>
            <a:solidFill>
              <a:srgbClr val="B8C4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2" name="Freeform 32"/>
            <p:cNvSpPr>
              <a:spLocks/>
            </p:cNvSpPr>
            <p:nvPr/>
          </p:nvSpPr>
          <p:spPr bwMode="auto">
            <a:xfrm>
              <a:off x="3995738" y="3090863"/>
              <a:ext cx="2011362" cy="1160463"/>
            </a:xfrm>
            <a:custGeom>
              <a:avLst/>
              <a:gdLst>
                <a:gd name="T0" fmla="*/ 84 w 1267"/>
                <a:gd name="T1" fmla="*/ 0 h 731"/>
                <a:gd name="T2" fmla="*/ 0 w 1267"/>
                <a:gd name="T3" fmla="*/ 48 h 731"/>
                <a:gd name="T4" fmla="*/ 1183 w 1267"/>
                <a:gd name="T5" fmla="*/ 731 h 731"/>
                <a:gd name="T6" fmla="*/ 1267 w 1267"/>
                <a:gd name="T7" fmla="*/ 683 h 731"/>
                <a:gd name="T8" fmla="*/ 84 w 1267"/>
                <a:gd name="T9" fmla="*/ 0 h 731"/>
              </a:gdLst>
              <a:ahLst/>
              <a:cxnLst>
                <a:cxn ang="0">
                  <a:pos x="T0" y="T1"/>
                </a:cxn>
                <a:cxn ang="0">
                  <a:pos x="T2" y="T3"/>
                </a:cxn>
                <a:cxn ang="0">
                  <a:pos x="T4" y="T5"/>
                </a:cxn>
                <a:cxn ang="0">
                  <a:pos x="T6" y="T7"/>
                </a:cxn>
                <a:cxn ang="0">
                  <a:pos x="T8" y="T9"/>
                </a:cxn>
              </a:cxnLst>
              <a:rect l="0" t="0" r="r" b="b"/>
              <a:pathLst>
                <a:path w="1267" h="731">
                  <a:moveTo>
                    <a:pt x="84" y="0"/>
                  </a:moveTo>
                  <a:lnTo>
                    <a:pt x="0" y="48"/>
                  </a:lnTo>
                  <a:lnTo>
                    <a:pt x="1183" y="731"/>
                  </a:lnTo>
                  <a:lnTo>
                    <a:pt x="1267" y="683"/>
                  </a:lnTo>
                  <a:lnTo>
                    <a:pt x="84" y="0"/>
                  </a:lnTo>
                  <a:close/>
                </a:path>
              </a:pathLst>
            </a:custGeom>
            <a:solidFill>
              <a:srgbClr val="B8C4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3" name="Freeform 33"/>
            <p:cNvSpPr>
              <a:spLocks/>
            </p:cNvSpPr>
            <p:nvPr/>
          </p:nvSpPr>
          <p:spPr bwMode="auto">
            <a:xfrm>
              <a:off x="4489450" y="2787650"/>
              <a:ext cx="2219325" cy="1282700"/>
            </a:xfrm>
            <a:custGeom>
              <a:avLst/>
              <a:gdLst>
                <a:gd name="T0" fmla="*/ 82 w 1398"/>
                <a:gd name="T1" fmla="*/ 0 h 808"/>
                <a:gd name="T2" fmla="*/ 0 w 1398"/>
                <a:gd name="T3" fmla="*/ 48 h 808"/>
                <a:gd name="T4" fmla="*/ 1317 w 1398"/>
                <a:gd name="T5" fmla="*/ 808 h 808"/>
                <a:gd name="T6" fmla="*/ 1398 w 1398"/>
                <a:gd name="T7" fmla="*/ 760 h 808"/>
                <a:gd name="T8" fmla="*/ 82 w 1398"/>
                <a:gd name="T9" fmla="*/ 0 h 808"/>
              </a:gdLst>
              <a:ahLst/>
              <a:cxnLst>
                <a:cxn ang="0">
                  <a:pos x="T0" y="T1"/>
                </a:cxn>
                <a:cxn ang="0">
                  <a:pos x="T2" y="T3"/>
                </a:cxn>
                <a:cxn ang="0">
                  <a:pos x="T4" y="T5"/>
                </a:cxn>
                <a:cxn ang="0">
                  <a:pos x="T6" y="T7"/>
                </a:cxn>
                <a:cxn ang="0">
                  <a:pos x="T8" y="T9"/>
                </a:cxn>
              </a:cxnLst>
              <a:rect l="0" t="0" r="r" b="b"/>
              <a:pathLst>
                <a:path w="1398" h="808">
                  <a:moveTo>
                    <a:pt x="82" y="0"/>
                  </a:moveTo>
                  <a:lnTo>
                    <a:pt x="0" y="48"/>
                  </a:lnTo>
                  <a:lnTo>
                    <a:pt x="1317" y="808"/>
                  </a:lnTo>
                  <a:lnTo>
                    <a:pt x="1398" y="760"/>
                  </a:lnTo>
                  <a:lnTo>
                    <a:pt x="82" y="0"/>
                  </a:lnTo>
                  <a:close/>
                </a:path>
              </a:pathLst>
            </a:custGeom>
            <a:solidFill>
              <a:srgbClr val="B8C4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4" name="Freeform 34"/>
            <p:cNvSpPr>
              <a:spLocks/>
            </p:cNvSpPr>
            <p:nvPr/>
          </p:nvSpPr>
          <p:spPr bwMode="auto">
            <a:xfrm>
              <a:off x="3724275" y="3233738"/>
              <a:ext cx="2222500" cy="1282700"/>
            </a:xfrm>
            <a:custGeom>
              <a:avLst/>
              <a:gdLst>
                <a:gd name="T0" fmla="*/ 84 w 1400"/>
                <a:gd name="T1" fmla="*/ 0 h 808"/>
                <a:gd name="T2" fmla="*/ 0 w 1400"/>
                <a:gd name="T3" fmla="*/ 48 h 808"/>
                <a:gd name="T4" fmla="*/ 1316 w 1400"/>
                <a:gd name="T5" fmla="*/ 808 h 808"/>
                <a:gd name="T6" fmla="*/ 1400 w 1400"/>
                <a:gd name="T7" fmla="*/ 758 h 808"/>
                <a:gd name="T8" fmla="*/ 84 w 1400"/>
                <a:gd name="T9" fmla="*/ 0 h 808"/>
              </a:gdLst>
              <a:ahLst/>
              <a:cxnLst>
                <a:cxn ang="0">
                  <a:pos x="T0" y="T1"/>
                </a:cxn>
                <a:cxn ang="0">
                  <a:pos x="T2" y="T3"/>
                </a:cxn>
                <a:cxn ang="0">
                  <a:pos x="T4" y="T5"/>
                </a:cxn>
                <a:cxn ang="0">
                  <a:pos x="T6" y="T7"/>
                </a:cxn>
                <a:cxn ang="0">
                  <a:pos x="T8" y="T9"/>
                </a:cxn>
              </a:cxnLst>
              <a:rect l="0" t="0" r="r" b="b"/>
              <a:pathLst>
                <a:path w="1400" h="808">
                  <a:moveTo>
                    <a:pt x="84" y="0"/>
                  </a:moveTo>
                  <a:lnTo>
                    <a:pt x="0" y="48"/>
                  </a:lnTo>
                  <a:lnTo>
                    <a:pt x="1316" y="808"/>
                  </a:lnTo>
                  <a:lnTo>
                    <a:pt x="1400" y="758"/>
                  </a:lnTo>
                  <a:lnTo>
                    <a:pt x="84" y="0"/>
                  </a:lnTo>
                  <a:close/>
                </a:path>
              </a:pathLst>
            </a:custGeom>
            <a:solidFill>
              <a:srgbClr val="B8C4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5" name="Freeform 35"/>
            <p:cNvSpPr>
              <a:spLocks/>
            </p:cNvSpPr>
            <p:nvPr/>
          </p:nvSpPr>
          <p:spPr bwMode="auto">
            <a:xfrm>
              <a:off x="3059113" y="3300413"/>
              <a:ext cx="2770187" cy="2759075"/>
            </a:xfrm>
            <a:custGeom>
              <a:avLst/>
              <a:gdLst>
                <a:gd name="T0" fmla="*/ 2 w 1745"/>
                <a:gd name="T1" fmla="*/ 0 h 1738"/>
                <a:gd name="T2" fmla="*/ 0 w 1745"/>
                <a:gd name="T3" fmla="*/ 730 h 1738"/>
                <a:gd name="T4" fmla="*/ 1743 w 1745"/>
                <a:gd name="T5" fmla="*/ 1738 h 1738"/>
                <a:gd name="T6" fmla="*/ 1745 w 1745"/>
                <a:gd name="T7" fmla="*/ 1008 h 1738"/>
                <a:gd name="T8" fmla="*/ 2 w 1745"/>
                <a:gd name="T9" fmla="*/ 0 h 1738"/>
              </a:gdLst>
              <a:ahLst/>
              <a:cxnLst>
                <a:cxn ang="0">
                  <a:pos x="T0" y="T1"/>
                </a:cxn>
                <a:cxn ang="0">
                  <a:pos x="T2" y="T3"/>
                </a:cxn>
                <a:cxn ang="0">
                  <a:pos x="T4" y="T5"/>
                </a:cxn>
                <a:cxn ang="0">
                  <a:pos x="T6" y="T7"/>
                </a:cxn>
                <a:cxn ang="0">
                  <a:pos x="T8" y="T9"/>
                </a:cxn>
              </a:cxnLst>
              <a:rect l="0" t="0" r="r" b="b"/>
              <a:pathLst>
                <a:path w="1745" h="1738">
                  <a:moveTo>
                    <a:pt x="2" y="0"/>
                  </a:moveTo>
                  <a:lnTo>
                    <a:pt x="0" y="730"/>
                  </a:lnTo>
                  <a:lnTo>
                    <a:pt x="1743" y="1738"/>
                  </a:lnTo>
                  <a:lnTo>
                    <a:pt x="1745" y="1008"/>
                  </a:lnTo>
                  <a:lnTo>
                    <a:pt x="2" y="0"/>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6" name="Freeform 36"/>
            <p:cNvSpPr>
              <a:spLocks/>
            </p:cNvSpPr>
            <p:nvPr/>
          </p:nvSpPr>
          <p:spPr bwMode="auto">
            <a:xfrm>
              <a:off x="5826125" y="2955925"/>
              <a:ext cx="3346450" cy="3103563"/>
            </a:xfrm>
            <a:custGeom>
              <a:avLst/>
              <a:gdLst>
                <a:gd name="T0" fmla="*/ 2 w 2108"/>
                <a:gd name="T1" fmla="*/ 1225 h 1955"/>
                <a:gd name="T2" fmla="*/ 0 w 2108"/>
                <a:gd name="T3" fmla="*/ 1955 h 1955"/>
                <a:gd name="T4" fmla="*/ 2106 w 2108"/>
                <a:gd name="T5" fmla="*/ 730 h 1955"/>
                <a:gd name="T6" fmla="*/ 2108 w 2108"/>
                <a:gd name="T7" fmla="*/ 0 h 1955"/>
                <a:gd name="T8" fmla="*/ 2 w 2108"/>
                <a:gd name="T9" fmla="*/ 1225 h 1955"/>
              </a:gdLst>
              <a:ahLst/>
              <a:cxnLst>
                <a:cxn ang="0">
                  <a:pos x="T0" y="T1"/>
                </a:cxn>
                <a:cxn ang="0">
                  <a:pos x="T2" y="T3"/>
                </a:cxn>
                <a:cxn ang="0">
                  <a:pos x="T4" y="T5"/>
                </a:cxn>
                <a:cxn ang="0">
                  <a:pos x="T6" y="T7"/>
                </a:cxn>
                <a:cxn ang="0">
                  <a:pos x="T8" y="T9"/>
                </a:cxn>
              </a:cxnLst>
              <a:rect l="0" t="0" r="r" b="b"/>
              <a:pathLst>
                <a:path w="2108" h="1955">
                  <a:moveTo>
                    <a:pt x="2" y="1225"/>
                  </a:moveTo>
                  <a:lnTo>
                    <a:pt x="0" y="1955"/>
                  </a:lnTo>
                  <a:lnTo>
                    <a:pt x="2106" y="730"/>
                  </a:lnTo>
                  <a:lnTo>
                    <a:pt x="2108" y="0"/>
                  </a:lnTo>
                  <a:lnTo>
                    <a:pt x="2" y="1225"/>
                  </a:lnTo>
                  <a:close/>
                </a:path>
              </a:pathLst>
            </a:custGeom>
            <a:solidFill>
              <a:schemeClr val="bg2">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302" name="Group 301"/>
          <p:cNvGrpSpPr/>
          <p:nvPr/>
        </p:nvGrpSpPr>
        <p:grpSpPr>
          <a:xfrm>
            <a:off x="6693939" y="3795917"/>
            <a:ext cx="648451" cy="1311215"/>
            <a:chOff x="1060450" y="1265238"/>
            <a:chExt cx="2589213" cy="5235575"/>
          </a:xfrm>
        </p:grpSpPr>
        <p:sp>
          <p:nvSpPr>
            <p:cNvPr id="200" name="Freeform 127"/>
            <p:cNvSpPr>
              <a:spLocks/>
            </p:cNvSpPr>
            <p:nvPr/>
          </p:nvSpPr>
          <p:spPr bwMode="auto">
            <a:xfrm>
              <a:off x="2339975" y="1984376"/>
              <a:ext cx="1243013" cy="2009775"/>
            </a:xfrm>
            <a:custGeom>
              <a:avLst/>
              <a:gdLst>
                <a:gd name="T0" fmla="*/ 215 w 394"/>
                <a:gd name="T1" fmla="*/ 28 h 638"/>
                <a:gd name="T2" fmla="*/ 204 w 394"/>
                <a:gd name="T3" fmla="*/ 39 h 638"/>
                <a:gd name="T4" fmla="*/ 182 w 394"/>
                <a:gd name="T5" fmla="*/ 71 h 638"/>
                <a:gd name="T6" fmla="*/ 144 w 394"/>
                <a:gd name="T7" fmla="*/ 95 h 638"/>
                <a:gd name="T8" fmla="*/ 108 w 394"/>
                <a:gd name="T9" fmla="*/ 92 h 638"/>
                <a:gd name="T10" fmla="*/ 90 w 394"/>
                <a:gd name="T11" fmla="*/ 69 h 638"/>
                <a:gd name="T12" fmla="*/ 86 w 394"/>
                <a:gd name="T13" fmla="*/ 40 h 638"/>
                <a:gd name="T14" fmla="*/ 88 w 394"/>
                <a:gd name="T15" fmla="*/ 10 h 638"/>
                <a:gd name="T16" fmla="*/ 33 w 394"/>
                <a:gd name="T17" fmla="*/ 22 h 638"/>
                <a:gd name="T18" fmla="*/ 1 w 394"/>
                <a:gd name="T19" fmla="*/ 78 h 638"/>
                <a:gd name="T20" fmla="*/ 11 w 394"/>
                <a:gd name="T21" fmla="*/ 93 h 638"/>
                <a:gd name="T22" fmla="*/ 20 w 394"/>
                <a:gd name="T23" fmla="*/ 109 h 638"/>
                <a:gd name="T24" fmla="*/ 36 w 394"/>
                <a:gd name="T25" fmla="*/ 142 h 638"/>
                <a:gd name="T26" fmla="*/ 47 w 394"/>
                <a:gd name="T27" fmla="*/ 177 h 638"/>
                <a:gd name="T28" fmla="*/ 53 w 394"/>
                <a:gd name="T29" fmla="*/ 217 h 638"/>
                <a:gd name="T30" fmla="*/ 67 w 394"/>
                <a:gd name="T31" fmla="*/ 305 h 638"/>
                <a:gd name="T32" fmla="*/ 69 w 394"/>
                <a:gd name="T33" fmla="*/ 359 h 638"/>
                <a:gd name="T34" fmla="*/ 56 w 394"/>
                <a:gd name="T35" fmla="*/ 411 h 638"/>
                <a:gd name="T36" fmla="*/ 81 w 394"/>
                <a:gd name="T37" fmla="*/ 526 h 638"/>
                <a:gd name="T38" fmla="*/ 266 w 394"/>
                <a:gd name="T39" fmla="*/ 524 h 638"/>
                <a:gd name="T40" fmla="*/ 303 w 394"/>
                <a:gd name="T41" fmla="*/ 535 h 638"/>
                <a:gd name="T42" fmla="*/ 330 w 394"/>
                <a:gd name="T43" fmla="*/ 561 h 638"/>
                <a:gd name="T44" fmla="*/ 329 w 394"/>
                <a:gd name="T45" fmla="*/ 615 h 638"/>
                <a:gd name="T46" fmla="*/ 347 w 394"/>
                <a:gd name="T47" fmla="*/ 638 h 638"/>
                <a:gd name="T48" fmla="*/ 373 w 394"/>
                <a:gd name="T49" fmla="*/ 497 h 638"/>
                <a:gd name="T50" fmla="*/ 359 w 394"/>
                <a:gd name="T51" fmla="*/ 353 h 638"/>
                <a:gd name="T52" fmla="*/ 394 w 394"/>
                <a:gd name="T53" fmla="*/ 113 h 638"/>
                <a:gd name="T54" fmla="*/ 386 w 394"/>
                <a:gd name="T55" fmla="*/ 99 h 638"/>
                <a:gd name="T56" fmla="*/ 342 w 394"/>
                <a:gd name="T57" fmla="*/ 55 h 638"/>
                <a:gd name="T58" fmla="*/ 221 w 394"/>
                <a:gd name="T59" fmla="*/ 1 h 638"/>
                <a:gd name="T60" fmla="*/ 216 w 394"/>
                <a:gd name="T61" fmla="*/ 0 h 638"/>
                <a:gd name="T62" fmla="*/ 222 w 394"/>
                <a:gd name="T63" fmla="*/ 14 h 638"/>
                <a:gd name="T64" fmla="*/ 215 w 394"/>
                <a:gd name="T65" fmla="*/ 2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4" h="638">
                  <a:moveTo>
                    <a:pt x="215" y="28"/>
                  </a:moveTo>
                  <a:cubicBezTo>
                    <a:pt x="211" y="32"/>
                    <a:pt x="208" y="35"/>
                    <a:pt x="204" y="39"/>
                  </a:cubicBezTo>
                  <a:cubicBezTo>
                    <a:pt x="196" y="49"/>
                    <a:pt x="191" y="61"/>
                    <a:pt x="182" y="71"/>
                  </a:cubicBezTo>
                  <a:cubicBezTo>
                    <a:pt x="172" y="83"/>
                    <a:pt x="159" y="92"/>
                    <a:pt x="144" y="95"/>
                  </a:cubicBezTo>
                  <a:cubicBezTo>
                    <a:pt x="132" y="99"/>
                    <a:pt x="118" y="98"/>
                    <a:pt x="108" y="92"/>
                  </a:cubicBezTo>
                  <a:cubicBezTo>
                    <a:pt x="99" y="87"/>
                    <a:pt x="94" y="78"/>
                    <a:pt x="90" y="69"/>
                  </a:cubicBezTo>
                  <a:cubicBezTo>
                    <a:pt x="87" y="59"/>
                    <a:pt x="87" y="49"/>
                    <a:pt x="86" y="40"/>
                  </a:cubicBezTo>
                  <a:cubicBezTo>
                    <a:pt x="86" y="30"/>
                    <a:pt x="86" y="20"/>
                    <a:pt x="88" y="10"/>
                  </a:cubicBezTo>
                  <a:cubicBezTo>
                    <a:pt x="70" y="12"/>
                    <a:pt x="51" y="16"/>
                    <a:pt x="33" y="22"/>
                  </a:cubicBezTo>
                  <a:cubicBezTo>
                    <a:pt x="20" y="39"/>
                    <a:pt x="9" y="58"/>
                    <a:pt x="1" y="78"/>
                  </a:cubicBezTo>
                  <a:cubicBezTo>
                    <a:pt x="0" y="80"/>
                    <a:pt x="10" y="91"/>
                    <a:pt x="11" y="93"/>
                  </a:cubicBezTo>
                  <a:cubicBezTo>
                    <a:pt x="14" y="98"/>
                    <a:pt x="17" y="103"/>
                    <a:pt x="20" y="109"/>
                  </a:cubicBezTo>
                  <a:cubicBezTo>
                    <a:pt x="26" y="120"/>
                    <a:pt x="31" y="131"/>
                    <a:pt x="36" y="142"/>
                  </a:cubicBezTo>
                  <a:cubicBezTo>
                    <a:pt x="41" y="154"/>
                    <a:pt x="45" y="165"/>
                    <a:pt x="47" y="177"/>
                  </a:cubicBezTo>
                  <a:cubicBezTo>
                    <a:pt x="49" y="190"/>
                    <a:pt x="51" y="204"/>
                    <a:pt x="53" y="217"/>
                  </a:cubicBezTo>
                  <a:cubicBezTo>
                    <a:pt x="58" y="247"/>
                    <a:pt x="62" y="276"/>
                    <a:pt x="67" y="305"/>
                  </a:cubicBezTo>
                  <a:cubicBezTo>
                    <a:pt x="70" y="323"/>
                    <a:pt x="73" y="341"/>
                    <a:pt x="69" y="359"/>
                  </a:cubicBezTo>
                  <a:cubicBezTo>
                    <a:pt x="66" y="377"/>
                    <a:pt x="57" y="393"/>
                    <a:pt x="56" y="411"/>
                  </a:cubicBezTo>
                  <a:cubicBezTo>
                    <a:pt x="54" y="451"/>
                    <a:pt x="63" y="490"/>
                    <a:pt x="81" y="526"/>
                  </a:cubicBezTo>
                  <a:cubicBezTo>
                    <a:pt x="143" y="520"/>
                    <a:pt x="205" y="514"/>
                    <a:pt x="266" y="524"/>
                  </a:cubicBezTo>
                  <a:cubicBezTo>
                    <a:pt x="279" y="526"/>
                    <a:pt x="291" y="529"/>
                    <a:pt x="303" y="535"/>
                  </a:cubicBezTo>
                  <a:cubicBezTo>
                    <a:pt x="314" y="540"/>
                    <a:pt x="324" y="549"/>
                    <a:pt x="330" y="561"/>
                  </a:cubicBezTo>
                  <a:cubicBezTo>
                    <a:pt x="337" y="578"/>
                    <a:pt x="334" y="598"/>
                    <a:pt x="329" y="615"/>
                  </a:cubicBezTo>
                  <a:cubicBezTo>
                    <a:pt x="335" y="623"/>
                    <a:pt x="341" y="631"/>
                    <a:pt x="347" y="638"/>
                  </a:cubicBezTo>
                  <a:cubicBezTo>
                    <a:pt x="367" y="594"/>
                    <a:pt x="375" y="546"/>
                    <a:pt x="373" y="497"/>
                  </a:cubicBezTo>
                  <a:cubicBezTo>
                    <a:pt x="372" y="449"/>
                    <a:pt x="364" y="401"/>
                    <a:pt x="359" y="353"/>
                  </a:cubicBezTo>
                  <a:cubicBezTo>
                    <a:pt x="394" y="113"/>
                    <a:pt x="394" y="113"/>
                    <a:pt x="394" y="113"/>
                  </a:cubicBezTo>
                  <a:cubicBezTo>
                    <a:pt x="391" y="108"/>
                    <a:pt x="388" y="103"/>
                    <a:pt x="386" y="99"/>
                  </a:cubicBezTo>
                  <a:cubicBezTo>
                    <a:pt x="375" y="81"/>
                    <a:pt x="360" y="66"/>
                    <a:pt x="342" y="55"/>
                  </a:cubicBezTo>
                  <a:cubicBezTo>
                    <a:pt x="304" y="32"/>
                    <a:pt x="263" y="14"/>
                    <a:pt x="221" y="1"/>
                  </a:cubicBezTo>
                  <a:cubicBezTo>
                    <a:pt x="220" y="1"/>
                    <a:pt x="218" y="0"/>
                    <a:pt x="216" y="0"/>
                  </a:cubicBezTo>
                  <a:cubicBezTo>
                    <a:pt x="220" y="3"/>
                    <a:pt x="223" y="8"/>
                    <a:pt x="222" y="14"/>
                  </a:cubicBezTo>
                  <a:cubicBezTo>
                    <a:pt x="222" y="19"/>
                    <a:pt x="218" y="24"/>
                    <a:pt x="215" y="28"/>
                  </a:cubicBezTo>
                  <a:close/>
                </a:path>
              </a:pathLst>
            </a:custGeom>
            <a:solidFill>
              <a:srgbClr val="0AA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1" name="Freeform 128"/>
            <p:cNvSpPr>
              <a:spLocks/>
            </p:cNvSpPr>
            <p:nvPr/>
          </p:nvSpPr>
          <p:spPr bwMode="auto">
            <a:xfrm>
              <a:off x="2573338" y="1984376"/>
              <a:ext cx="511175" cy="346075"/>
            </a:xfrm>
            <a:custGeom>
              <a:avLst/>
              <a:gdLst>
                <a:gd name="T0" fmla="*/ 0 w 162"/>
                <a:gd name="T1" fmla="*/ 25 h 110"/>
                <a:gd name="T2" fmla="*/ 0 w 162"/>
                <a:gd name="T3" fmla="*/ 40 h 110"/>
                <a:gd name="T4" fmla="*/ 5 w 162"/>
                <a:gd name="T5" fmla="*/ 73 h 110"/>
                <a:gd name="T6" fmla="*/ 27 w 162"/>
                <a:gd name="T7" fmla="*/ 102 h 110"/>
                <a:gd name="T8" fmla="*/ 55 w 162"/>
                <a:gd name="T9" fmla="*/ 110 h 110"/>
                <a:gd name="T10" fmla="*/ 73 w 162"/>
                <a:gd name="T11" fmla="*/ 108 h 110"/>
                <a:gd name="T12" fmla="*/ 118 w 162"/>
                <a:gd name="T13" fmla="*/ 79 h 110"/>
                <a:gd name="T14" fmla="*/ 130 w 162"/>
                <a:gd name="T15" fmla="*/ 62 h 110"/>
                <a:gd name="T16" fmla="*/ 140 w 162"/>
                <a:gd name="T17" fmla="*/ 47 h 110"/>
                <a:gd name="T18" fmla="*/ 145 w 162"/>
                <a:gd name="T19" fmla="*/ 42 h 110"/>
                <a:gd name="T20" fmla="*/ 150 w 162"/>
                <a:gd name="T21" fmla="*/ 36 h 110"/>
                <a:gd name="T22" fmla="*/ 151 w 162"/>
                <a:gd name="T23" fmla="*/ 34 h 110"/>
                <a:gd name="T24" fmla="*/ 160 w 162"/>
                <a:gd name="T25" fmla="*/ 19 h 110"/>
                <a:gd name="T26" fmla="*/ 158 w 162"/>
                <a:gd name="T27" fmla="*/ 5 h 110"/>
                <a:gd name="T28" fmla="*/ 147 w 162"/>
                <a:gd name="T29" fmla="*/ 1 h 110"/>
                <a:gd name="T30" fmla="*/ 142 w 162"/>
                <a:gd name="T31" fmla="*/ 0 h 110"/>
                <a:gd name="T32" fmla="*/ 148 w 162"/>
                <a:gd name="T33" fmla="*/ 14 h 110"/>
                <a:gd name="T34" fmla="*/ 141 w 162"/>
                <a:gd name="T35" fmla="*/ 28 h 110"/>
                <a:gd name="T36" fmla="*/ 130 w 162"/>
                <a:gd name="T37" fmla="*/ 39 h 110"/>
                <a:gd name="T38" fmla="*/ 108 w 162"/>
                <a:gd name="T39" fmla="*/ 71 h 110"/>
                <a:gd name="T40" fmla="*/ 70 w 162"/>
                <a:gd name="T41" fmla="*/ 95 h 110"/>
                <a:gd name="T42" fmla="*/ 34 w 162"/>
                <a:gd name="T43" fmla="*/ 92 h 110"/>
                <a:gd name="T44" fmla="*/ 16 w 162"/>
                <a:gd name="T45" fmla="*/ 69 h 110"/>
                <a:gd name="T46" fmla="*/ 12 w 162"/>
                <a:gd name="T47" fmla="*/ 40 h 110"/>
                <a:gd name="T48" fmla="*/ 14 w 162"/>
                <a:gd name="T49" fmla="*/ 10 h 110"/>
                <a:gd name="T50" fmla="*/ 0 w 162"/>
                <a:gd name="T51" fmla="*/ 12 h 110"/>
                <a:gd name="T52" fmla="*/ 0 w 162"/>
                <a:gd name="T53" fmla="*/ 2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110">
                  <a:moveTo>
                    <a:pt x="0" y="25"/>
                  </a:moveTo>
                  <a:cubicBezTo>
                    <a:pt x="0" y="29"/>
                    <a:pt x="0" y="34"/>
                    <a:pt x="0" y="40"/>
                  </a:cubicBezTo>
                  <a:cubicBezTo>
                    <a:pt x="0" y="50"/>
                    <a:pt x="1" y="61"/>
                    <a:pt x="5" y="73"/>
                  </a:cubicBezTo>
                  <a:cubicBezTo>
                    <a:pt x="9" y="86"/>
                    <a:pt x="17" y="96"/>
                    <a:pt x="27" y="102"/>
                  </a:cubicBezTo>
                  <a:cubicBezTo>
                    <a:pt x="35" y="107"/>
                    <a:pt x="44" y="110"/>
                    <a:pt x="55" y="110"/>
                  </a:cubicBezTo>
                  <a:cubicBezTo>
                    <a:pt x="61" y="110"/>
                    <a:pt x="67" y="109"/>
                    <a:pt x="73" y="108"/>
                  </a:cubicBezTo>
                  <a:cubicBezTo>
                    <a:pt x="90" y="103"/>
                    <a:pt x="106" y="93"/>
                    <a:pt x="118" y="79"/>
                  </a:cubicBezTo>
                  <a:cubicBezTo>
                    <a:pt x="123" y="74"/>
                    <a:pt x="126" y="67"/>
                    <a:pt x="130" y="62"/>
                  </a:cubicBezTo>
                  <a:cubicBezTo>
                    <a:pt x="134" y="56"/>
                    <a:pt x="137" y="51"/>
                    <a:pt x="140" y="47"/>
                  </a:cubicBezTo>
                  <a:cubicBezTo>
                    <a:pt x="142" y="45"/>
                    <a:pt x="143" y="43"/>
                    <a:pt x="145" y="42"/>
                  </a:cubicBezTo>
                  <a:cubicBezTo>
                    <a:pt x="147" y="40"/>
                    <a:pt x="148" y="38"/>
                    <a:pt x="150" y="36"/>
                  </a:cubicBezTo>
                  <a:cubicBezTo>
                    <a:pt x="151" y="34"/>
                    <a:pt x="151" y="34"/>
                    <a:pt x="151" y="34"/>
                  </a:cubicBezTo>
                  <a:cubicBezTo>
                    <a:pt x="154" y="31"/>
                    <a:pt x="159" y="25"/>
                    <a:pt x="160" y="19"/>
                  </a:cubicBezTo>
                  <a:cubicBezTo>
                    <a:pt x="162" y="14"/>
                    <a:pt x="160" y="9"/>
                    <a:pt x="158" y="5"/>
                  </a:cubicBezTo>
                  <a:cubicBezTo>
                    <a:pt x="154" y="4"/>
                    <a:pt x="151" y="2"/>
                    <a:pt x="147" y="1"/>
                  </a:cubicBezTo>
                  <a:cubicBezTo>
                    <a:pt x="146" y="1"/>
                    <a:pt x="144" y="0"/>
                    <a:pt x="142" y="0"/>
                  </a:cubicBezTo>
                  <a:cubicBezTo>
                    <a:pt x="146" y="3"/>
                    <a:pt x="149" y="8"/>
                    <a:pt x="148" y="14"/>
                  </a:cubicBezTo>
                  <a:cubicBezTo>
                    <a:pt x="148" y="19"/>
                    <a:pt x="144" y="24"/>
                    <a:pt x="141" y="28"/>
                  </a:cubicBezTo>
                  <a:cubicBezTo>
                    <a:pt x="137" y="32"/>
                    <a:pt x="134" y="35"/>
                    <a:pt x="130" y="39"/>
                  </a:cubicBezTo>
                  <a:cubicBezTo>
                    <a:pt x="122" y="49"/>
                    <a:pt x="117" y="61"/>
                    <a:pt x="108" y="71"/>
                  </a:cubicBezTo>
                  <a:cubicBezTo>
                    <a:pt x="98" y="83"/>
                    <a:pt x="85" y="92"/>
                    <a:pt x="70" y="95"/>
                  </a:cubicBezTo>
                  <a:cubicBezTo>
                    <a:pt x="58" y="99"/>
                    <a:pt x="44" y="98"/>
                    <a:pt x="34" y="92"/>
                  </a:cubicBezTo>
                  <a:cubicBezTo>
                    <a:pt x="25" y="87"/>
                    <a:pt x="20" y="78"/>
                    <a:pt x="16" y="69"/>
                  </a:cubicBezTo>
                  <a:cubicBezTo>
                    <a:pt x="13" y="59"/>
                    <a:pt x="13" y="49"/>
                    <a:pt x="12" y="40"/>
                  </a:cubicBezTo>
                  <a:cubicBezTo>
                    <a:pt x="12" y="30"/>
                    <a:pt x="12" y="20"/>
                    <a:pt x="14" y="10"/>
                  </a:cubicBezTo>
                  <a:cubicBezTo>
                    <a:pt x="9" y="11"/>
                    <a:pt x="5" y="11"/>
                    <a:pt x="0" y="12"/>
                  </a:cubicBezTo>
                  <a:cubicBezTo>
                    <a:pt x="0" y="16"/>
                    <a:pt x="0" y="20"/>
                    <a:pt x="0" y="25"/>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2" name="Freeform 129"/>
            <p:cNvSpPr>
              <a:spLocks/>
            </p:cNvSpPr>
            <p:nvPr/>
          </p:nvSpPr>
          <p:spPr bwMode="auto">
            <a:xfrm>
              <a:off x="3276600" y="2339976"/>
              <a:ext cx="373063" cy="601663"/>
            </a:xfrm>
            <a:custGeom>
              <a:avLst/>
              <a:gdLst>
                <a:gd name="T0" fmla="*/ 97 w 118"/>
                <a:gd name="T1" fmla="*/ 0 h 191"/>
                <a:gd name="T2" fmla="*/ 103 w 118"/>
                <a:gd name="T3" fmla="*/ 14 h 191"/>
                <a:gd name="T4" fmla="*/ 111 w 118"/>
                <a:gd name="T5" fmla="*/ 53 h 191"/>
                <a:gd name="T6" fmla="*/ 112 w 118"/>
                <a:gd name="T7" fmla="*/ 180 h 191"/>
                <a:gd name="T8" fmla="*/ 95 w 118"/>
                <a:gd name="T9" fmla="*/ 186 h 191"/>
                <a:gd name="T10" fmla="*/ 12 w 118"/>
                <a:gd name="T11" fmla="*/ 190 h 191"/>
                <a:gd name="T12" fmla="*/ 4 w 118"/>
                <a:gd name="T13" fmla="*/ 128 h 191"/>
                <a:gd name="T14" fmla="*/ 14 w 118"/>
                <a:gd name="T15" fmla="*/ 93 h 191"/>
                <a:gd name="T16" fmla="*/ 7 w 118"/>
                <a:gd name="T17" fmla="*/ 59 h 191"/>
                <a:gd name="T18" fmla="*/ 97 w 118"/>
                <a:gd name="T19"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191">
                  <a:moveTo>
                    <a:pt x="97" y="0"/>
                  </a:moveTo>
                  <a:cubicBezTo>
                    <a:pt x="99" y="4"/>
                    <a:pt x="101" y="9"/>
                    <a:pt x="103" y="14"/>
                  </a:cubicBezTo>
                  <a:cubicBezTo>
                    <a:pt x="106" y="27"/>
                    <a:pt x="109" y="40"/>
                    <a:pt x="111" y="53"/>
                  </a:cubicBezTo>
                  <a:cubicBezTo>
                    <a:pt x="118" y="95"/>
                    <a:pt x="118" y="138"/>
                    <a:pt x="112" y="180"/>
                  </a:cubicBezTo>
                  <a:cubicBezTo>
                    <a:pt x="107" y="184"/>
                    <a:pt x="101" y="185"/>
                    <a:pt x="95" y="186"/>
                  </a:cubicBezTo>
                  <a:cubicBezTo>
                    <a:pt x="67" y="190"/>
                    <a:pt x="40" y="191"/>
                    <a:pt x="12" y="190"/>
                  </a:cubicBezTo>
                  <a:cubicBezTo>
                    <a:pt x="3" y="171"/>
                    <a:pt x="0" y="149"/>
                    <a:pt x="4" y="128"/>
                  </a:cubicBezTo>
                  <a:cubicBezTo>
                    <a:pt x="7" y="117"/>
                    <a:pt x="12" y="105"/>
                    <a:pt x="14" y="93"/>
                  </a:cubicBezTo>
                  <a:cubicBezTo>
                    <a:pt x="16" y="81"/>
                    <a:pt x="15" y="68"/>
                    <a:pt x="7" y="59"/>
                  </a:cubicBezTo>
                  <a:cubicBezTo>
                    <a:pt x="22" y="38"/>
                    <a:pt x="76" y="4"/>
                    <a:pt x="97" y="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3" name="Freeform 130"/>
            <p:cNvSpPr>
              <a:spLocks/>
            </p:cNvSpPr>
            <p:nvPr/>
          </p:nvSpPr>
          <p:spPr bwMode="auto">
            <a:xfrm>
              <a:off x="2343150" y="2233613"/>
              <a:ext cx="176213" cy="509588"/>
            </a:xfrm>
            <a:custGeom>
              <a:avLst/>
              <a:gdLst>
                <a:gd name="T0" fmla="*/ 56 w 56"/>
                <a:gd name="T1" fmla="*/ 162 h 162"/>
                <a:gd name="T2" fmla="*/ 52 w 56"/>
                <a:gd name="T3" fmla="*/ 138 h 162"/>
                <a:gd name="T4" fmla="*/ 46 w 56"/>
                <a:gd name="T5" fmla="*/ 98 h 162"/>
                <a:gd name="T6" fmla="*/ 35 w 56"/>
                <a:gd name="T7" fmla="*/ 63 h 162"/>
                <a:gd name="T8" fmla="*/ 19 w 56"/>
                <a:gd name="T9" fmla="*/ 30 h 162"/>
                <a:gd name="T10" fmla="*/ 10 w 56"/>
                <a:gd name="T11" fmla="*/ 14 h 162"/>
                <a:gd name="T12" fmla="*/ 0 w 56"/>
                <a:gd name="T13" fmla="*/ 0 h 162"/>
                <a:gd name="T14" fmla="*/ 4 w 56"/>
                <a:gd name="T15" fmla="*/ 33 h 162"/>
                <a:gd name="T16" fmla="*/ 6 w 56"/>
                <a:gd name="T17" fmla="*/ 47 h 162"/>
                <a:gd name="T18" fmla="*/ 8 w 56"/>
                <a:gd name="T19" fmla="*/ 66 h 162"/>
                <a:gd name="T20" fmla="*/ 5 w 56"/>
                <a:gd name="T21" fmla="*/ 141 h 162"/>
                <a:gd name="T22" fmla="*/ 56 w 56"/>
                <a:gd name="T23"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62">
                  <a:moveTo>
                    <a:pt x="56" y="162"/>
                  </a:moveTo>
                  <a:cubicBezTo>
                    <a:pt x="54" y="154"/>
                    <a:pt x="53" y="146"/>
                    <a:pt x="52" y="138"/>
                  </a:cubicBezTo>
                  <a:cubicBezTo>
                    <a:pt x="50" y="125"/>
                    <a:pt x="48" y="111"/>
                    <a:pt x="46" y="98"/>
                  </a:cubicBezTo>
                  <a:cubicBezTo>
                    <a:pt x="44" y="86"/>
                    <a:pt x="40" y="75"/>
                    <a:pt x="35" y="63"/>
                  </a:cubicBezTo>
                  <a:cubicBezTo>
                    <a:pt x="30" y="52"/>
                    <a:pt x="25" y="41"/>
                    <a:pt x="19" y="30"/>
                  </a:cubicBezTo>
                  <a:cubicBezTo>
                    <a:pt x="16" y="24"/>
                    <a:pt x="13" y="19"/>
                    <a:pt x="10" y="14"/>
                  </a:cubicBezTo>
                  <a:cubicBezTo>
                    <a:pt x="9" y="12"/>
                    <a:pt x="1" y="3"/>
                    <a:pt x="0" y="0"/>
                  </a:cubicBezTo>
                  <a:cubicBezTo>
                    <a:pt x="1" y="11"/>
                    <a:pt x="3" y="22"/>
                    <a:pt x="4" y="33"/>
                  </a:cubicBezTo>
                  <a:cubicBezTo>
                    <a:pt x="5" y="38"/>
                    <a:pt x="5" y="42"/>
                    <a:pt x="6" y="47"/>
                  </a:cubicBezTo>
                  <a:cubicBezTo>
                    <a:pt x="7" y="53"/>
                    <a:pt x="8" y="60"/>
                    <a:pt x="8" y="66"/>
                  </a:cubicBezTo>
                  <a:cubicBezTo>
                    <a:pt x="11" y="91"/>
                    <a:pt x="8" y="116"/>
                    <a:pt x="5" y="141"/>
                  </a:cubicBezTo>
                  <a:cubicBezTo>
                    <a:pt x="20" y="152"/>
                    <a:pt x="37" y="160"/>
                    <a:pt x="56" y="162"/>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4" name="Freeform 131"/>
            <p:cNvSpPr>
              <a:spLocks/>
            </p:cNvSpPr>
            <p:nvPr/>
          </p:nvSpPr>
          <p:spPr bwMode="auto">
            <a:xfrm>
              <a:off x="2263775" y="1265238"/>
              <a:ext cx="674688" cy="604838"/>
            </a:xfrm>
            <a:custGeom>
              <a:avLst/>
              <a:gdLst>
                <a:gd name="T0" fmla="*/ 23 w 214"/>
                <a:gd name="T1" fmla="*/ 140 h 192"/>
                <a:gd name="T2" fmla="*/ 50 w 214"/>
                <a:gd name="T3" fmla="*/ 134 h 192"/>
                <a:gd name="T4" fmla="*/ 81 w 214"/>
                <a:gd name="T5" fmla="*/ 121 h 192"/>
                <a:gd name="T6" fmla="*/ 100 w 214"/>
                <a:gd name="T7" fmla="*/ 120 h 192"/>
                <a:gd name="T8" fmla="*/ 107 w 214"/>
                <a:gd name="T9" fmla="*/ 136 h 192"/>
                <a:gd name="T10" fmla="*/ 128 w 214"/>
                <a:gd name="T11" fmla="*/ 150 h 192"/>
                <a:gd name="T12" fmla="*/ 148 w 214"/>
                <a:gd name="T13" fmla="*/ 165 h 192"/>
                <a:gd name="T14" fmla="*/ 149 w 214"/>
                <a:gd name="T15" fmla="*/ 181 h 192"/>
                <a:gd name="T16" fmla="*/ 159 w 214"/>
                <a:gd name="T17" fmla="*/ 190 h 192"/>
                <a:gd name="T18" fmla="*/ 166 w 214"/>
                <a:gd name="T19" fmla="*/ 179 h 192"/>
                <a:gd name="T20" fmla="*/ 183 w 214"/>
                <a:gd name="T21" fmla="*/ 147 h 192"/>
                <a:gd name="T22" fmla="*/ 205 w 214"/>
                <a:gd name="T23" fmla="*/ 138 h 192"/>
                <a:gd name="T24" fmla="*/ 210 w 214"/>
                <a:gd name="T25" fmla="*/ 122 h 192"/>
                <a:gd name="T26" fmla="*/ 211 w 214"/>
                <a:gd name="T27" fmla="*/ 86 h 192"/>
                <a:gd name="T28" fmla="*/ 198 w 214"/>
                <a:gd name="T29" fmla="*/ 52 h 192"/>
                <a:gd name="T30" fmla="*/ 91 w 214"/>
                <a:gd name="T31" fmla="*/ 7 h 192"/>
                <a:gd name="T32" fmla="*/ 43 w 214"/>
                <a:gd name="T33" fmla="*/ 28 h 192"/>
                <a:gd name="T34" fmla="*/ 11 w 214"/>
                <a:gd name="T35" fmla="*/ 64 h 192"/>
                <a:gd name="T36" fmla="*/ 4 w 214"/>
                <a:gd name="T37" fmla="*/ 126 h 192"/>
                <a:gd name="T38" fmla="*/ 23 w 214"/>
                <a:gd name="T39" fmla="*/ 14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4" h="192">
                  <a:moveTo>
                    <a:pt x="23" y="140"/>
                  </a:moveTo>
                  <a:cubicBezTo>
                    <a:pt x="32" y="141"/>
                    <a:pt x="41" y="138"/>
                    <a:pt x="50" y="134"/>
                  </a:cubicBezTo>
                  <a:cubicBezTo>
                    <a:pt x="60" y="130"/>
                    <a:pt x="71" y="126"/>
                    <a:pt x="81" y="121"/>
                  </a:cubicBezTo>
                  <a:cubicBezTo>
                    <a:pt x="87" y="119"/>
                    <a:pt x="95" y="116"/>
                    <a:pt x="100" y="120"/>
                  </a:cubicBezTo>
                  <a:cubicBezTo>
                    <a:pt x="104" y="124"/>
                    <a:pt x="104" y="131"/>
                    <a:pt x="107" y="136"/>
                  </a:cubicBezTo>
                  <a:cubicBezTo>
                    <a:pt x="111" y="144"/>
                    <a:pt x="120" y="147"/>
                    <a:pt x="128" y="150"/>
                  </a:cubicBezTo>
                  <a:cubicBezTo>
                    <a:pt x="137" y="153"/>
                    <a:pt x="145" y="157"/>
                    <a:pt x="148" y="165"/>
                  </a:cubicBezTo>
                  <a:cubicBezTo>
                    <a:pt x="149" y="170"/>
                    <a:pt x="148" y="176"/>
                    <a:pt x="149" y="181"/>
                  </a:cubicBezTo>
                  <a:cubicBezTo>
                    <a:pt x="150" y="186"/>
                    <a:pt x="154" y="192"/>
                    <a:pt x="159" y="190"/>
                  </a:cubicBezTo>
                  <a:cubicBezTo>
                    <a:pt x="163" y="189"/>
                    <a:pt x="165" y="184"/>
                    <a:pt x="166" y="179"/>
                  </a:cubicBezTo>
                  <a:cubicBezTo>
                    <a:pt x="169" y="168"/>
                    <a:pt x="174" y="155"/>
                    <a:pt x="183" y="147"/>
                  </a:cubicBezTo>
                  <a:cubicBezTo>
                    <a:pt x="189" y="142"/>
                    <a:pt x="197" y="138"/>
                    <a:pt x="205" y="138"/>
                  </a:cubicBezTo>
                  <a:cubicBezTo>
                    <a:pt x="205" y="133"/>
                    <a:pt x="208" y="128"/>
                    <a:pt x="210" y="122"/>
                  </a:cubicBezTo>
                  <a:cubicBezTo>
                    <a:pt x="214" y="111"/>
                    <a:pt x="213" y="98"/>
                    <a:pt x="211" y="86"/>
                  </a:cubicBezTo>
                  <a:cubicBezTo>
                    <a:pt x="208" y="74"/>
                    <a:pt x="203" y="63"/>
                    <a:pt x="198" y="52"/>
                  </a:cubicBezTo>
                  <a:cubicBezTo>
                    <a:pt x="182" y="14"/>
                    <a:pt x="131" y="0"/>
                    <a:pt x="91" y="7"/>
                  </a:cubicBezTo>
                  <a:cubicBezTo>
                    <a:pt x="74" y="10"/>
                    <a:pt x="57" y="17"/>
                    <a:pt x="43" y="28"/>
                  </a:cubicBezTo>
                  <a:cubicBezTo>
                    <a:pt x="30" y="37"/>
                    <a:pt x="18" y="49"/>
                    <a:pt x="11" y="64"/>
                  </a:cubicBezTo>
                  <a:cubicBezTo>
                    <a:pt x="2" y="83"/>
                    <a:pt x="0" y="105"/>
                    <a:pt x="4" y="126"/>
                  </a:cubicBezTo>
                  <a:cubicBezTo>
                    <a:pt x="9" y="133"/>
                    <a:pt x="15" y="138"/>
                    <a:pt x="23" y="14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5" name="Freeform 132"/>
            <p:cNvSpPr>
              <a:spLocks/>
            </p:cNvSpPr>
            <p:nvPr/>
          </p:nvSpPr>
          <p:spPr bwMode="auto">
            <a:xfrm>
              <a:off x="2276475" y="1630363"/>
              <a:ext cx="646113" cy="546100"/>
            </a:xfrm>
            <a:custGeom>
              <a:avLst/>
              <a:gdLst>
                <a:gd name="T0" fmla="*/ 204 w 205"/>
                <a:gd name="T1" fmla="*/ 42 h 173"/>
                <a:gd name="T2" fmla="*/ 201 w 205"/>
                <a:gd name="T3" fmla="*/ 23 h 173"/>
                <a:gd name="T4" fmla="*/ 201 w 205"/>
                <a:gd name="T5" fmla="*/ 22 h 173"/>
                <a:gd name="T6" fmla="*/ 179 w 205"/>
                <a:gd name="T7" fmla="*/ 31 h 173"/>
                <a:gd name="T8" fmla="*/ 162 w 205"/>
                <a:gd name="T9" fmla="*/ 63 h 173"/>
                <a:gd name="T10" fmla="*/ 155 w 205"/>
                <a:gd name="T11" fmla="*/ 74 h 173"/>
                <a:gd name="T12" fmla="*/ 145 w 205"/>
                <a:gd name="T13" fmla="*/ 65 h 173"/>
                <a:gd name="T14" fmla="*/ 144 w 205"/>
                <a:gd name="T15" fmla="*/ 49 h 173"/>
                <a:gd name="T16" fmla="*/ 124 w 205"/>
                <a:gd name="T17" fmla="*/ 34 h 173"/>
                <a:gd name="T18" fmla="*/ 103 w 205"/>
                <a:gd name="T19" fmla="*/ 20 h 173"/>
                <a:gd name="T20" fmla="*/ 96 w 205"/>
                <a:gd name="T21" fmla="*/ 4 h 173"/>
                <a:gd name="T22" fmla="*/ 77 w 205"/>
                <a:gd name="T23" fmla="*/ 5 h 173"/>
                <a:gd name="T24" fmla="*/ 46 w 205"/>
                <a:gd name="T25" fmla="*/ 18 h 173"/>
                <a:gd name="T26" fmla="*/ 19 w 205"/>
                <a:gd name="T27" fmla="*/ 24 h 173"/>
                <a:gd name="T28" fmla="*/ 0 w 205"/>
                <a:gd name="T29" fmla="*/ 11 h 173"/>
                <a:gd name="T30" fmla="*/ 19 w 205"/>
                <a:gd name="T31" fmla="*/ 71 h 173"/>
                <a:gd name="T32" fmla="*/ 29 w 205"/>
                <a:gd name="T33" fmla="*/ 110 h 173"/>
                <a:gd name="T34" fmla="*/ 27 w 205"/>
                <a:gd name="T35" fmla="*/ 122 h 173"/>
                <a:gd name="T36" fmla="*/ 33 w 205"/>
                <a:gd name="T37" fmla="*/ 130 h 173"/>
                <a:gd name="T38" fmla="*/ 43 w 205"/>
                <a:gd name="T39" fmla="*/ 129 h 173"/>
                <a:gd name="T40" fmla="*/ 54 w 205"/>
                <a:gd name="T41" fmla="*/ 139 h 173"/>
                <a:gd name="T42" fmla="*/ 58 w 205"/>
                <a:gd name="T43" fmla="*/ 153 h 173"/>
                <a:gd name="T44" fmla="*/ 79 w 205"/>
                <a:gd name="T45" fmla="*/ 171 h 173"/>
                <a:gd name="T46" fmla="*/ 110 w 205"/>
                <a:gd name="T47" fmla="*/ 161 h 173"/>
                <a:gd name="T48" fmla="*/ 167 w 205"/>
                <a:gd name="T49" fmla="*/ 113 h 173"/>
                <a:gd name="T50" fmla="*/ 195 w 205"/>
                <a:gd name="T51" fmla="*/ 79 h 173"/>
                <a:gd name="T52" fmla="*/ 195 w 205"/>
                <a:gd name="T53" fmla="*/ 74 h 173"/>
                <a:gd name="T54" fmla="*/ 204 w 205"/>
                <a:gd name="T55" fmla="*/ 4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5" h="173">
                  <a:moveTo>
                    <a:pt x="204" y="42"/>
                  </a:moveTo>
                  <a:cubicBezTo>
                    <a:pt x="204" y="35"/>
                    <a:pt x="201" y="29"/>
                    <a:pt x="201" y="23"/>
                  </a:cubicBezTo>
                  <a:cubicBezTo>
                    <a:pt x="201" y="23"/>
                    <a:pt x="201" y="23"/>
                    <a:pt x="201" y="22"/>
                  </a:cubicBezTo>
                  <a:cubicBezTo>
                    <a:pt x="193" y="22"/>
                    <a:pt x="185" y="26"/>
                    <a:pt x="179" y="31"/>
                  </a:cubicBezTo>
                  <a:cubicBezTo>
                    <a:pt x="170" y="39"/>
                    <a:pt x="165" y="52"/>
                    <a:pt x="162" y="63"/>
                  </a:cubicBezTo>
                  <a:cubicBezTo>
                    <a:pt x="161" y="68"/>
                    <a:pt x="159" y="73"/>
                    <a:pt x="155" y="74"/>
                  </a:cubicBezTo>
                  <a:cubicBezTo>
                    <a:pt x="150" y="76"/>
                    <a:pt x="146" y="70"/>
                    <a:pt x="145" y="65"/>
                  </a:cubicBezTo>
                  <a:cubicBezTo>
                    <a:pt x="144" y="60"/>
                    <a:pt x="145" y="54"/>
                    <a:pt x="144" y="49"/>
                  </a:cubicBezTo>
                  <a:cubicBezTo>
                    <a:pt x="141" y="41"/>
                    <a:pt x="133" y="37"/>
                    <a:pt x="124" y="34"/>
                  </a:cubicBezTo>
                  <a:cubicBezTo>
                    <a:pt x="116" y="31"/>
                    <a:pt x="107" y="28"/>
                    <a:pt x="103" y="20"/>
                  </a:cubicBezTo>
                  <a:cubicBezTo>
                    <a:pt x="100" y="15"/>
                    <a:pt x="100" y="8"/>
                    <a:pt x="96" y="4"/>
                  </a:cubicBezTo>
                  <a:cubicBezTo>
                    <a:pt x="91" y="0"/>
                    <a:pt x="83" y="3"/>
                    <a:pt x="77" y="5"/>
                  </a:cubicBezTo>
                  <a:cubicBezTo>
                    <a:pt x="67" y="10"/>
                    <a:pt x="56" y="14"/>
                    <a:pt x="46" y="18"/>
                  </a:cubicBezTo>
                  <a:cubicBezTo>
                    <a:pt x="37" y="22"/>
                    <a:pt x="28" y="25"/>
                    <a:pt x="19" y="24"/>
                  </a:cubicBezTo>
                  <a:cubicBezTo>
                    <a:pt x="11" y="22"/>
                    <a:pt x="5" y="17"/>
                    <a:pt x="0" y="11"/>
                  </a:cubicBezTo>
                  <a:cubicBezTo>
                    <a:pt x="3" y="31"/>
                    <a:pt x="11" y="51"/>
                    <a:pt x="19" y="71"/>
                  </a:cubicBezTo>
                  <a:cubicBezTo>
                    <a:pt x="25" y="83"/>
                    <a:pt x="31" y="97"/>
                    <a:pt x="29" y="110"/>
                  </a:cubicBezTo>
                  <a:cubicBezTo>
                    <a:pt x="28" y="114"/>
                    <a:pt x="27" y="118"/>
                    <a:pt x="27" y="122"/>
                  </a:cubicBezTo>
                  <a:cubicBezTo>
                    <a:pt x="28" y="125"/>
                    <a:pt x="30" y="129"/>
                    <a:pt x="33" y="130"/>
                  </a:cubicBezTo>
                  <a:cubicBezTo>
                    <a:pt x="37" y="131"/>
                    <a:pt x="40" y="129"/>
                    <a:pt x="43" y="129"/>
                  </a:cubicBezTo>
                  <a:cubicBezTo>
                    <a:pt x="48" y="129"/>
                    <a:pt x="52" y="134"/>
                    <a:pt x="54" y="139"/>
                  </a:cubicBezTo>
                  <a:cubicBezTo>
                    <a:pt x="56" y="143"/>
                    <a:pt x="56" y="148"/>
                    <a:pt x="58" y="153"/>
                  </a:cubicBezTo>
                  <a:cubicBezTo>
                    <a:pt x="61" y="162"/>
                    <a:pt x="70" y="169"/>
                    <a:pt x="79" y="171"/>
                  </a:cubicBezTo>
                  <a:cubicBezTo>
                    <a:pt x="90" y="173"/>
                    <a:pt x="101" y="167"/>
                    <a:pt x="110" y="161"/>
                  </a:cubicBezTo>
                  <a:cubicBezTo>
                    <a:pt x="132" y="149"/>
                    <a:pt x="151" y="132"/>
                    <a:pt x="167" y="113"/>
                  </a:cubicBezTo>
                  <a:cubicBezTo>
                    <a:pt x="177" y="102"/>
                    <a:pt x="187" y="91"/>
                    <a:pt x="195" y="79"/>
                  </a:cubicBezTo>
                  <a:cubicBezTo>
                    <a:pt x="195" y="77"/>
                    <a:pt x="195" y="76"/>
                    <a:pt x="195" y="74"/>
                  </a:cubicBezTo>
                  <a:cubicBezTo>
                    <a:pt x="196" y="63"/>
                    <a:pt x="205" y="53"/>
                    <a:pt x="204" y="42"/>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6" name="Freeform 133"/>
            <p:cNvSpPr>
              <a:spLocks/>
            </p:cNvSpPr>
            <p:nvPr/>
          </p:nvSpPr>
          <p:spPr bwMode="auto">
            <a:xfrm>
              <a:off x="2614613" y="1879601"/>
              <a:ext cx="428625" cy="415925"/>
            </a:xfrm>
            <a:custGeom>
              <a:avLst/>
              <a:gdLst>
                <a:gd name="T0" fmla="*/ 129 w 136"/>
                <a:gd name="T1" fmla="*/ 33 h 132"/>
                <a:gd name="T2" fmla="*/ 104 w 136"/>
                <a:gd name="T3" fmla="*/ 22 h 132"/>
                <a:gd name="T4" fmla="*/ 88 w 136"/>
                <a:gd name="T5" fmla="*/ 0 h 132"/>
                <a:gd name="T6" fmla="*/ 60 w 136"/>
                <a:gd name="T7" fmla="*/ 34 h 132"/>
                <a:gd name="T8" fmla="*/ 3 w 136"/>
                <a:gd name="T9" fmla="*/ 82 h 132"/>
                <a:gd name="T10" fmla="*/ 0 w 136"/>
                <a:gd name="T11" fmla="*/ 84 h 132"/>
                <a:gd name="T12" fmla="*/ 3 w 136"/>
                <a:gd name="T13" fmla="*/ 102 h 132"/>
                <a:gd name="T14" fmla="*/ 21 w 136"/>
                <a:gd name="T15" fmla="*/ 125 h 132"/>
                <a:gd name="T16" fmla="*/ 57 w 136"/>
                <a:gd name="T17" fmla="*/ 128 h 132"/>
                <a:gd name="T18" fmla="*/ 95 w 136"/>
                <a:gd name="T19" fmla="*/ 104 h 132"/>
                <a:gd name="T20" fmla="*/ 117 w 136"/>
                <a:gd name="T21" fmla="*/ 72 h 132"/>
                <a:gd name="T22" fmla="*/ 128 w 136"/>
                <a:gd name="T23" fmla="*/ 61 h 132"/>
                <a:gd name="T24" fmla="*/ 135 w 136"/>
                <a:gd name="T25" fmla="*/ 47 h 132"/>
                <a:gd name="T26" fmla="*/ 129 w 136"/>
                <a:gd name="T27" fmla="*/ 3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 h="132">
                  <a:moveTo>
                    <a:pt x="129" y="33"/>
                  </a:moveTo>
                  <a:cubicBezTo>
                    <a:pt x="120" y="30"/>
                    <a:pt x="111" y="27"/>
                    <a:pt x="104" y="22"/>
                  </a:cubicBezTo>
                  <a:cubicBezTo>
                    <a:pt x="96" y="17"/>
                    <a:pt x="90" y="9"/>
                    <a:pt x="88" y="0"/>
                  </a:cubicBezTo>
                  <a:cubicBezTo>
                    <a:pt x="80" y="12"/>
                    <a:pt x="70" y="23"/>
                    <a:pt x="60" y="34"/>
                  </a:cubicBezTo>
                  <a:cubicBezTo>
                    <a:pt x="44" y="53"/>
                    <a:pt x="25" y="70"/>
                    <a:pt x="3" y="82"/>
                  </a:cubicBezTo>
                  <a:cubicBezTo>
                    <a:pt x="2" y="83"/>
                    <a:pt x="1" y="84"/>
                    <a:pt x="0" y="84"/>
                  </a:cubicBezTo>
                  <a:cubicBezTo>
                    <a:pt x="1" y="90"/>
                    <a:pt x="2" y="96"/>
                    <a:pt x="3" y="102"/>
                  </a:cubicBezTo>
                  <a:cubicBezTo>
                    <a:pt x="7" y="111"/>
                    <a:pt x="12" y="120"/>
                    <a:pt x="21" y="125"/>
                  </a:cubicBezTo>
                  <a:cubicBezTo>
                    <a:pt x="31" y="131"/>
                    <a:pt x="45" y="132"/>
                    <a:pt x="57" y="128"/>
                  </a:cubicBezTo>
                  <a:cubicBezTo>
                    <a:pt x="72" y="125"/>
                    <a:pt x="85" y="116"/>
                    <a:pt x="95" y="104"/>
                  </a:cubicBezTo>
                  <a:cubicBezTo>
                    <a:pt x="104" y="94"/>
                    <a:pt x="109" y="82"/>
                    <a:pt x="117" y="72"/>
                  </a:cubicBezTo>
                  <a:cubicBezTo>
                    <a:pt x="121" y="68"/>
                    <a:pt x="124" y="65"/>
                    <a:pt x="128" y="61"/>
                  </a:cubicBezTo>
                  <a:cubicBezTo>
                    <a:pt x="131" y="57"/>
                    <a:pt x="135" y="52"/>
                    <a:pt x="135" y="47"/>
                  </a:cubicBezTo>
                  <a:cubicBezTo>
                    <a:pt x="136" y="41"/>
                    <a:pt x="133" y="36"/>
                    <a:pt x="129" y="33"/>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7" name="Freeform 134"/>
            <p:cNvSpPr>
              <a:spLocks/>
            </p:cNvSpPr>
            <p:nvPr/>
          </p:nvSpPr>
          <p:spPr bwMode="auto">
            <a:xfrm>
              <a:off x="2216150" y="3606801"/>
              <a:ext cx="1187450" cy="2386013"/>
            </a:xfrm>
            <a:custGeom>
              <a:avLst/>
              <a:gdLst>
                <a:gd name="T0" fmla="*/ 369 w 376"/>
                <a:gd name="T1" fmla="*/ 46 h 757"/>
                <a:gd name="T2" fmla="*/ 342 w 376"/>
                <a:gd name="T3" fmla="*/ 20 h 757"/>
                <a:gd name="T4" fmla="*/ 305 w 376"/>
                <a:gd name="T5" fmla="*/ 9 h 757"/>
                <a:gd name="T6" fmla="*/ 150 w 376"/>
                <a:gd name="T7" fmla="*/ 8 h 757"/>
                <a:gd name="T8" fmla="*/ 133 w 376"/>
                <a:gd name="T9" fmla="*/ 35 h 757"/>
                <a:gd name="T10" fmla="*/ 89 w 376"/>
                <a:gd name="T11" fmla="*/ 109 h 757"/>
                <a:gd name="T12" fmla="*/ 19 w 376"/>
                <a:gd name="T13" fmla="*/ 246 h 757"/>
                <a:gd name="T14" fmla="*/ 11 w 376"/>
                <a:gd name="T15" fmla="*/ 383 h 757"/>
                <a:gd name="T16" fmla="*/ 40 w 376"/>
                <a:gd name="T17" fmla="*/ 509 h 757"/>
                <a:gd name="T18" fmla="*/ 41 w 376"/>
                <a:gd name="T19" fmla="*/ 607 h 757"/>
                <a:gd name="T20" fmla="*/ 61 w 376"/>
                <a:gd name="T21" fmla="*/ 703 h 757"/>
                <a:gd name="T22" fmla="*/ 138 w 376"/>
                <a:gd name="T23" fmla="*/ 757 h 757"/>
                <a:gd name="T24" fmla="*/ 175 w 376"/>
                <a:gd name="T25" fmla="*/ 746 h 757"/>
                <a:gd name="T26" fmla="*/ 196 w 376"/>
                <a:gd name="T27" fmla="*/ 714 h 757"/>
                <a:gd name="T28" fmla="*/ 185 w 376"/>
                <a:gd name="T29" fmla="*/ 506 h 757"/>
                <a:gd name="T30" fmla="*/ 191 w 376"/>
                <a:gd name="T31" fmla="*/ 439 h 757"/>
                <a:gd name="T32" fmla="*/ 157 w 376"/>
                <a:gd name="T33" fmla="*/ 317 h 757"/>
                <a:gd name="T34" fmla="*/ 153 w 376"/>
                <a:gd name="T35" fmla="*/ 308 h 757"/>
                <a:gd name="T36" fmla="*/ 164 w 376"/>
                <a:gd name="T37" fmla="*/ 299 h 757"/>
                <a:gd name="T38" fmla="*/ 260 w 376"/>
                <a:gd name="T39" fmla="*/ 216 h 757"/>
                <a:gd name="T40" fmla="*/ 323 w 376"/>
                <a:gd name="T41" fmla="*/ 167 h 757"/>
                <a:gd name="T42" fmla="*/ 353 w 376"/>
                <a:gd name="T43" fmla="*/ 130 h 757"/>
                <a:gd name="T44" fmla="*/ 368 w 376"/>
                <a:gd name="T45" fmla="*/ 100 h 757"/>
                <a:gd name="T46" fmla="*/ 369 w 376"/>
                <a:gd name="T47" fmla="*/ 46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6" h="757">
                  <a:moveTo>
                    <a:pt x="369" y="46"/>
                  </a:moveTo>
                  <a:cubicBezTo>
                    <a:pt x="363" y="34"/>
                    <a:pt x="353" y="25"/>
                    <a:pt x="342" y="20"/>
                  </a:cubicBezTo>
                  <a:cubicBezTo>
                    <a:pt x="330" y="14"/>
                    <a:pt x="318" y="11"/>
                    <a:pt x="305" y="9"/>
                  </a:cubicBezTo>
                  <a:cubicBezTo>
                    <a:pt x="254" y="0"/>
                    <a:pt x="202" y="3"/>
                    <a:pt x="150" y="8"/>
                  </a:cubicBezTo>
                  <a:cubicBezTo>
                    <a:pt x="144" y="17"/>
                    <a:pt x="138" y="26"/>
                    <a:pt x="133" y="35"/>
                  </a:cubicBezTo>
                  <a:cubicBezTo>
                    <a:pt x="118" y="60"/>
                    <a:pt x="103" y="84"/>
                    <a:pt x="89" y="109"/>
                  </a:cubicBezTo>
                  <a:cubicBezTo>
                    <a:pt x="64" y="153"/>
                    <a:pt x="39" y="198"/>
                    <a:pt x="19" y="246"/>
                  </a:cubicBezTo>
                  <a:cubicBezTo>
                    <a:pt x="0" y="289"/>
                    <a:pt x="1" y="337"/>
                    <a:pt x="11" y="383"/>
                  </a:cubicBezTo>
                  <a:cubicBezTo>
                    <a:pt x="21" y="425"/>
                    <a:pt x="36" y="466"/>
                    <a:pt x="40" y="509"/>
                  </a:cubicBezTo>
                  <a:cubicBezTo>
                    <a:pt x="44" y="541"/>
                    <a:pt x="41" y="574"/>
                    <a:pt x="41" y="607"/>
                  </a:cubicBezTo>
                  <a:cubicBezTo>
                    <a:pt x="42" y="640"/>
                    <a:pt x="45" y="674"/>
                    <a:pt x="61" y="703"/>
                  </a:cubicBezTo>
                  <a:cubicBezTo>
                    <a:pt x="76" y="732"/>
                    <a:pt x="105" y="755"/>
                    <a:pt x="138" y="757"/>
                  </a:cubicBezTo>
                  <a:cubicBezTo>
                    <a:pt x="151" y="757"/>
                    <a:pt x="164" y="754"/>
                    <a:pt x="175" y="746"/>
                  </a:cubicBezTo>
                  <a:cubicBezTo>
                    <a:pt x="185" y="739"/>
                    <a:pt x="192" y="727"/>
                    <a:pt x="196" y="714"/>
                  </a:cubicBezTo>
                  <a:cubicBezTo>
                    <a:pt x="217" y="647"/>
                    <a:pt x="185" y="576"/>
                    <a:pt x="185" y="506"/>
                  </a:cubicBezTo>
                  <a:cubicBezTo>
                    <a:pt x="185" y="483"/>
                    <a:pt x="189" y="461"/>
                    <a:pt x="191" y="439"/>
                  </a:cubicBezTo>
                  <a:cubicBezTo>
                    <a:pt x="195" y="396"/>
                    <a:pt x="183" y="351"/>
                    <a:pt x="157" y="317"/>
                  </a:cubicBezTo>
                  <a:cubicBezTo>
                    <a:pt x="155" y="314"/>
                    <a:pt x="153" y="311"/>
                    <a:pt x="153" y="308"/>
                  </a:cubicBezTo>
                  <a:cubicBezTo>
                    <a:pt x="154" y="303"/>
                    <a:pt x="159" y="301"/>
                    <a:pt x="164" y="299"/>
                  </a:cubicBezTo>
                  <a:cubicBezTo>
                    <a:pt x="204" y="284"/>
                    <a:pt x="228" y="244"/>
                    <a:pt x="260" y="216"/>
                  </a:cubicBezTo>
                  <a:cubicBezTo>
                    <a:pt x="280" y="198"/>
                    <a:pt x="303" y="185"/>
                    <a:pt x="323" y="167"/>
                  </a:cubicBezTo>
                  <a:cubicBezTo>
                    <a:pt x="335" y="156"/>
                    <a:pt x="345" y="144"/>
                    <a:pt x="353" y="130"/>
                  </a:cubicBezTo>
                  <a:cubicBezTo>
                    <a:pt x="359" y="121"/>
                    <a:pt x="363" y="110"/>
                    <a:pt x="368" y="100"/>
                  </a:cubicBezTo>
                  <a:cubicBezTo>
                    <a:pt x="373" y="82"/>
                    <a:pt x="376" y="63"/>
                    <a:pt x="369" y="46"/>
                  </a:cubicBezTo>
                  <a:close/>
                </a:path>
              </a:pathLst>
            </a:custGeom>
            <a:solidFill>
              <a:srgbClr val="FE26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8" name="Freeform 135"/>
            <p:cNvSpPr>
              <a:spLocks/>
            </p:cNvSpPr>
            <p:nvPr/>
          </p:nvSpPr>
          <p:spPr bwMode="auto">
            <a:xfrm>
              <a:off x="1452563" y="3357563"/>
              <a:ext cx="1236663" cy="2011363"/>
            </a:xfrm>
            <a:custGeom>
              <a:avLst/>
              <a:gdLst>
                <a:gd name="T0" fmla="*/ 287 w 392"/>
                <a:gd name="T1" fmla="*/ 227 h 638"/>
                <a:gd name="T2" fmla="*/ 314 w 392"/>
                <a:gd name="T3" fmla="*/ 218 h 638"/>
                <a:gd name="T4" fmla="*/ 331 w 392"/>
                <a:gd name="T5" fmla="*/ 188 h 638"/>
                <a:gd name="T6" fmla="*/ 375 w 392"/>
                <a:gd name="T7" fmla="*/ 114 h 638"/>
                <a:gd name="T8" fmla="*/ 392 w 392"/>
                <a:gd name="T9" fmla="*/ 87 h 638"/>
                <a:gd name="T10" fmla="*/ 362 w 392"/>
                <a:gd name="T11" fmla="*/ 90 h 638"/>
                <a:gd name="T12" fmla="*/ 338 w 392"/>
                <a:gd name="T13" fmla="*/ 10 h 638"/>
                <a:gd name="T14" fmla="*/ 292 w 392"/>
                <a:gd name="T15" fmla="*/ 3 h 638"/>
                <a:gd name="T16" fmla="*/ 239 w 392"/>
                <a:gd name="T17" fmla="*/ 27 h 638"/>
                <a:gd name="T18" fmla="*/ 82 w 392"/>
                <a:gd name="T19" fmla="*/ 130 h 638"/>
                <a:gd name="T20" fmla="*/ 10 w 392"/>
                <a:gd name="T21" fmla="*/ 224 h 638"/>
                <a:gd name="T22" fmla="*/ 1 w 392"/>
                <a:gd name="T23" fmla="*/ 295 h 638"/>
                <a:gd name="T24" fmla="*/ 3 w 392"/>
                <a:gd name="T25" fmla="*/ 331 h 638"/>
                <a:gd name="T26" fmla="*/ 13 w 392"/>
                <a:gd name="T27" fmla="*/ 364 h 638"/>
                <a:gd name="T28" fmla="*/ 24 w 392"/>
                <a:gd name="T29" fmla="*/ 461 h 638"/>
                <a:gd name="T30" fmla="*/ 19 w 392"/>
                <a:gd name="T31" fmla="*/ 507 h 638"/>
                <a:gd name="T32" fmla="*/ 25 w 392"/>
                <a:gd name="T33" fmla="*/ 557 h 638"/>
                <a:gd name="T34" fmla="*/ 48 w 392"/>
                <a:gd name="T35" fmla="*/ 620 h 638"/>
                <a:gd name="T36" fmla="*/ 112 w 392"/>
                <a:gd name="T37" fmla="*/ 638 h 638"/>
                <a:gd name="T38" fmla="*/ 166 w 392"/>
                <a:gd name="T39" fmla="*/ 620 h 638"/>
                <a:gd name="T40" fmla="*/ 169 w 392"/>
                <a:gd name="T41" fmla="*/ 535 h 638"/>
                <a:gd name="T42" fmla="*/ 174 w 392"/>
                <a:gd name="T43" fmla="*/ 438 h 638"/>
                <a:gd name="T44" fmla="*/ 183 w 392"/>
                <a:gd name="T45" fmla="*/ 351 h 638"/>
                <a:gd name="T46" fmla="*/ 157 w 392"/>
                <a:gd name="T47" fmla="*/ 269 h 638"/>
                <a:gd name="T48" fmla="*/ 287 w 392"/>
                <a:gd name="T49" fmla="*/ 22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2" h="638">
                  <a:moveTo>
                    <a:pt x="287" y="227"/>
                  </a:moveTo>
                  <a:cubicBezTo>
                    <a:pt x="296" y="224"/>
                    <a:pt x="305" y="221"/>
                    <a:pt x="314" y="218"/>
                  </a:cubicBezTo>
                  <a:cubicBezTo>
                    <a:pt x="320" y="207"/>
                    <a:pt x="326" y="197"/>
                    <a:pt x="331" y="188"/>
                  </a:cubicBezTo>
                  <a:cubicBezTo>
                    <a:pt x="345" y="163"/>
                    <a:pt x="360" y="139"/>
                    <a:pt x="375" y="114"/>
                  </a:cubicBezTo>
                  <a:cubicBezTo>
                    <a:pt x="380" y="105"/>
                    <a:pt x="386" y="96"/>
                    <a:pt x="392" y="87"/>
                  </a:cubicBezTo>
                  <a:cubicBezTo>
                    <a:pt x="382" y="88"/>
                    <a:pt x="372" y="89"/>
                    <a:pt x="362" y="90"/>
                  </a:cubicBezTo>
                  <a:cubicBezTo>
                    <a:pt x="350" y="65"/>
                    <a:pt x="341" y="38"/>
                    <a:pt x="338" y="10"/>
                  </a:cubicBezTo>
                  <a:cubicBezTo>
                    <a:pt x="325" y="2"/>
                    <a:pt x="308" y="0"/>
                    <a:pt x="292" y="3"/>
                  </a:cubicBezTo>
                  <a:cubicBezTo>
                    <a:pt x="273" y="7"/>
                    <a:pt x="256" y="17"/>
                    <a:pt x="239" y="27"/>
                  </a:cubicBezTo>
                  <a:cubicBezTo>
                    <a:pt x="184" y="58"/>
                    <a:pt x="130" y="89"/>
                    <a:pt x="82" y="130"/>
                  </a:cubicBezTo>
                  <a:cubicBezTo>
                    <a:pt x="51" y="155"/>
                    <a:pt x="22" y="186"/>
                    <a:pt x="10" y="224"/>
                  </a:cubicBezTo>
                  <a:cubicBezTo>
                    <a:pt x="2" y="247"/>
                    <a:pt x="0" y="271"/>
                    <a:pt x="1" y="295"/>
                  </a:cubicBezTo>
                  <a:cubicBezTo>
                    <a:pt x="1" y="307"/>
                    <a:pt x="2" y="319"/>
                    <a:pt x="3" y="331"/>
                  </a:cubicBezTo>
                  <a:cubicBezTo>
                    <a:pt x="5" y="343"/>
                    <a:pt x="10" y="353"/>
                    <a:pt x="13" y="364"/>
                  </a:cubicBezTo>
                  <a:cubicBezTo>
                    <a:pt x="22" y="395"/>
                    <a:pt x="26" y="428"/>
                    <a:pt x="24" y="461"/>
                  </a:cubicBezTo>
                  <a:cubicBezTo>
                    <a:pt x="24" y="476"/>
                    <a:pt x="18" y="493"/>
                    <a:pt x="19" y="507"/>
                  </a:cubicBezTo>
                  <a:cubicBezTo>
                    <a:pt x="21" y="524"/>
                    <a:pt x="24" y="540"/>
                    <a:pt x="25" y="557"/>
                  </a:cubicBezTo>
                  <a:cubicBezTo>
                    <a:pt x="27" y="580"/>
                    <a:pt x="31" y="605"/>
                    <a:pt x="48" y="620"/>
                  </a:cubicBezTo>
                  <a:cubicBezTo>
                    <a:pt x="64" y="636"/>
                    <a:pt x="89" y="637"/>
                    <a:pt x="112" y="638"/>
                  </a:cubicBezTo>
                  <a:cubicBezTo>
                    <a:pt x="132" y="638"/>
                    <a:pt x="155" y="637"/>
                    <a:pt x="166" y="620"/>
                  </a:cubicBezTo>
                  <a:cubicBezTo>
                    <a:pt x="181" y="598"/>
                    <a:pt x="170" y="560"/>
                    <a:pt x="169" y="535"/>
                  </a:cubicBezTo>
                  <a:cubicBezTo>
                    <a:pt x="168" y="502"/>
                    <a:pt x="170" y="470"/>
                    <a:pt x="174" y="438"/>
                  </a:cubicBezTo>
                  <a:cubicBezTo>
                    <a:pt x="178" y="409"/>
                    <a:pt x="184" y="380"/>
                    <a:pt x="183" y="351"/>
                  </a:cubicBezTo>
                  <a:cubicBezTo>
                    <a:pt x="183" y="322"/>
                    <a:pt x="176" y="292"/>
                    <a:pt x="157" y="269"/>
                  </a:cubicBezTo>
                  <a:cubicBezTo>
                    <a:pt x="201" y="256"/>
                    <a:pt x="243" y="240"/>
                    <a:pt x="287" y="227"/>
                  </a:cubicBezTo>
                  <a:close/>
                </a:path>
              </a:pathLst>
            </a:custGeom>
            <a:solidFill>
              <a:srgbClr val="FE26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9" name="Freeform 136"/>
            <p:cNvSpPr>
              <a:spLocks/>
            </p:cNvSpPr>
            <p:nvPr/>
          </p:nvSpPr>
          <p:spPr bwMode="auto">
            <a:xfrm>
              <a:off x="1420813" y="3382963"/>
              <a:ext cx="1755775" cy="1012825"/>
            </a:xfrm>
            <a:custGeom>
              <a:avLst/>
              <a:gdLst>
                <a:gd name="T0" fmla="*/ 323 w 556"/>
                <a:gd name="T1" fmla="*/ 320 h 321"/>
                <a:gd name="T2" fmla="*/ 3 w 556"/>
                <a:gd name="T3" fmla="*/ 135 h 321"/>
                <a:gd name="T4" fmla="*/ 3 w 556"/>
                <a:gd name="T5" fmla="*/ 129 h 321"/>
                <a:gd name="T6" fmla="*/ 224 w 556"/>
                <a:gd name="T7" fmla="*/ 2 h 321"/>
                <a:gd name="T8" fmla="*/ 234 w 556"/>
                <a:gd name="T9" fmla="*/ 2 h 321"/>
                <a:gd name="T10" fmla="*/ 553 w 556"/>
                <a:gd name="T11" fmla="*/ 186 h 321"/>
                <a:gd name="T12" fmla="*/ 553 w 556"/>
                <a:gd name="T13" fmla="*/ 192 h 321"/>
                <a:gd name="T14" fmla="*/ 332 w 556"/>
                <a:gd name="T15" fmla="*/ 320 h 321"/>
                <a:gd name="T16" fmla="*/ 323 w 556"/>
                <a:gd name="T17" fmla="*/ 32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6" h="321">
                  <a:moveTo>
                    <a:pt x="323" y="320"/>
                  </a:moveTo>
                  <a:cubicBezTo>
                    <a:pt x="3" y="135"/>
                    <a:pt x="3" y="135"/>
                    <a:pt x="3" y="135"/>
                  </a:cubicBezTo>
                  <a:cubicBezTo>
                    <a:pt x="0" y="133"/>
                    <a:pt x="0" y="131"/>
                    <a:pt x="3" y="129"/>
                  </a:cubicBezTo>
                  <a:cubicBezTo>
                    <a:pt x="224" y="2"/>
                    <a:pt x="224" y="2"/>
                    <a:pt x="224" y="2"/>
                  </a:cubicBezTo>
                  <a:cubicBezTo>
                    <a:pt x="227" y="0"/>
                    <a:pt x="231" y="0"/>
                    <a:pt x="234" y="2"/>
                  </a:cubicBezTo>
                  <a:cubicBezTo>
                    <a:pt x="553" y="186"/>
                    <a:pt x="553" y="186"/>
                    <a:pt x="553" y="186"/>
                  </a:cubicBezTo>
                  <a:cubicBezTo>
                    <a:pt x="556" y="188"/>
                    <a:pt x="556" y="190"/>
                    <a:pt x="553" y="192"/>
                  </a:cubicBezTo>
                  <a:cubicBezTo>
                    <a:pt x="332" y="320"/>
                    <a:pt x="332" y="320"/>
                    <a:pt x="332" y="320"/>
                  </a:cubicBezTo>
                  <a:cubicBezTo>
                    <a:pt x="330" y="321"/>
                    <a:pt x="325" y="321"/>
                    <a:pt x="323" y="320"/>
                  </a:cubicBezTo>
                  <a:close/>
                </a:path>
              </a:pathLst>
            </a:custGeom>
            <a:solidFill>
              <a:srgbClr val="EEF1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0" name="Freeform 137"/>
            <p:cNvSpPr>
              <a:spLocks/>
            </p:cNvSpPr>
            <p:nvPr/>
          </p:nvSpPr>
          <p:spPr bwMode="auto">
            <a:xfrm>
              <a:off x="1497013" y="3749676"/>
              <a:ext cx="119063" cy="68263"/>
            </a:xfrm>
            <a:custGeom>
              <a:avLst/>
              <a:gdLst>
                <a:gd name="T0" fmla="*/ 37 w 38"/>
                <a:gd name="T1" fmla="*/ 16 h 22"/>
                <a:gd name="T2" fmla="*/ 9 w 38"/>
                <a:gd name="T3" fmla="*/ 0 h 22"/>
                <a:gd name="T4" fmla="*/ 7 w 38"/>
                <a:gd name="T5" fmla="*/ 0 h 22"/>
                <a:gd name="T6" fmla="*/ 0 w 38"/>
                <a:gd name="T7" fmla="*/ 4 h 22"/>
                <a:gd name="T8" fmla="*/ 0 w 38"/>
                <a:gd name="T9" fmla="*/ 5 h 22"/>
                <a:gd name="T10" fmla="*/ 29 w 38"/>
                <a:gd name="T11" fmla="*/ 21 h 22"/>
                <a:gd name="T12" fmla="*/ 31 w 38"/>
                <a:gd name="T13" fmla="*/ 21 h 22"/>
                <a:gd name="T14" fmla="*/ 37 w 38"/>
                <a:gd name="T15" fmla="*/ 18 h 22"/>
                <a:gd name="T16" fmla="*/ 37 w 38"/>
                <a:gd name="T17"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7" y="16"/>
                  </a:moveTo>
                  <a:cubicBezTo>
                    <a:pt x="9" y="0"/>
                    <a:pt x="9" y="0"/>
                    <a:pt x="9" y="0"/>
                  </a:cubicBezTo>
                  <a:cubicBezTo>
                    <a:pt x="8" y="0"/>
                    <a:pt x="7" y="0"/>
                    <a:pt x="7" y="0"/>
                  </a:cubicBezTo>
                  <a:cubicBezTo>
                    <a:pt x="0" y="4"/>
                    <a:pt x="0" y="4"/>
                    <a:pt x="0" y="4"/>
                  </a:cubicBezTo>
                  <a:cubicBezTo>
                    <a:pt x="0" y="4"/>
                    <a:pt x="0" y="5"/>
                    <a:pt x="0" y="5"/>
                  </a:cubicBezTo>
                  <a:cubicBezTo>
                    <a:pt x="29" y="21"/>
                    <a:pt x="29" y="21"/>
                    <a:pt x="29" y="21"/>
                  </a:cubicBezTo>
                  <a:cubicBezTo>
                    <a:pt x="29" y="22"/>
                    <a:pt x="30" y="22"/>
                    <a:pt x="31" y="21"/>
                  </a:cubicBezTo>
                  <a:cubicBezTo>
                    <a:pt x="37" y="18"/>
                    <a:pt x="37" y="18"/>
                    <a:pt x="37" y="18"/>
                  </a:cubicBezTo>
                  <a:cubicBezTo>
                    <a:pt x="38" y="17"/>
                    <a:pt x="38" y="17"/>
                    <a:pt x="37" y="16"/>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1" name="Freeform 138"/>
            <p:cNvSpPr>
              <a:spLocks/>
            </p:cNvSpPr>
            <p:nvPr/>
          </p:nvSpPr>
          <p:spPr bwMode="auto">
            <a:xfrm>
              <a:off x="1600200" y="3808413"/>
              <a:ext cx="88900" cy="50800"/>
            </a:xfrm>
            <a:custGeom>
              <a:avLst/>
              <a:gdLst>
                <a:gd name="T0" fmla="*/ 27 w 28"/>
                <a:gd name="T1" fmla="*/ 11 h 16"/>
                <a:gd name="T2" fmla="*/ 9 w 28"/>
                <a:gd name="T3" fmla="*/ 0 h 16"/>
                <a:gd name="T4" fmla="*/ 7 w 28"/>
                <a:gd name="T5" fmla="*/ 0 h 16"/>
                <a:gd name="T6" fmla="*/ 1 w 28"/>
                <a:gd name="T7" fmla="*/ 4 h 16"/>
                <a:gd name="T8" fmla="*/ 1 w 28"/>
                <a:gd name="T9" fmla="*/ 5 h 16"/>
                <a:gd name="T10" fmla="*/ 19 w 28"/>
                <a:gd name="T11" fmla="*/ 16 h 16"/>
                <a:gd name="T12" fmla="*/ 21 w 28"/>
                <a:gd name="T13" fmla="*/ 16 h 16"/>
                <a:gd name="T14" fmla="*/ 27 w 28"/>
                <a:gd name="T15" fmla="*/ 12 h 16"/>
                <a:gd name="T16" fmla="*/ 27 w 28"/>
                <a:gd name="T17"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6">
                  <a:moveTo>
                    <a:pt x="27" y="11"/>
                  </a:moveTo>
                  <a:cubicBezTo>
                    <a:pt x="9" y="0"/>
                    <a:pt x="9" y="0"/>
                    <a:pt x="9" y="0"/>
                  </a:cubicBezTo>
                  <a:cubicBezTo>
                    <a:pt x="9" y="0"/>
                    <a:pt x="8" y="0"/>
                    <a:pt x="7" y="0"/>
                  </a:cubicBezTo>
                  <a:cubicBezTo>
                    <a:pt x="1" y="4"/>
                    <a:pt x="1" y="4"/>
                    <a:pt x="1" y="4"/>
                  </a:cubicBezTo>
                  <a:cubicBezTo>
                    <a:pt x="0" y="4"/>
                    <a:pt x="0" y="5"/>
                    <a:pt x="1" y="5"/>
                  </a:cubicBezTo>
                  <a:cubicBezTo>
                    <a:pt x="19" y="16"/>
                    <a:pt x="19" y="16"/>
                    <a:pt x="19" y="16"/>
                  </a:cubicBezTo>
                  <a:cubicBezTo>
                    <a:pt x="20" y="16"/>
                    <a:pt x="20" y="16"/>
                    <a:pt x="21" y="16"/>
                  </a:cubicBezTo>
                  <a:cubicBezTo>
                    <a:pt x="27" y="12"/>
                    <a:pt x="27" y="12"/>
                    <a:pt x="27" y="12"/>
                  </a:cubicBezTo>
                  <a:cubicBezTo>
                    <a:pt x="28" y="12"/>
                    <a:pt x="28" y="11"/>
                    <a:pt x="27"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2" name="Freeform 139"/>
            <p:cNvSpPr>
              <a:spLocks/>
            </p:cNvSpPr>
            <p:nvPr/>
          </p:nvSpPr>
          <p:spPr bwMode="auto">
            <a:xfrm>
              <a:off x="1673225" y="3849688"/>
              <a:ext cx="88900" cy="50800"/>
            </a:xfrm>
            <a:custGeom>
              <a:avLst/>
              <a:gdLst>
                <a:gd name="T0" fmla="*/ 27 w 28"/>
                <a:gd name="T1" fmla="*/ 11 h 16"/>
                <a:gd name="T2" fmla="*/ 9 w 28"/>
                <a:gd name="T3" fmla="*/ 0 h 16"/>
                <a:gd name="T4" fmla="*/ 7 w 28"/>
                <a:gd name="T5" fmla="*/ 0 h 16"/>
                <a:gd name="T6" fmla="*/ 0 w 28"/>
                <a:gd name="T7" fmla="*/ 4 h 16"/>
                <a:gd name="T8" fmla="*/ 0 w 28"/>
                <a:gd name="T9" fmla="*/ 5 h 16"/>
                <a:gd name="T10" fmla="*/ 19 w 28"/>
                <a:gd name="T11" fmla="*/ 16 h 16"/>
                <a:gd name="T12" fmla="*/ 21 w 28"/>
                <a:gd name="T13" fmla="*/ 16 h 16"/>
                <a:gd name="T14" fmla="*/ 27 w 28"/>
                <a:gd name="T15" fmla="*/ 12 h 16"/>
                <a:gd name="T16" fmla="*/ 27 w 28"/>
                <a:gd name="T17"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6">
                  <a:moveTo>
                    <a:pt x="27" y="11"/>
                  </a:moveTo>
                  <a:cubicBezTo>
                    <a:pt x="9" y="0"/>
                    <a:pt x="9" y="0"/>
                    <a:pt x="9" y="0"/>
                  </a:cubicBezTo>
                  <a:cubicBezTo>
                    <a:pt x="8" y="0"/>
                    <a:pt x="7" y="0"/>
                    <a:pt x="7" y="0"/>
                  </a:cubicBezTo>
                  <a:cubicBezTo>
                    <a:pt x="0" y="4"/>
                    <a:pt x="0" y="4"/>
                    <a:pt x="0" y="4"/>
                  </a:cubicBezTo>
                  <a:cubicBezTo>
                    <a:pt x="0" y="4"/>
                    <a:pt x="0" y="5"/>
                    <a:pt x="0" y="5"/>
                  </a:cubicBezTo>
                  <a:cubicBezTo>
                    <a:pt x="19" y="16"/>
                    <a:pt x="19" y="16"/>
                    <a:pt x="19" y="16"/>
                  </a:cubicBezTo>
                  <a:cubicBezTo>
                    <a:pt x="19" y="16"/>
                    <a:pt x="20" y="16"/>
                    <a:pt x="21" y="16"/>
                  </a:cubicBezTo>
                  <a:cubicBezTo>
                    <a:pt x="27" y="12"/>
                    <a:pt x="27" y="12"/>
                    <a:pt x="27" y="12"/>
                  </a:cubicBezTo>
                  <a:cubicBezTo>
                    <a:pt x="28" y="12"/>
                    <a:pt x="28" y="11"/>
                    <a:pt x="27"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3" name="Freeform 140"/>
            <p:cNvSpPr>
              <a:spLocks/>
            </p:cNvSpPr>
            <p:nvPr/>
          </p:nvSpPr>
          <p:spPr bwMode="auto">
            <a:xfrm>
              <a:off x="1743075" y="3890963"/>
              <a:ext cx="87313" cy="50800"/>
            </a:xfrm>
            <a:custGeom>
              <a:avLst/>
              <a:gdLst>
                <a:gd name="T0" fmla="*/ 28 w 28"/>
                <a:gd name="T1" fmla="*/ 11 h 16"/>
                <a:gd name="T2" fmla="*/ 9 w 28"/>
                <a:gd name="T3" fmla="*/ 0 h 16"/>
                <a:gd name="T4" fmla="*/ 7 w 28"/>
                <a:gd name="T5" fmla="*/ 0 h 16"/>
                <a:gd name="T6" fmla="*/ 1 w 28"/>
                <a:gd name="T7" fmla="*/ 4 h 16"/>
                <a:gd name="T8" fmla="*/ 1 w 28"/>
                <a:gd name="T9" fmla="*/ 5 h 16"/>
                <a:gd name="T10" fmla="*/ 19 w 28"/>
                <a:gd name="T11" fmla="*/ 16 h 16"/>
                <a:gd name="T12" fmla="*/ 21 w 28"/>
                <a:gd name="T13" fmla="*/ 16 h 16"/>
                <a:gd name="T14" fmla="*/ 28 w 28"/>
                <a:gd name="T15" fmla="*/ 12 h 16"/>
                <a:gd name="T16" fmla="*/ 28 w 28"/>
                <a:gd name="T17"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6">
                  <a:moveTo>
                    <a:pt x="28" y="11"/>
                  </a:moveTo>
                  <a:cubicBezTo>
                    <a:pt x="9" y="0"/>
                    <a:pt x="9" y="0"/>
                    <a:pt x="9" y="0"/>
                  </a:cubicBezTo>
                  <a:cubicBezTo>
                    <a:pt x="9" y="0"/>
                    <a:pt x="8" y="0"/>
                    <a:pt x="7" y="0"/>
                  </a:cubicBezTo>
                  <a:cubicBezTo>
                    <a:pt x="1" y="4"/>
                    <a:pt x="1" y="4"/>
                    <a:pt x="1" y="4"/>
                  </a:cubicBezTo>
                  <a:cubicBezTo>
                    <a:pt x="0" y="4"/>
                    <a:pt x="0" y="5"/>
                    <a:pt x="1" y="5"/>
                  </a:cubicBezTo>
                  <a:cubicBezTo>
                    <a:pt x="19" y="16"/>
                    <a:pt x="19" y="16"/>
                    <a:pt x="19" y="16"/>
                  </a:cubicBezTo>
                  <a:cubicBezTo>
                    <a:pt x="20" y="16"/>
                    <a:pt x="21" y="16"/>
                    <a:pt x="21" y="16"/>
                  </a:cubicBezTo>
                  <a:cubicBezTo>
                    <a:pt x="28" y="12"/>
                    <a:pt x="28" y="12"/>
                    <a:pt x="28" y="12"/>
                  </a:cubicBezTo>
                  <a:cubicBezTo>
                    <a:pt x="28" y="12"/>
                    <a:pt x="28" y="11"/>
                    <a:pt x="2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4" name="Freeform 141"/>
            <p:cNvSpPr>
              <a:spLocks/>
            </p:cNvSpPr>
            <p:nvPr/>
          </p:nvSpPr>
          <p:spPr bwMode="auto">
            <a:xfrm>
              <a:off x="1814513" y="3932238"/>
              <a:ext cx="88900" cy="49213"/>
            </a:xfrm>
            <a:custGeom>
              <a:avLst/>
              <a:gdLst>
                <a:gd name="T0" fmla="*/ 27 w 28"/>
                <a:gd name="T1" fmla="*/ 11 h 16"/>
                <a:gd name="T2" fmla="*/ 9 w 28"/>
                <a:gd name="T3" fmla="*/ 0 h 16"/>
                <a:gd name="T4" fmla="*/ 7 w 28"/>
                <a:gd name="T5" fmla="*/ 0 h 16"/>
                <a:gd name="T6" fmla="*/ 0 w 28"/>
                <a:gd name="T7" fmla="*/ 4 h 16"/>
                <a:gd name="T8" fmla="*/ 0 w 28"/>
                <a:gd name="T9" fmla="*/ 5 h 16"/>
                <a:gd name="T10" fmla="*/ 19 w 28"/>
                <a:gd name="T11" fmla="*/ 16 h 16"/>
                <a:gd name="T12" fmla="*/ 21 w 28"/>
                <a:gd name="T13" fmla="*/ 16 h 16"/>
                <a:gd name="T14" fmla="*/ 27 w 28"/>
                <a:gd name="T15" fmla="*/ 12 h 16"/>
                <a:gd name="T16" fmla="*/ 27 w 28"/>
                <a:gd name="T17"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6">
                  <a:moveTo>
                    <a:pt x="27" y="11"/>
                  </a:moveTo>
                  <a:cubicBezTo>
                    <a:pt x="9" y="0"/>
                    <a:pt x="9" y="0"/>
                    <a:pt x="9" y="0"/>
                  </a:cubicBezTo>
                  <a:cubicBezTo>
                    <a:pt x="8" y="0"/>
                    <a:pt x="7" y="0"/>
                    <a:pt x="7" y="0"/>
                  </a:cubicBezTo>
                  <a:cubicBezTo>
                    <a:pt x="0" y="4"/>
                    <a:pt x="0" y="4"/>
                    <a:pt x="0" y="4"/>
                  </a:cubicBezTo>
                  <a:cubicBezTo>
                    <a:pt x="0" y="4"/>
                    <a:pt x="0" y="5"/>
                    <a:pt x="0" y="5"/>
                  </a:cubicBezTo>
                  <a:cubicBezTo>
                    <a:pt x="19" y="16"/>
                    <a:pt x="19" y="16"/>
                    <a:pt x="19" y="16"/>
                  </a:cubicBezTo>
                  <a:cubicBezTo>
                    <a:pt x="19" y="16"/>
                    <a:pt x="20" y="16"/>
                    <a:pt x="21" y="16"/>
                  </a:cubicBezTo>
                  <a:cubicBezTo>
                    <a:pt x="27" y="12"/>
                    <a:pt x="27" y="12"/>
                    <a:pt x="27" y="12"/>
                  </a:cubicBezTo>
                  <a:cubicBezTo>
                    <a:pt x="28" y="12"/>
                    <a:pt x="28" y="11"/>
                    <a:pt x="27"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5" name="Freeform 142"/>
            <p:cNvSpPr>
              <a:spLocks/>
            </p:cNvSpPr>
            <p:nvPr/>
          </p:nvSpPr>
          <p:spPr bwMode="auto">
            <a:xfrm>
              <a:off x="1884363" y="3973513"/>
              <a:ext cx="92075" cy="49213"/>
            </a:xfrm>
            <a:custGeom>
              <a:avLst/>
              <a:gdLst>
                <a:gd name="T0" fmla="*/ 28 w 29"/>
                <a:gd name="T1" fmla="*/ 11 h 16"/>
                <a:gd name="T2" fmla="*/ 10 w 29"/>
                <a:gd name="T3" fmla="*/ 0 h 16"/>
                <a:gd name="T4" fmla="*/ 7 w 29"/>
                <a:gd name="T5" fmla="*/ 0 h 16"/>
                <a:gd name="T6" fmla="*/ 1 w 29"/>
                <a:gd name="T7" fmla="*/ 4 h 16"/>
                <a:gd name="T8" fmla="*/ 1 w 29"/>
                <a:gd name="T9" fmla="*/ 5 h 16"/>
                <a:gd name="T10" fmla="*/ 19 w 29"/>
                <a:gd name="T11" fmla="*/ 16 h 16"/>
                <a:gd name="T12" fmla="*/ 22 w 29"/>
                <a:gd name="T13" fmla="*/ 16 h 16"/>
                <a:gd name="T14" fmla="*/ 28 w 29"/>
                <a:gd name="T15" fmla="*/ 12 h 16"/>
                <a:gd name="T16" fmla="*/ 28 w 29"/>
                <a:gd name="T17"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6">
                  <a:moveTo>
                    <a:pt x="28" y="11"/>
                  </a:moveTo>
                  <a:cubicBezTo>
                    <a:pt x="10" y="0"/>
                    <a:pt x="10" y="0"/>
                    <a:pt x="10" y="0"/>
                  </a:cubicBezTo>
                  <a:cubicBezTo>
                    <a:pt x="9" y="0"/>
                    <a:pt x="8" y="0"/>
                    <a:pt x="7" y="0"/>
                  </a:cubicBezTo>
                  <a:cubicBezTo>
                    <a:pt x="1" y="4"/>
                    <a:pt x="1" y="4"/>
                    <a:pt x="1" y="4"/>
                  </a:cubicBezTo>
                  <a:cubicBezTo>
                    <a:pt x="0" y="5"/>
                    <a:pt x="0" y="5"/>
                    <a:pt x="1" y="5"/>
                  </a:cubicBezTo>
                  <a:cubicBezTo>
                    <a:pt x="19" y="16"/>
                    <a:pt x="19" y="16"/>
                    <a:pt x="19" y="16"/>
                  </a:cubicBezTo>
                  <a:cubicBezTo>
                    <a:pt x="20" y="16"/>
                    <a:pt x="21" y="16"/>
                    <a:pt x="22" y="16"/>
                  </a:cubicBezTo>
                  <a:cubicBezTo>
                    <a:pt x="28" y="12"/>
                    <a:pt x="28" y="12"/>
                    <a:pt x="28" y="12"/>
                  </a:cubicBezTo>
                  <a:cubicBezTo>
                    <a:pt x="29" y="12"/>
                    <a:pt x="29" y="11"/>
                    <a:pt x="2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6" name="Freeform 143"/>
            <p:cNvSpPr>
              <a:spLocks/>
            </p:cNvSpPr>
            <p:nvPr/>
          </p:nvSpPr>
          <p:spPr bwMode="auto">
            <a:xfrm>
              <a:off x="1957388" y="4013201"/>
              <a:ext cx="88900" cy="50800"/>
            </a:xfrm>
            <a:custGeom>
              <a:avLst/>
              <a:gdLst>
                <a:gd name="T0" fmla="*/ 28 w 28"/>
                <a:gd name="T1" fmla="*/ 11 h 16"/>
                <a:gd name="T2" fmla="*/ 9 w 28"/>
                <a:gd name="T3" fmla="*/ 1 h 16"/>
                <a:gd name="T4" fmla="*/ 7 w 28"/>
                <a:gd name="T5" fmla="*/ 1 h 16"/>
                <a:gd name="T6" fmla="*/ 1 w 28"/>
                <a:gd name="T7" fmla="*/ 4 h 16"/>
                <a:gd name="T8" fmla="*/ 1 w 28"/>
                <a:gd name="T9" fmla="*/ 6 h 16"/>
                <a:gd name="T10" fmla="*/ 19 w 28"/>
                <a:gd name="T11" fmla="*/ 16 h 16"/>
                <a:gd name="T12" fmla="*/ 21 w 28"/>
                <a:gd name="T13" fmla="*/ 16 h 16"/>
                <a:gd name="T14" fmla="*/ 28 w 28"/>
                <a:gd name="T15" fmla="*/ 12 h 16"/>
                <a:gd name="T16" fmla="*/ 28 w 28"/>
                <a:gd name="T17"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6">
                  <a:moveTo>
                    <a:pt x="28" y="11"/>
                  </a:moveTo>
                  <a:cubicBezTo>
                    <a:pt x="9" y="1"/>
                    <a:pt x="9" y="1"/>
                    <a:pt x="9" y="1"/>
                  </a:cubicBezTo>
                  <a:cubicBezTo>
                    <a:pt x="9" y="0"/>
                    <a:pt x="8" y="0"/>
                    <a:pt x="7" y="1"/>
                  </a:cubicBezTo>
                  <a:cubicBezTo>
                    <a:pt x="1" y="4"/>
                    <a:pt x="1" y="4"/>
                    <a:pt x="1" y="4"/>
                  </a:cubicBezTo>
                  <a:cubicBezTo>
                    <a:pt x="0" y="5"/>
                    <a:pt x="0" y="5"/>
                    <a:pt x="1" y="6"/>
                  </a:cubicBezTo>
                  <a:cubicBezTo>
                    <a:pt x="19" y="16"/>
                    <a:pt x="19" y="16"/>
                    <a:pt x="19" y="16"/>
                  </a:cubicBezTo>
                  <a:cubicBezTo>
                    <a:pt x="20" y="16"/>
                    <a:pt x="21" y="16"/>
                    <a:pt x="21" y="16"/>
                  </a:cubicBezTo>
                  <a:cubicBezTo>
                    <a:pt x="28" y="12"/>
                    <a:pt x="28" y="12"/>
                    <a:pt x="28" y="12"/>
                  </a:cubicBezTo>
                  <a:cubicBezTo>
                    <a:pt x="28" y="12"/>
                    <a:pt x="28" y="12"/>
                    <a:pt x="2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7" name="Freeform 144"/>
            <p:cNvSpPr>
              <a:spLocks/>
            </p:cNvSpPr>
            <p:nvPr/>
          </p:nvSpPr>
          <p:spPr bwMode="auto">
            <a:xfrm>
              <a:off x="2030413" y="4054476"/>
              <a:ext cx="87313" cy="53975"/>
            </a:xfrm>
            <a:custGeom>
              <a:avLst/>
              <a:gdLst>
                <a:gd name="T0" fmla="*/ 27 w 28"/>
                <a:gd name="T1" fmla="*/ 11 h 17"/>
                <a:gd name="T2" fmla="*/ 9 w 28"/>
                <a:gd name="T3" fmla="*/ 1 h 17"/>
                <a:gd name="T4" fmla="*/ 7 w 28"/>
                <a:gd name="T5" fmla="*/ 1 h 17"/>
                <a:gd name="T6" fmla="*/ 0 w 28"/>
                <a:gd name="T7" fmla="*/ 4 h 17"/>
                <a:gd name="T8" fmla="*/ 0 w 28"/>
                <a:gd name="T9" fmla="*/ 6 h 17"/>
                <a:gd name="T10" fmla="*/ 19 w 28"/>
                <a:gd name="T11" fmla="*/ 16 h 17"/>
                <a:gd name="T12" fmla="*/ 21 w 28"/>
                <a:gd name="T13" fmla="*/ 16 h 17"/>
                <a:gd name="T14" fmla="*/ 27 w 28"/>
                <a:gd name="T15" fmla="*/ 12 h 17"/>
                <a:gd name="T16" fmla="*/ 27 w 28"/>
                <a:gd name="T17"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7">
                  <a:moveTo>
                    <a:pt x="27" y="11"/>
                  </a:moveTo>
                  <a:cubicBezTo>
                    <a:pt x="9" y="1"/>
                    <a:pt x="9" y="1"/>
                    <a:pt x="9" y="1"/>
                  </a:cubicBezTo>
                  <a:cubicBezTo>
                    <a:pt x="8" y="0"/>
                    <a:pt x="7" y="0"/>
                    <a:pt x="7" y="1"/>
                  </a:cubicBezTo>
                  <a:cubicBezTo>
                    <a:pt x="0" y="4"/>
                    <a:pt x="0" y="4"/>
                    <a:pt x="0" y="4"/>
                  </a:cubicBezTo>
                  <a:cubicBezTo>
                    <a:pt x="0" y="5"/>
                    <a:pt x="0" y="5"/>
                    <a:pt x="0" y="6"/>
                  </a:cubicBezTo>
                  <a:cubicBezTo>
                    <a:pt x="19" y="16"/>
                    <a:pt x="19" y="16"/>
                    <a:pt x="19" y="16"/>
                  </a:cubicBezTo>
                  <a:cubicBezTo>
                    <a:pt x="19" y="17"/>
                    <a:pt x="20" y="17"/>
                    <a:pt x="21" y="16"/>
                  </a:cubicBezTo>
                  <a:cubicBezTo>
                    <a:pt x="27" y="12"/>
                    <a:pt x="27" y="12"/>
                    <a:pt x="27" y="12"/>
                  </a:cubicBezTo>
                  <a:cubicBezTo>
                    <a:pt x="28" y="12"/>
                    <a:pt x="28" y="12"/>
                    <a:pt x="27"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8" name="Freeform 145"/>
            <p:cNvSpPr>
              <a:spLocks/>
            </p:cNvSpPr>
            <p:nvPr/>
          </p:nvSpPr>
          <p:spPr bwMode="auto">
            <a:xfrm>
              <a:off x="2098675" y="4095751"/>
              <a:ext cx="88900" cy="53975"/>
            </a:xfrm>
            <a:custGeom>
              <a:avLst/>
              <a:gdLst>
                <a:gd name="T0" fmla="*/ 28 w 28"/>
                <a:gd name="T1" fmla="*/ 11 h 17"/>
                <a:gd name="T2" fmla="*/ 10 w 28"/>
                <a:gd name="T3" fmla="*/ 1 h 17"/>
                <a:gd name="T4" fmla="*/ 7 w 28"/>
                <a:gd name="T5" fmla="*/ 1 h 17"/>
                <a:gd name="T6" fmla="*/ 1 w 28"/>
                <a:gd name="T7" fmla="*/ 4 h 17"/>
                <a:gd name="T8" fmla="*/ 1 w 28"/>
                <a:gd name="T9" fmla="*/ 6 h 17"/>
                <a:gd name="T10" fmla="*/ 19 w 28"/>
                <a:gd name="T11" fmla="*/ 16 h 17"/>
                <a:gd name="T12" fmla="*/ 21 w 28"/>
                <a:gd name="T13" fmla="*/ 16 h 17"/>
                <a:gd name="T14" fmla="*/ 28 w 28"/>
                <a:gd name="T15" fmla="*/ 13 h 17"/>
                <a:gd name="T16" fmla="*/ 28 w 28"/>
                <a:gd name="T17"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7">
                  <a:moveTo>
                    <a:pt x="28" y="11"/>
                  </a:moveTo>
                  <a:cubicBezTo>
                    <a:pt x="10" y="1"/>
                    <a:pt x="10" y="1"/>
                    <a:pt x="10" y="1"/>
                  </a:cubicBezTo>
                  <a:cubicBezTo>
                    <a:pt x="9" y="0"/>
                    <a:pt x="8" y="0"/>
                    <a:pt x="7" y="1"/>
                  </a:cubicBezTo>
                  <a:cubicBezTo>
                    <a:pt x="1" y="4"/>
                    <a:pt x="1" y="4"/>
                    <a:pt x="1" y="4"/>
                  </a:cubicBezTo>
                  <a:cubicBezTo>
                    <a:pt x="0" y="5"/>
                    <a:pt x="0" y="5"/>
                    <a:pt x="1" y="6"/>
                  </a:cubicBezTo>
                  <a:cubicBezTo>
                    <a:pt x="19" y="16"/>
                    <a:pt x="19" y="16"/>
                    <a:pt x="19" y="16"/>
                  </a:cubicBezTo>
                  <a:cubicBezTo>
                    <a:pt x="20" y="17"/>
                    <a:pt x="21" y="17"/>
                    <a:pt x="21" y="16"/>
                  </a:cubicBezTo>
                  <a:cubicBezTo>
                    <a:pt x="28" y="13"/>
                    <a:pt x="28" y="13"/>
                    <a:pt x="28" y="13"/>
                  </a:cubicBezTo>
                  <a:cubicBezTo>
                    <a:pt x="28" y="12"/>
                    <a:pt x="28" y="12"/>
                    <a:pt x="2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9" name="Freeform 146"/>
            <p:cNvSpPr>
              <a:spLocks/>
            </p:cNvSpPr>
            <p:nvPr/>
          </p:nvSpPr>
          <p:spPr bwMode="auto">
            <a:xfrm>
              <a:off x="2171700" y="4137026"/>
              <a:ext cx="88900" cy="53975"/>
            </a:xfrm>
            <a:custGeom>
              <a:avLst/>
              <a:gdLst>
                <a:gd name="T0" fmla="*/ 28 w 28"/>
                <a:gd name="T1" fmla="*/ 11 h 17"/>
                <a:gd name="T2" fmla="*/ 9 w 28"/>
                <a:gd name="T3" fmla="*/ 1 h 17"/>
                <a:gd name="T4" fmla="*/ 7 w 28"/>
                <a:gd name="T5" fmla="*/ 1 h 17"/>
                <a:gd name="T6" fmla="*/ 1 w 28"/>
                <a:gd name="T7" fmla="*/ 4 h 17"/>
                <a:gd name="T8" fmla="*/ 1 w 28"/>
                <a:gd name="T9" fmla="*/ 6 h 17"/>
                <a:gd name="T10" fmla="*/ 19 w 28"/>
                <a:gd name="T11" fmla="*/ 16 h 17"/>
                <a:gd name="T12" fmla="*/ 21 w 28"/>
                <a:gd name="T13" fmla="*/ 16 h 17"/>
                <a:gd name="T14" fmla="*/ 28 w 28"/>
                <a:gd name="T15" fmla="*/ 13 h 17"/>
                <a:gd name="T16" fmla="*/ 28 w 28"/>
                <a:gd name="T17"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7">
                  <a:moveTo>
                    <a:pt x="28" y="11"/>
                  </a:moveTo>
                  <a:cubicBezTo>
                    <a:pt x="9" y="1"/>
                    <a:pt x="9" y="1"/>
                    <a:pt x="9" y="1"/>
                  </a:cubicBezTo>
                  <a:cubicBezTo>
                    <a:pt x="9" y="0"/>
                    <a:pt x="8" y="0"/>
                    <a:pt x="7" y="1"/>
                  </a:cubicBezTo>
                  <a:cubicBezTo>
                    <a:pt x="1" y="4"/>
                    <a:pt x="1" y="4"/>
                    <a:pt x="1" y="4"/>
                  </a:cubicBezTo>
                  <a:cubicBezTo>
                    <a:pt x="0" y="5"/>
                    <a:pt x="0" y="5"/>
                    <a:pt x="1" y="6"/>
                  </a:cubicBezTo>
                  <a:cubicBezTo>
                    <a:pt x="19" y="16"/>
                    <a:pt x="19" y="16"/>
                    <a:pt x="19" y="16"/>
                  </a:cubicBezTo>
                  <a:cubicBezTo>
                    <a:pt x="20" y="17"/>
                    <a:pt x="21" y="17"/>
                    <a:pt x="21" y="16"/>
                  </a:cubicBezTo>
                  <a:cubicBezTo>
                    <a:pt x="28" y="13"/>
                    <a:pt x="28" y="13"/>
                    <a:pt x="28" y="13"/>
                  </a:cubicBezTo>
                  <a:cubicBezTo>
                    <a:pt x="28" y="12"/>
                    <a:pt x="28" y="12"/>
                    <a:pt x="2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0" name="Freeform 147"/>
            <p:cNvSpPr>
              <a:spLocks/>
            </p:cNvSpPr>
            <p:nvPr/>
          </p:nvSpPr>
          <p:spPr bwMode="auto">
            <a:xfrm>
              <a:off x="2244725" y="4178301"/>
              <a:ext cx="88900" cy="52388"/>
            </a:xfrm>
            <a:custGeom>
              <a:avLst/>
              <a:gdLst>
                <a:gd name="T0" fmla="*/ 27 w 28"/>
                <a:gd name="T1" fmla="*/ 11 h 17"/>
                <a:gd name="T2" fmla="*/ 9 w 28"/>
                <a:gd name="T3" fmla="*/ 1 h 17"/>
                <a:gd name="T4" fmla="*/ 7 w 28"/>
                <a:gd name="T5" fmla="*/ 1 h 17"/>
                <a:gd name="T6" fmla="*/ 0 w 28"/>
                <a:gd name="T7" fmla="*/ 4 h 17"/>
                <a:gd name="T8" fmla="*/ 0 w 28"/>
                <a:gd name="T9" fmla="*/ 6 h 17"/>
                <a:gd name="T10" fmla="*/ 19 w 28"/>
                <a:gd name="T11" fmla="*/ 16 h 17"/>
                <a:gd name="T12" fmla="*/ 21 w 28"/>
                <a:gd name="T13" fmla="*/ 16 h 17"/>
                <a:gd name="T14" fmla="*/ 27 w 28"/>
                <a:gd name="T15" fmla="*/ 13 h 17"/>
                <a:gd name="T16" fmla="*/ 27 w 28"/>
                <a:gd name="T17"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7">
                  <a:moveTo>
                    <a:pt x="27" y="11"/>
                  </a:moveTo>
                  <a:cubicBezTo>
                    <a:pt x="9" y="1"/>
                    <a:pt x="9" y="1"/>
                    <a:pt x="9" y="1"/>
                  </a:cubicBezTo>
                  <a:cubicBezTo>
                    <a:pt x="8" y="0"/>
                    <a:pt x="7" y="0"/>
                    <a:pt x="7" y="1"/>
                  </a:cubicBezTo>
                  <a:cubicBezTo>
                    <a:pt x="0" y="4"/>
                    <a:pt x="0" y="4"/>
                    <a:pt x="0" y="4"/>
                  </a:cubicBezTo>
                  <a:cubicBezTo>
                    <a:pt x="0" y="5"/>
                    <a:pt x="0" y="5"/>
                    <a:pt x="0" y="6"/>
                  </a:cubicBezTo>
                  <a:cubicBezTo>
                    <a:pt x="19" y="16"/>
                    <a:pt x="19" y="16"/>
                    <a:pt x="19" y="16"/>
                  </a:cubicBezTo>
                  <a:cubicBezTo>
                    <a:pt x="19" y="17"/>
                    <a:pt x="20" y="17"/>
                    <a:pt x="21" y="16"/>
                  </a:cubicBezTo>
                  <a:cubicBezTo>
                    <a:pt x="27" y="13"/>
                    <a:pt x="27" y="13"/>
                    <a:pt x="27" y="13"/>
                  </a:cubicBezTo>
                  <a:cubicBezTo>
                    <a:pt x="28" y="12"/>
                    <a:pt x="28" y="12"/>
                    <a:pt x="27"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1" name="Freeform 148"/>
            <p:cNvSpPr>
              <a:spLocks/>
            </p:cNvSpPr>
            <p:nvPr/>
          </p:nvSpPr>
          <p:spPr bwMode="auto">
            <a:xfrm>
              <a:off x="2314575" y="4221163"/>
              <a:ext cx="87313" cy="50800"/>
            </a:xfrm>
            <a:custGeom>
              <a:avLst/>
              <a:gdLst>
                <a:gd name="T0" fmla="*/ 28 w 28"/>
                <a:gd name="T1" fmla="*/ 10 h 16"/>
                <a:gd name="T2" fmla="*/ 9 w 28"/>
                <a:gd name="T3" fmla="*/ 0 h 16"/>
                <a:gd name="T4" fmla="*/ 7 w 28"/>
                <a:gd name="T5" fmla="*/ 0 h 16"/>
                <a:gd name="T6" fmla="*/ 1 w 28"/>
                <a:gd name="T7" fmla="*/ 4 h 16"/>
                <a:gd name="T8" fmla="*/ 1 w 28"/>
                <a:gd name="T9" fmla="*/ 5 h 16"/>
                <a:gd name="T10" fmla="*/ 19 w 28"/>
                <a:gd name="T11" fmla="*/ 15 h 16"/>
                <a:gd name="T12" fmla="*/ 21 w 28"/>
                <a:gd name="T13" fmla="*/ 15 h 16"/>
                <a:gd name="T14" fmla="*/ 28 w 28"/>
                <a:gd name="T15" fmla="*/ 12 h 16"/>
                <a:gd name="T16" fmla="*/ 28 w 28"/>
                <a:gd name="T17"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6">
                  <a:moveTo>
                    <a:pt x="28" y="10"/>
                  </a:moveTo>
                  <a:cubicBezTo>
                    <a:pt x="9" y="0"/>
                    <a:pt x="9" y="0"/>
                    <a:pt x="9" y="0"/>
                  </a:cubicBezTo>
                  <a:cubicBezTo>
                    <a:pt x="9" y="0"/>
                    <a:pt x="8" y="0"/>
                    <a:pt x="7" y="0"/>
                  </a:cubicBezTo>
                  <a:cubicBezTo>
                    <a:pt x="1" y="4"/>
                    <a:pt x="1" y="4"/>
                    <a:pt x="1" y="4"/>
                  </a:cubicBezTo>
                  <a:cubicBezTo>
                    <a:pt x="0" y="4"/>
                    <a:pt x="0" y="4"/>
                    <a:pt x="1" y="5"/>
                  </a:cubicBezTo>
                  <a:cubicBezTo>
                    <a:pt x="19" y="15"/>
                    <a:pt x="19" y="15"/>
                    <a:pt x="19" y="15"/>
                  </a:cubicBezTo>
                  <a:cubicBezTo>
                    <a:pt x="20" y="16"/>
                    <a:pt x="21" y="16"/>
                    <a:pt x="21" y="15"/>
                  </a:cubicBezTo>
                  <a:cubicBezTo>
                    <a:pt x="28" y="12"/>
                    <a:pt x="28" y="12"/>
                    <a:pt x="28" y="12"/>
                  </a:cubicBezTo>
                  <a:cubicBezTo>
                    <a:pt x="28" y="11"/>
                    <a:pt x="28" y="11"/>
                    <a:pt x="2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2" name="Freeform 149"/>
            <p:cNvSpPr>
              <a:spLocks/>
            </p:cNvSpPr>
            <p:nvPr/>
          </p:nvSpPr>
          <p:spPr bwMode="auto">
            <a:xfrm>
              <a:off x="2386013" y="4262438"/>
              <a:ext cx="88900" cy="50800"/>
            </a:xfrm>
            <a:custGeom>
              <a:avLst/>
              <a:gdLst>
                <a:gd name="T0" fmla="*/ 27 w 28"/>
                <a:gd name="T1" fmla="*/ 11 h 16"/>
                <a:gd name="T2" fmla="*/ 9 w 28"/>
                <a:gd name="T3" fmla="*/ 0 h 16"/>
                <a:gd name="T4" fmla="*/ 7 w 28"/>
                <a:gd name="T5" fmla="*/ 0 h 16"/>
                <a:gd name="T6" fmla="*/ 0 w 28"/>
                <a:gd name="T7" fmla="*/ 4 h 16"/>
                <a:gd name="T8" fmla="*/ 0 w 28"/>
                <a:gd name="T9" fmla="*/ 5 h 16"/>
                <a:gd name="T10" fmla="*/ 19 w 28"/>
                <a:gd name="T11" fmla="*/ 16 h 16"/>
                <a:gd name="T12" fmla="*/ 21 w 28"/>
                <a:gd name="T13" fmla="*/ 16 h 16"/>
                <a:gd name="T14" fmla="*/ 27 w 28"/>
                <a:gd name="T15" fmla="*/ 12 h 16"/>
                <a:gd name="T16" fmla="*/ 27 w 28"/>
                <a:gd name="T17"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6">
                  <a:moveTo>
                    <a:pt x="27" y="11"/>
                  </a:moveTo>
                  <a:cubicBezTo>
                    <a:pt x="9" y="0"/>
                    <a:pt x="9" y="0"/>
                    <a:pt x="9" y="0"/>
                  </a:cubicBezTo>
                  <a:cubicBezTo>
                    <a:pt x="8" y="0"/>
                    <a:pt x="7" y="0"/>
                    <a:pt x="7" y="0"/>
                  </a:cubicBezTo>
                  <a:cubicBezTo>
                    <a:pt x="0" y="4"/>
                    <a:pt x="0" y="4"/>
                    <a:pt x="0" y="4"/>
                  </a:cubicBezTo>
                  <a:cubicBezTo>
                    <a:pt x="0" y="4"/>
                    <a:pt x="0" y="5"/>
                    <a:pt x="0" y="5"/>
                  </a:cubicBezTo>
                  <a:cubicBezTo>
                    <a:pt x="19" y="16"/>
                    <a:pt x="19" y="16"/>
                    <a:pt x="19" y="16"/>
                  </a:cubicBezTo>
                  <a:cubicBezTo>
                    <a:pt x="19" y="16"/>
                    <a:pt x="20" y="16"/>
                    <a:pt x="21" y="16"/>
                  </a:cubicBezTo>
                  <a:cubicBezTo>
                    <a:pt x="27" y="12"/>
                    <a:pt x="27" y="12"/>
                    <a:pt x="27" y="12"/>
                  </a:cubicBezTo>
                  <a:cubicBezTo>
                    <a:pt x="28" y="11"/>
                    <a:pt x="28" y="11"/>
                    <a:pt x="27"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3" name="Freeform 150"/>
            <p:cNvSpPr>
              <a:spLocks/>
            </p:cNvSpPr>
            <p:nvPr/>
          </p:nvSpPr>
          <p:spPr bwMode="auto">
            <a:xfrm>
              <a:off x="2455863" y="4303713"/>
              <a:ext cx="92075" cy="50800"/>
            </a:xfrm>
            <a:custGeom>
              <a:avLst/>
              <a:gdLst>
                <a:gd name="T0" fmla="*/ 28 w 29"/>
                <a:gd name="T1" fmla="*/ 11 h 16"/>
                <a:gd name="T2" fmla="*/ 10 w 29"/>
                <a:gd name="T3" fmla="*/ 0 h 16"/>
                <a:gd name="T4" fmla="*/ 7 w 29"/>
                <a:gd name="T5" fmla="*/ 0 h 16"/>
                <a:gd name="T6" fmla="*/ 1 w 29"/>
                <a:gd name="T7" fmla="*/ 4 h 16"/>
                <a:gd name="T8" fmla="*/ 1 w 29"/>
                <a:gd name="T9" fmla="*/ 5 h 16"/>
                <a:gd name="T10" fmla="*/ 19 w 29"/>
                <a:gd name="T11" fmla="*/ 16 h 16"/>
                <a:gd name="T12" fmla="*/ 22 w 29"/>
                <a:gd name="T13" fmla="*/ 16 h 16"/>
                <a:gd name="T14" fmla="*/ 28 w 29"/>
                <a:gd name="T15" fmla="*/ 12 h 16"/>
                <a:gd name="T16" fmla="*/ 28 w 29"/>
                <a:gd name="T17"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6">
                  <a:moveTo>
                    <a:pt x="28" y="11"/>
                  </a:moveTo>
                  <a:cubicBezTo>
                    <a:pt x="10" y="0"/>
                    <a:pt x="10" y="0"/>
                    <a:pt x="10" y="0"/>
                  </a:cubicBezTo>
                  <a:cubicBezTo>
                    <a:pt x="9" y="0"/>
                    <a:pt x="8" y="0"/>
                    <a:pt x="7" y="0"/>
                  </a:cubicBezTo>
                  <a:cubicBezTo>
                    <a:pt x="1" y="4"/>
                    <a:pt x="1" y="4"/>
                    <a:pt x="1" y="4"/>
                  </a:cubicBezTo>
                  <a:cubicBezTo>
                    <a:pt x="0" y="4"/>
                    <a:pt x="0" y="5"/>
                    <a:pt x="1" y="5"/>
                  </a:cubicBezTo>
                  <a:cubicBezTo>
                    <a:pt x="19" y="16"/>
                    <a:pt x="19" y="16"/>
                    <a:pt x="19" y="16"/>
                  </a:cubicBezTo>
                  <a:cubicBezTo>
                    <a:pt x="20" y="16"/>
                    <a:pt x="21" y="16"/>
                    <a:pt x="22" y="16"/>
                  </a:cubicBezTo>
                  <a:cubicBezTo>
                    <a:pt x="28" y="12"/>
                    <a:pt x="28" y="12"/>
                    <a:pt x="28" y="12"/>
                  </a:cubicBezTo>
                  <a:cubicBezTo>
                    <a:pt x="29" y="12"/>
                    <a:pt x="29" y="11"/>
                    <a:pt x="2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4" name="Freeform 151"/>
            <p:cNvSpPr>
              <a:spLocks/>
            </p:cNvSpPr>
            <p:nvPr/>
          </p:nvSpPr>
          <p:spPr bwMode="auto">
            <a:xfrm>
              <a:off x="1530350" y="3708401"/>
              <a:ext cx="123825" cy="68263"/>
            </a:xfrm>
            <a:custGeom>
              <a:avLst/>
              <a:gdLst>
                <a:gd name="T0" fmla="*/ 38 w 39"/>
                <a:gd name="T1" fmla="*/ 10 h 22"/>
                <a:gd name="T2" fmla="*/ 21 w 39"/>
                <a:gd name="T3" fmla="*/ 0 h 22"/>
                <a:gd name="T4" fmla="*/ 18 w 39"/>
                <a:gd name="T5" fmla="*/ 0 h 22"/>
                <a:gd name="T6" fmla="*/ 1 w 39"/>
                <a:gd name="T7" fmla="*/ 10 h 22"/>
                <a:gd name="T8" fmla="*/ 1 w 39"/>
                <a:gd name="T9" fmla="*/ 12 h 22"/>
                <a:gd name="T10" fmla="*/ 18 w 39"/>
                <a:gd name="T11" fmla="*/ 22 h 22"/>
                <a:gd name="T12" fmla="*/ 21 w 39"/>
                <a:gd name="T13" fmla="*/ 22 h 22"/>
                <a:gd name="T14" fmla="*/ 38 w 39"/>
                <a:gd name="T15" fmla="*/ 12 h 22"/>
                <a:gd name="T16" fmla="*/ 38 w 39"/>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0"/>
                  </a:moveTo>
                  <a:cubicBezTo>
                    <a:pt x="21" y="0"/>
                    <a:pt x="21" y="0"/>
                    <a:pt x="21" y="0"/>
                  </a:cubicBezTo>
                  <a:cubicBezTo>
                    <a:pt x="20" y="0"/>
                    <a:pt x="19" y="0"/>
                    <a:pt x="18" y="0"/>
                  </a:cubicBezTo>
                  <a:cubicBezTo>
                    <a:pt x="1" y="10"/>
                    <a:pt x="1" y="10"/>
                    <a:pt x="1" y="10"/>
                  </a:cubicBezTo>
                  <a:cubicBezTo>
                    <a:pt x="0" y="11"/>
                    <a:pt x="0" y="11"/>
                    <a:pt x="1" y="12"/>
                  </a:cubicBezTo>
                  <a:cubicBezTo>
                    <a:pt x="18" y="22"/>
                    <a:pt x="18" y="22"/>
                    <a:pt x="18" y="22"/>
                  </a:cubicBezTo>
                  <a:cubicBezTo>
                    <a:pt x="19" y="22"/>
                    <a:pt x="20" y="22"/>
                    <a:pt x="21" y="22"/>
                  </a:cubicBezTo>
                  <a:cubicBezTo>
                    <a:pt x="38" y="12"/>
                    <a:pt x="38" y="12"/>
                    <a:pt x="38" y="12"/>
                  </a:cubicBezTo>
                  <a:cubicBezTo>
                    <a:pt x="39" y="11"/>
                    <a:pt x="39" y="11"/>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5" name="Freeform 152"/>
            <p:cNvSpPr>
              <a:spLocks/>
            </p:cNvSpPr>
            <p:nvPr/>
          </p:nvSpPr>
          <p:spPr bwMode="auto">
            <a:xfrm>
              <a:off x="1600200" y="3667126"/>
              <a:ext cx="158750" cy="92075"/>
            </a:xfrm>
            <a:custGeom>
              <a:avLst/>
              <a:gdLst>
                <a:gd name="T0" fmla="*/ 49 w 50"/>
                <a:gd name="T1" fmla="*/ 17 h 29"/>
                <a:gd name="T2" fmla="*/ 20 w 50"/>
                <a:gd name="T3" fmla="*/ 1 h 29"/>
                <a:gd name="T4" fmla="*/ 18 w 50"/>
                <a:gd name="T5" fmla="*/ 1 h 29"/>
                <a:gd name="T6" fmla="*/ 0 w 50"/>
                <a:gd name="T7" fmla="*/ 11 h 29"/>
                <a:gd name="T8" fmla="*/ 0 w 50"/>
                <a:gd name="T9" fmla="*/ 12 h 29"/>
                <a:gd name="T10" fmla="*/ 29 w 50"/>
                <a:gd name="T11" fmla="*/ 29 h 29"/>
                <a:gd name="T12" fmla="*/ 32 w 50"/>
                <a:gd name="T13" fmla="*/ 29 h 29"/>
                <a:gd name="T14" fmla="*/ 49 w 50"/>
                <a:gd name="T15" fmla="*/ 19 h 29"/>
                <a:gd name="T16" fmla="*/ 49 w 50"/>
                <a:gd name="T17" fmla="*/ 1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29">
                  <a:moveTo>
                    <a:pt x="49" y="17"/>
                  </a:moveTo>
                  <a:cubicBezTo>
                    <a:pt x="20" y="1"/>
                    <a:pt x="20" y="1"/>
                    <a:pt x="20" y="1"/>
                  </a:cubicBezTo>
                  <a:cubicBezTo>
                    <a:pt x="20" y="0"/>
                    <a:pt x="19" y="0"/>
                    <a:pt x="18" y="1"/>
                  </a:cubicBezTo>
                  <a:cubicBezTo>
                    <a:pt x="0" y="11"/>
                    <a:pt x="0" y="11"/>
                    <a:pt x="0" y="11"/>
                  </a:cubicBezTo>
                  <a:cubicBezTo>
                    <a:pt x="0" y="11"/>
                    <a:pt x="0" y="12"/>
                    <a:pt x="0" y="12"/>
                  </a:cubicBezTo>
                  <a:cubicBezTo>
                    <a:pt x="29" y="29"/>
                    <a:pt x="29" y="29"/>
                    <a:pt x="29" y="29"/>
                  </a:cubicBezTo>
                  <a:cubicBezTo>
                    <a:pt x="30" y="29"/>
                    <a:pt x="31" y="29"/>
                    <a:pt x="32" y="29"/>
                  </a:cubicBezTo>
                  <a:cubicBezTo>
                    <a:pt x="49" y="19"/>
                    <a:pt x="49" y="19"/>
                    <a:pt x="49" y="19"/>
                  </a:cubicBezTo>
                  <a:cubicBezTo>
                    <a:pt x="50" y="18"/>
                    <a:pt x="50" y="18"/>
                    <a:pt x="49" y="17"/>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6" name="Freeform 153"/>
            <p:cNvSpPr>
              <a:spLocks/>
            </p:cNvSpPr>
            <p:nvPr/>
          </p:nvSpPr>
          <p:spPr bwMode="auto">
            <a:xfrm>
              <a:off x="1670050" y="3629026"/>
              <a:ext cx="173038" cy="101600"/>
            </a:xfrm>
            <a:custGeom>
              <a:avLst/>
              <a:gdLst>
                <a:gd name="T0" fmla="*/ 55 w 55"/>
                <a:gd name="T1" fmla="*/ 20 h 32"/>
                <a:gd name="T2" fmla="*/ 20 w 55"/>
                <a:gd name="T3" fmla="*/ 0 h 32"/>
                <a:gd name="T4" fmla="*/ 18 w 55"/>
                <a:gd name="T5" fmla="*/ 0 h 32"/>
                <a:gd name="T6" fmla="*/ 0 w 55"/>
                <a:gd name="T7" fmla="*/ 10 h 32"/>
                <a:gd name="T8" fmla="*/ 0 w 55"/>
                <a:gd name="T9" fmla="*/ 11 h 32"/>
                <a:gd name="T10" fmla="*/ 35 w 55"/>
                <a:gd name="T11" fmla="*/ 32 h 32"/>
                <a:gd name="T12" fmla="*/ 37 w 55"/>
                <a:gd name="T13" fmla="*/ 32 h 32"/>
                <a:gd name="T14" fmla="*/ 55 w 55"/>
                <a:gd name="T15" fmla="*/ 21 h 32"/>
                <a:gd name="T16" fmla="*/ 55 w 55"/>
                <a:gd name="T17" fmla="*/ 2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32">
                  <a:moveTo>
                    <a:pt x="55" y="20"/>
                  </a:moveTo>
                  <a:cubicBezTo>
                    <a:pt x="20" y="0"/>
                    <a:pt x="20" y="0"/>
                    <a:pt x="20" y="0"/>
                  </a:cubicBezTo>
                  <a:cubicBezTo>
                    <a:pt x="19" y="0"/>
                    <a:pt x="18" y="0"/>
                    <a:pt x="18" y="0"/>
                  </a:cubicBezTo>
                  <a:cubicBezTo>
                    <a:pt x="0" y="10"/>
                    <a:pt x="0" y="10"/>
                    <a:pt x="0" y="10"/>
                  </a:cubicBezTo>
                  <a:cubicBezTo>
                    <a:pt x="0" y="11"/>
                    <a:pt x="0" y="11"/>
                    <a:pt x="0" y="11"/>
                  </a:cubicBezTo>
                  <a:cubicBezTo>
                    <a:pt x="35" y="32"/>
                    <a:pt x="35" y="32"/>
                    <a:pt x="35" y="32"/>
                  </a:cubicBezTo>
                  <a:cubicBezTo>
                    <a:pt x="35" y="32"/>
                    <a:pt x="36" y="32"/>
                    <a:pt x="37" y="32"/>
                  </a:cubicBezTo>
                  <a:cubicBezTo>
                    <a:pt x="55" y="21"/>
                    <a:pt x="55" y="21"/>
                    <a:pt x="55" y="21"/>
                  </a:cubicBezTo>
                  <a:cubicBezTo>
                    <a:pt x="55" y="21"/>
                    <a:pt x="55" y="20"/>
                    <a:pt x="55" y="2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7" name="Freeform 154"/>
            <p:cNvSpPr>
              <a:spLocks/>
            </p:cNvSpPr>
            <p:nvPr/>
          </p:nvSpPr>
          <p:spPr bwMode="auto">
            <a:xfrm>
              <a:off x="1736725" y="3587751"/>
              <a:ext cx="214313" cy="123825"/>
            </a:xfrm>
            <a:custGeom>
              <a:avLst/>
              <a:gdLst>
                <a:gd name="T0" fmla="*/ 67 w 68"/>
                <a:gd name="T1" fmla="*/ 27 h 39"/>
                <a:gd name="T2" fmla="*/ 21 w 68"/>
                <a:gd name="T3" fmla="*/ 0 h 39"/>
                <a:gd name="T4" fmla="*/ 19 w 68"/>
                <a:gd name="T5" fmla="*/ 0 h 39"/>
                <a:gd name="T6" fmla="*/ 1 w 68"/>
                <a:gd name="T7" fmla="*/ 11 h 39"/>
                <a:gd name="T8" fmla="*/ 1 w 68"/>
                <a:gd name="T9" fmla="*/ 12 h 39"/>
                <a:gd name="T10" fmla="*/ 47 w 68"/>
                <a:gd name="T11" fmla="*/ 39 h 39"/>
                <a:gd name="T12" fmla="*/ 49 w 68"/>
                <a:gd name="T13" fmla="*/ 39 h 39"/>
                <a:gd name="T14" fmla="*/ 67 w 68"/>
                <a:gd name="T15" fmla="*/ 28 h 39"/>
                <a:gd name="T16" fmla="*/ 67 w 68"/>
                <a:gd name="T17" fmla="*/ 2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9">
                  <a:moveTo>
                    <a:pt x="67" y="27"/>
                  </a:moveTo>
                  <a:cubicBezTo>
                    <a:pt x="21" y="0"/>
                    <a:pt x="21" y="0"/>
                    <a:pt x="21" y="0"/>
                  </a:cubicBezTo>
                  <a:cubicBezTo>
                    <a:pt x="20" y="0"/>
                    <a:pt x="19" y="0"/>
                    <a:pt x="19" y="0"/>
                  </a:cubicBezTo>
                  <a:cubicBezTo>
                    <a:pt x="1" y="11"/>
                    <a:pt x="1" y="11"/>
                    <a:pt x="1" y="11"/>
                  </a:cubicBezTo>
                  <a:cubicBezTo>
                    <a:pt x="0" y="11"/>
                    <a:pt x="0" y="12"/>
                    <a:pt x="1" y="12"/>
                  </a:cubicBezTo>
                  <a:cubicBezTo>
                    <a:pt x="47" y="39"/>
                    <a:pt x="47" y="39"/>
                    <a:pt x="47" y="39"/>
                  </a:cubicBezTo>
                  <a:cubicBezTo>
                    <a:pt x="48" y="39"/>
                    <a:pt x="49" y="39"/>
                    <a:pt x="49" y="39"/>
                  </a:cubicBezTo>
                  <a:cubicBezTo>
                    <a:pt x="67" y="28"/>
                    <a:pt x="67" y="28"/>
                    <a:pt x="67" y="28"/>
                  </a:cubicBezTo>
                  <a:cubicBezTo>
                    <a:pt x="68" y="28"/>
                    <a:pt x="68" y="27"/>
                    <a:pt x="67" y="27"/>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8" name="Freeform 155"/>
            <p:cNvSpPr>
              <a:spLocks/>
            </p:cNvSpPr>
            <p:nvPr/>
          </p:nvSpPr>
          <p:spPr bwMode="auto">
            <a:xfrm>
              <a:off x="1603375" y="3749676"/>
              <a:ext cx="120650" cy="68263"/>
            </a:xfrm>
            <a:custGeom>
              <a:avLst/>
              <a:gdLst>
                <a:gd name="T0" fmla="*/ 38 w 38"/>
                <a:gd name="T1" fmla="*/ 10 h 22"/>
                <a:gd name="T2" fmla="*/ 20 w 38"/>
                <a:gd name="T3" fmla="*/ 0 h 22"/>
                <a:gd name="T4" fmla="*/ 18 w 38"/>
                <a:gd name="T5" fmla="*/ 0 h 22"/>
                <a:gd name="T6" fmla="*/ 0 w 38"/>
                <a:gd name="T7" fmla="*/ 10 h 22"/>
                <a:gd name="T8" fmla="*/ 0 w 38"/>
                <a:gd name="T9" fmla="*/ 12 h 22"/>
                <a:gd name="T10" fmla="*/ 18 w 38"/>
                <a:gd name="T11" fmla="*/ 22 h 22"/>
                <a:gd name="T12" fmla="*/ 20 w 38"/>
                <a:gd name="T13" fmla="*/ 22 h 22"/>
                <a:gd name="T14" fmla="*/ 38 w 38"/>
                <a:gd name="T15" fmla="*/ 12 h 22"/>
                <a:gd name="T16" fmla="*/ 38 w 38"/>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8" y="10"/>
                  </a:moveTo>
                  <a:cubicBezTo>
                    <a:pt x="20" y="0"/>
                    <a:pt x="20" y="0"/>
                    <a:pt x="20" y="0"/>
                  </a:cubicBezTo>
                  <a:cubicBezTo>
                    <a:pt x="20" y="0"/>
                    <a:pt x="19" y="0"/>
                    <a:pt x="18" y="0"/>
                  </a:cubicBezTo>
                  <a:cubicBezTo>
                    <a:pt x="0" y="10"/>
                    <a:pt x="0" y="10"/>
                    <a:pt x="0" y="10"/>
                  </a:cubicBezTo>
                  <a:cubicBezTo>
                    <a:pt x="0" y="11"/>
                    <a:pt x="0" y="11"/>
                    <a:pt x="0" y="12"/>
                  </a:cubicBezTo>
                  <a:cubicBezTo>
                    <a:pt x="18" y="22"/>
                    <a:pt x="18" y="22"/>
                    <a:pt x="18" y="22"/>
                  </a:cubicBezTo>
                  <a:cubicBezTo>
                    <a:pt x="19" y="22"/>
                    <a:pt x="20" y="22"/>
                    <a:pt x="20" y="22"/>
                  </a:cubicBezTo>
                  <a:cubicBezTo>
                    <a:pt x="38" y="12"/>
                    <a:pt x="38" y="12"/>
                    <a:pt x="38" y="12"/>
                  </a:cubicBezTo>
                  <a:cubicBezTo>
                    <a:pt x="38" y="11"/>
                    <a:pt x="38" y="11"/>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9" name="Freeform 156"/>
            <p:cNvSpPr>
              <a:spLocks/>
            </p:cNvSpPr>
            <p:nvPr/>
          </p:nvSpPr>
          <p:spPr bwMode="auto">
            <a:xfrm>
              <a:off x="1673225" y="3789363"/>
              <a:ext cx="122238" cy="69850"/>
            </a:xfrm>
            <a:custGeom>
              <a:avLst/>
              <a:gdLst>
                <a:gd name="T0" fmla="*/ 38 w 39"/>
                <a:gd name="T1" fmla="*/ 10 h 22"/>
                <a:gd name="T2" fmla="*/ 21 w 39"/>
                <a:gd name="T3" fmla="*/ 0 h 22"/>
                <a:gd name="T4" fmla="*/ 18 w 39"/>
                <a:gd name="T5" fmla="*/ 0 h 22"/>
                <a:gd name="T6" fmla="*/ 1 w 39"/>
                <a:gd name="T7" fmla="*/ 10 h 22"/>
                <a:gd name="T8" fmla="*/ 1 w 39"/>
                <a:gd name="T9" fmla="*/ 12 h 22"/>
                <a:gd name="T10" fmla="*/ 18 w 39"/>
                <a:gd name="T11" fmla="*/ 22 h 22"/>
                <a:gd name="T12" fmla="*/ 21 w 39"/>
                <a:gd name="T13" fmla="*/ 22 h 22"/>
                <a:gd name="T14" fmla="*/ 38 w 39"/>
                <a:gd name="T15" fmla="*/ 12 h 22"/>
                <a:gd name="T16" fmla="*/ 38 w 39"/>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0"/>
                  </a:moveTo>
                  <a:cubicBezTo>
                    <a:pt x="21" y="0"/>
                    <a:pt x="21" y="0"/>
                    <a:pt x="21" y="0"/>
                  </a:cubicBezTo>
                  <a:cubicBezTo>
                    <a:pt x="20" y="0"/>
                    <a:pt x="19" y="0"/>
                    <a:pt x="18" y="0"/>
                  </a:cubicBezTo>
                  <a:cubicBezTo>
                    <a:pt x="1" y="10"/>
                    <a:pt x="1" y="10"/>
                    <a:pt x="1" y="10"/>
                  </a:cubicBezTo>
                  <a:cubicBezTo>
                    <a:pt x="0" y="11"/>
                    <a:pt x="0" y="11"/>
                    <a:pt x="1" y="12"/>
                  </a:cubicBezTo>
                  <a:cubicBezTo>
                    <a:pt x="18" y="22"/>
                    <a:pt x="18" y="22"/>
                    <a:pt x="18" y="22"/>
                  </a:cubicBezTo>
                  <a:cubicBezTo>
                    <a:pt x="19" y="22"/>
                    <a:pt x="20" y="22"/>
                    <a:pt x="21" y="22"/>
                  </a:cubicBezTo>
                  <a:cubicBezTo>
                    <a:pt x="38" y="12"/>
                    <a:pt x="38" y="12"/>
                    <a:pt x="38" y="12"/>
                  </a:cubicBezTo>
                  <a:cubicBezTo>
                    <a:pt x="39" y="11"/>
                    <a:pt x="39" y="11"/>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0" name="Freeform 157"/>
            <p:cNvSpPr>
              <a:spLocks/>
            </p:cNvSpPr>
            <p:nvPr/>
          </p:nvSpPr>
          <p:spPr bwMode="auto">
            <a:xfrm>
              <a:off x="1746250" y="3830638"/>
              <a:ext cx="122238" cy="69850"/>
            </a:xfrm>
            <a:custGeom>
              <a:avLst/>
              <a:gdLst>
                <a:gd name="T0" fmla="*/ 38 w 39"/>
                <a:gd name="T1" fmla="*/ 10 h 22"/>
                <a:gd name="T2" fmla="*/ 20 w 39"/>
                <a:gd name="T3" fmla="*/ 0 h 22"/>
                <a:gd name="T4" fmla="*/ 18 w 39"/>
                <a:gd name="T5" fmla="*/ 0 h 22"/>
                <a:gd name="T6" fmla="*/ 0 w 39"/>
                <a:gd name="T7" fmla="*/ 10 h 22"/>
                <a:gd name="T8" fmla="*/ 0 w 39"/>
                <a:gd name="T9" fmla="*/ 12 h 22"/>
                <a:gd name="T10" fmla="*/ 18 w 39"/>
                <a:gd name="T11" fmla="*/ 22 h 22"/>
                <a:gd name="T12" fmla="*/ 20 w 39"/>
                <a:gd name="T13" fmla="*/ 22 h 22"/>
                <a:gd name="T14" fmla="*/ 38 w 39"/>
                <a:gd name="T15" fmla="*/ 12 h 22"/>
                <a:gd name="T16" fmla="*/ 38 w 39"/>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0"/>
                  </a:moveTo>
                  <a:cubicBezTo>
                    <a:pt x="20" y="0"/>
                    <a:pt x="20" y="0"/>
                    <a:pt x="20" y="0"/>
                  </a:cubicBezTo>
                  <a:cubicBezTo>
                    <a:pt x="20" y="0"/>
                    <a:pt x="19" y="0"/>
                    <a:pt x="18" y="0"/>
                  </a:cubicBezTo>
                  <a:cubicBezTo>
                    <a:pt x="0" y="10"/>
                    <a:pt x="0" y="10"/>
                    <a:pt x="0" y="10"/>
                  </a:cubicBezTo>
                  <a:cubicBezTo>
                    <a:pt x="0" y="11"/>
                    <a:pt x="0" y="11"/>
                    <a:pt x="0" y="12"/>
                  </a:cubicBezTo>
                  <a:cubicBezTo>
                    <a:pt x="18" y="22"/>
                    <a:pt x="18" y="22"/>
                    <a:pt x="18" y="22"/>
                  </a:cubicBezTo>
                  <a:cubicBezTo>
                    <a:pt x="19" y="22"/>
                    <a:pt x="20" y="22"/>
                    <a:pt x="20" y="22"/>
                  </a:cubicBezTo>
                  <a:cubicBezTo>
                    <a:pt x="38" y="12"/>
                    <a:pt x="38" y="12"/>
                    <a:pt x="38" y="12"/>
                  </a:cubicBezTo>
                  <a:cubicBezTo>
                    <a:pt x="39" y="11"/>
                    <a:pt x="39" y="11"/>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1" name="Freeform 158"/>
            <p:cNvSpPr>
              <a:spLocks/>
            </p:cNvSpPr>
            <p:nvPr/>
          </p:nvSpPr>
          <p:spPr bwMode="auto">
            <a:xfrm>
              <a:off x="1814513" y="3871913"/>
              <a:ext cx="123825" cy="69850"/>
            </a:xfrm>
            <a:custGeom>
              <a:avLst/>
              <a:gdLst>
                <a:gd name="T0" fmla="*/ 39 w 39"/>
                <a:gd name="T1" fmla="*/ 11 h 22"/>
                <a:gd name="T2" fmla="*/ 21 w 39"/>
                <a:gd name="T3" fmla="*/ 0 h 22"/>
                <a:gd name="T4" fmla="*/ 19 w 39"/>
                <a:gd name="T5" fmla="*/ 0 h 22"/>
                <a:gd name="T6" fmla="*/ 1 w 39"/>
                <a:gd name="T7" fmla="*/ 11 h 22"/>
                <a:gd name="T8" fmla="*/ 1 w 39"/>
                <a:gd name="T9" fmla="*/ 12 h 22"/>
                <a:gd name="T10" fmla="*/ 19 w 39"/>
                <a:gd name="T11" fmla="*/ 22 h 22"/>
                <a:gd name="T12" fmla="*/ 21 w 39"/>
                <a:gd name="T13" fmla="*/ 22 h 22"/>
                <a:gd name="T14" fmla="*/ 39 w 39"/>
                <a:gd name="T15" fmla="*/ 12 h 22"/>
                <a:gd name="T16" fmla="*/ 39 w 39"/>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9" y="11"/>
                  </a:moveTo>
                  <a:cubicBezTo>
                    <a:pt x="21" y="0"/>
                    <a:pt x="21" y="0"/>
                    <a:pt x="21" y="0"/>
                  </a:cubicBezTo>
                  <a:cubicBezTo>
                    <a:pt x="20" y="0"/>
                    <a:pt x="19" y="0"/>
                    <a:pt x="19" y="0"/>
                  </a:cubicBezTo>
                  <a:cubicBezTo>
                    <a:pt x="1" y="11"/>
                    <a:pt x="1" y="11"/>
                    <a:pt x="1" y="11"/>
                  </a:cubicBezTo>
                  <a:cubicBezTo>
                    <a:pt x="0" y="11"/>
                    <a:pt x="0" y="11"/>
                    <a:pt x="1" y="12"/>
                  </a:cubicBezTo>
                  <a:cubicBezTo>
                    <a:pt x="19" y="22"/>
                    <a:pt x="19" y="22"/>
                    <a:pt x="19" y="22"/>
                  </a:cubicBezTo>
                  <a:cubicBezTo>
                    <a:pt x="19" y="22"/>
                    <a:pt x="20" y="22"/>
                    <a:pt x="21" y="22"/>
                  </a:cubicBezTo>
                  <a:cubicBezTo>
                    <a:pt x="39" y="12"/>
                    <a:pt x="39" y="12"/>
                    <a:pt x="39" y="12"/>
                  </a:cubicBezTo>
                  <a:cubicBezTo>
                    <a:pt x="39" y="11"/>
                    <a:pt x="39" y="11"/>
                    <a:pt x="39"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2" name="Freeform 159"/>
            <p:cNvSpPr>
              <a:spLocks/>
            </p:cNvSpPr>
            <p:nvPr/>
          </p:nvSpPr>
          <p:spPr bwMode="auto">
            <a:xfrm>
              <a:off x="1887538" y="3913188"/>
              <a:ext cx="123825" cy="68263"/>
            </a:xfrm>
            <a:custGeom>
              <a:avLst/>
              <a:gdLst>
                <a:gd name="T0" fmla="*/ 38 w 39"/>
                <a:gd name="T1" fmla="*/ 11 h 22"/>
                <a:gd name="T2" fmla="*/ 20 w 39"/>
                <a:gd name="T3" fmla="*/ 0 h 22"/>
                <a:gd name="T4" fmla="*/ 18 w 39"/>
                <a:gd name="T5" fmla="*/ 0 h 22"/>
                <a:gd name="T6" fmla="*/ 0 w 39"/>
                <a:gd name="T7" fmla="*/ 11 h 22"/>
                <a:gd name="T8" fmla="*/ 0 w 39"/>
                <a:gd name="T9" fmla="*/ 12 h 22"/>
                <a:gd name="T10" fmla="*/ 18 w 39"/>
                <a:gd name="T11" fmla="*/ 22 h 22"/>
                <a:gd name="T12" fmla="*/ 20 w 39"/>
                <a:gd name="T13" fmla="*/ 22 h 22"/>
                <a:gd name="T14" fmla="*/ 38 w 39"/>
                <a:gd name="T15" fmla="*/ 12 h 22"/>
                <a:gd name="T16" fmla="*/ 38 w 39"/>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1"/>
                  </a:moveTo>
                  <a:cubicBezTo>
                    <a:pt x="20" y="0"/>
                    <a:pt x="20" y="0"/>
                    <a:pt x="20" y="0"/>
                  </a:cubicBezTo>
                  <a:cubicBezTo>
                    <a:pt x="20" y="0"/>
                    <a:pt x="19" y="0"/>
                    <a:pt x="18" y="0"/>
                  </a:cubicBezTo>
                  <a:cubicBezTo>
                    <a:pt x="0" y="11"/>
                    <a:pt x="0" y="11"/>
                    <a:pt x="0" y="11"/>
                  </a:cubicBezTo>
                  <a:cubicBezTo>
                    <a:pt x="0" y="11"/>
                    <a:pt x="0" y="11"/>
                    <a:pt x="0" y="12"/>
                  </a:cubicBezTo>
                  <a:cubicBezTo>
                    <a:pt x="18" y="22"/>
                    <a:pt x="18" y="22"/>
                    <a:pt x="18" y="22"/>
                  </a:cubicBezTo>
                  <a:cubicBezTo>
                    <a:pt x="19" y="22"/>
                    <a:pt x="20" y="22"/>
                    <a:pt x="20" y="22"/>
                  </a:cubicBezTo>
                  <a:cubicBezTo>
                    <a:pt x="38" y="12"/>
                    <a:pt x="38" y="12"/>
                    <a:pt x="38" y="12"/>
                  </a:cubicBezTo>
                  <a:cubicBezTo>
                    <a:pt x="39" y="11"/>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3" name="Freeform 160"/>
            <p:cNvSpPr>
              <a:spLocks/>
            </p:cNvSpPr>
            <p:nvPr/>
          </p:nvSpPr>
          <p:spPr bwMode="auto">
            <a:xfrm>
              <a:off x="1957388" y="3954463"/>
              <a:ext cx="122238" cy="68263"/>
            </a:xfrm>
            <a:custGeom>
              <a:avLst/>
              <a:gdLst>
                <a:gd name="T0" fmla="*/ 39 w 39"/>
                <a:gd name="T1" fmla="*/ 11 h 22"/>
                <a:gd name="T2" fmla="*/ 21 w 39"/>
                <a:gd name="T3" fmla="*/ 0 h 22"/>
                <a:gd name="T4" fmla="*/ 19 w 39"/>
                <a:gd name="T5" fmla="*/ 0 h 22"/>
                <a:gd name="T6" fmla="*/ 1 w 39"/>
                <a:gd name="T7" fmla="*/ 11 h 22"/>
                <a:gd name="T8" fmla="*/ 1 w 39"/>
                <a:gd name="T9" fmla="*/ 12 h 22"/>
                <a:gd name="T10" fmla="*/ 19 w 39"/>
                <a:gd name="T11" fmla="*/ 22 h 22"/>
                <a:gd name="T12" fmla="*/ 21 w 39"/>
                <a:gd name="T13" fmla="*/ 22 h 22"/>
                <a:gd name="T14" fmla="*/ 39 w 39"/>
                <a:gd name="T15" fmla="*/ 12 h 22"/>
                <a:gd name="T16" fmla="*/ 39 w 39"/>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9" y="11"/>
                  </a:moveTo>
                  <a:cubicBezTo>
                    <a:pt x="21" y="0"/>
                    <a:pt x="21" y="0"/>
                    <a:pt x="21" y="0"/>
                  </a:cubicBezTo>
                  <a:cubicBezTo>
                    <a:pt x="20" y="0"/>
                    <a:pt x="19" y="0"/>
                    <a:pt x="19" y="0"/>
                  </a:cubicBezTo>
                  <a:cubicBezTo>
                    <a:pt x="1" y="11"/>
                    <a:pt x="1" y="11"/>
                    <a:pt x="1" y="11"/>
                  </a:cubicBezTo>
                  <a:cubicBezTo>
                    <a:pt x="0" y="11"/>
                    <a:pt x="0" y="11"/>
                    <a:pt x="1" y="12"/>
                  </a:cubicBezTo>
                  <a:cubicBezTo>
                    <a:pt x="19" y="22"/>
                    <a:pt x="19" y="22"/>
                    <a:pt x="19" y="22"/>
                  </a:cubicBezTo>
                  <a:cubicBezTo>
                    <a:pt x="19" y="22"/>
                    <a:pt x="20" y="22"/>
                    <a:pt x="21" y="22"/>
                  </a:cubicBezTo>
                  <a:cubicBezTo>
                    <a:pt x="39" y="12"/>
                    <a:pt x="39" y="12"/>
                    <a:pt x="39" y="12"/>
                  </a:cubicBezTo>
                  <a:cubicBezTo>
                    <a:pt x="39" y="11"/>
                    <a:pt x="39" y="11"/>
                    <a:pt x="39"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4" name="Freeform 161"/>
            <p:cNvSpPr>
              <a:spLocks/>
            </p:cNvSpPr>
            <p:nvPr/>
          </p:nvSpPr>
          <p:spPr bwMode="auto">
            <a:xfrm>
              <a:off x="2030413" y="3994151"/>
              <a:ext cx="122238" cy="69850"/>
            </a:xfrm>
            <a:custGeom>
              <a:avLst/>
              <a:gdLst>
                <a:gd name="T0" fmla="*/ 38 w 39"/>
                <a:gd name="T1" fmla="*/ 11 h 22"/>
                <a:gd name="T2" fmla="*/ 21 w 39"/>
                <a:gd name="T3" fmla="*/ 0 h 22"/>
                <a:gd name="T4" fmla="*/ 18 w 39"/>
                <a:gd name="T5" fmla="*/ 0 h 22"/>
                <a:gd name="T6" fmla="*/ 1 w 39"/>
                <a:gd name="T7" fmla="*/ 11 h 22"/>
                <a:gd name="T8" fmla="*/ 1 w 39"/>
                <a:gd name="T9" fmla="*/ 12 h 22"/>
                <a:gd name="T10" fmla="*/ 18 w 39"/>
                <a:gd name="T11" fmla="*/ 22 h 22"/>
                <a:gd name="T12" fmla="*/ 21 w 39"/>
                <a:gd name="T13" fmla="*/ 22 h 22"/>
                <a:gd name="T14" fmla="*/ 38 w 39"/>
                <a:gd name="T15" fmla="*/ 12 h 22"/>
                <a:gd name="T16" fmla="*/ 38 w 39"/>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1"/>
                  </a:moveTo>
                  <a:cubicBezTo>
                    <a:pt x="21" y="0"/>
                    <a:pt x="21" y="0"/>
                    <a:pt x="21" y="0"/>
                  </a:cubicBezTo>
                  <a:cubicBezTo>
                    <a:pt x="20" y="0"/>
                    <a:pt x="19" y="0"/>
                    <a:pt x="18" y="0"/>
                  </a:cubicBezTo>
                  <a:cubicBezTo>
                    <a:pt x="1" y="11"/>
                    <a:pt x="1" y="11"/>
                    <a:pt x="1" y="11"/>
                  </a:cubicBezTo>
                  <a:cubicBezTo>
                    <a:pt x="0" y="11"/>
                    <a:pt x="0" y="12"/>
                    <a:pt x="1" y="12"/>
                  </a:cubicBezTo>
                  <a:cubicBezTo>
                    <a:pt x="18" y="22"/>
                    <a:pt x="18" y="22"/>
                    <a:pt x="18" y="22"/>
                  </a:cubicBezTo>
                  <a:cubicBezTo>
                    <a:pt x="19" y="22"/>
                    <a:pt x="20" y="22"/>
                    <a:pt x="21" y="22"/>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5" name="Freeform 162"/>
            <p:cNvSpPr>
              <a:spLocks/>
            </p:cNvSpPr>
            <p:nvPr/>
          </p:nvSpPr>
          <p:spPr bwMode="auto">
            <a:xfrm>
              <a:off x="2101850" y="4035426"/>
              <a:ext cx="123825" cy="73025"/>
            </a:xfrm>
            <a:custGeom>
              <a:avLst/>
              <a:gdLst>
                <a:gd name="T0" fmla="*/ 38 w 39"/>
                <a:gd name="T1" fmla="*/ 11 h 23"/>
                <a:gd name="T2" fmla="*/ 20 w 39"/>
                <a:gd name="T3" fmla="*/ 0 h 23"/>
                <a:gd name="T4" fmla="*/ 18 w 39"/>
                <a:gd name="T5" fmla="*/ 0 h 23"/>
                <a:gd name="T6" fmla="*/ 0 w 39"/>
                <a:gd name="T7" fmla="*/ 11 h 23"/>
                <a:gd name="T8" fmla="*/ 0 w 39"/>
                <a:gd name="T9" fmla="*/ 12 h 23"/>
                <a:gd name="T10" fmla="*/ 18 w 39"/>
                <a:gd name="T11" fmla="*/ 22 h 23"/>
                <a:gd name="T12" fmla="*/ 20 w 39"/>
                <a:gd name="T13" fmla="*/ 22 h 23"/>
                <a:gd name="T14" fmla="*/ 38 w 39"/>
                <a:gd name="T15" fmla="*/ 12 h 23"/>
                <a:gd name="T16" fmla="*/ 38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8" y="11"/>
                  </a:moveTo>
                  <a:cubicBezTo>
                    <a:pt x="20" y="0"/>
                    <a:pt x="20" y="0"/>
                    <a:pt x="20" y="0"/>
                  </a:cubicBezTo>
                  <a:cubicBezTo>
                    <a:pt x="20" y="0"/>
                    <a:pt x="19" y="0"/>
                    <a:pt x="18" y="0"/>
                  </a:cubicBezTo>
                  <a:cubicBezTo>
                    <a:pt x="0" y="11"/>
                    <a:pt x="0" y="11"/>
                    <a:pt x="0" y="11"/>
                  </a:cubicBezTo>
                  <a:cubicBezTo>
                    <a:pt x="0" y="11"/>
                    <a:pt x="0" y="12"/>
                    <a:pt x="0" y="12"/>
                  </a:cubicBezTo>
                  <a:cubicBezTo>
                    <a:pt x="18" y="22"/>
                    <a:pt x="18" y="22"/>
                    <a:pt x="18" y="22"/>
                  </a:cubicBezTo>
                  <a:cubicBezTo>
                    <a:pt x="19" y="23"/>
                    <a:pt x="20" y="23"/>
                    <a:pt x="20" y="22"/>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6" name="Freeform 163"/>
            <p:cNvSpPr>
              <a:spLocks/>
            </p:cNvSpPr>
            <p:nvPr/>
          </p:nvSpPr>
          <p:spPr bwMode="auto">
            <a:xfrm>
              <a:off x="2171700" y="4076701"/>
              <a:ext cx="123825" cy="73025"/>
            </a:xfrm>
            <a:custGeom>
              <a:avLst/>
              <a:gdLst>
                <a:gd name="T0" fmla="*/ 39 w 39"/>
                <a:gd name="T1" fmla="*/ 11 h 23"/>
                <a:gd name="T2" fmla="*/ 21 w 39"/>
                <a:gd name="T3" fmla="*/ 0 h 23"/>
                <a:gd name="T4" fmla="*/ 19 w 39"/>
                <a:gd name="T5" fmla="*/ 0 h 23"/>
                <a:gd name="T6" fmla="*/ 1 w 39"/>
                <a:gd name="T7" fmla="*/ 11 h 23"/>
                <a:gd name="T8" fmla="*/ 1 w 39"/>
                <a:gd name="T9" fmla="*/ 12 h 23"/>
                <a:gd name="T10" fmla="*/ 19 w 39"/>
                <a:gd name="T11" fmla="*/ 22 h 23"/>
                <a:gd name="T12" fmla="*/ 21 w 39"/>
                <a:gd name="T13" fmla="*/ 22 h 23"/>
                <a:gd name="T14" fmla="*/ 39 w 39"/>
                <a:gd name="T15" fmla="*/ 12 h 23"/>
                <a:gd name="T16" fmla="*/ 39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9" y="11"/>
                  </a:moveTo>
                  <a:cubicBezTo>
                    <a:pt x="21" y="0"/>
                    <a:pt x="21" y="0"/>
                    <a:pt x="21" y="0"/>
                  </a:cubicBezTo>
                  <a:cubicBezTo>
                    <a:pt x="20" y="0"/>
                    <a:pt x="19" y="0"/>
                    <a:pt x="19" y="0"/>
                  </a:cubicBezTo>
                  <a:cubicBezTo>
                    <a:pt x="1" y="11"/>
                    <a:pt x="1" y="11"/>
                    <a:pt x="1" y="11"/>
                  </a:cubicBezTo>
                  <a:cubicBezTo>
                    <a:pt x="0" y="11"/>
                    <a:pt x="0" y="12"/>
                    <a:pt x="1" y="12"/>
                  </a:cubicBezTo>
                  <a:cubicBezTo>
                    <a:pt x="19" y="22"/>
                    <a:pt x="19" y="22"/>
                    <a:pt x="19" y="22"/>
                  </a:cubicBezTo>
                  <a:cubicBezTo>
                    <a:pt x="19" y="23"/>
                    <a:pt x="20" y="23"/>
                    <a:pt x="21" y="22"/>
                  </a:cubicBezTo>
                  <a:cubicBezTo>
                    <a:pt x="39" y="12"/>
                    <a:pt x="39" y="12"/>
                    <a:pt x="39" y="12"/>
                  </a:cubicBezTo>
                  <a:cubicBezTo>
                    <a:pt x="39" y="12"/>
                    <a:pt x="39" y="11"/>
                    <a:pt x="39"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7" name="Freeform 164"/>
            <p:cNvSpPr>
              <a:spLocks/>
            </p:cNvSpPr>
            <p:nvPr/>
          </p:nvSpPr>
          <p:spPr bwMode="auto">
            <a:xfrm>
              <a:off x="2244725" y="4117976"/>
              <a:ext cx="122238" cy="73025"/>
            </a:xfrm>
            <a:custGeom>
              <a:avLst/>
              <a:gdLst>
                <a:gd name="T0" fmla="*/ 38 w 39"/>
                <a:gd name="T1" fmla="*/ 11 h 23"/>
                <a:gd name="T2" fmla="*/ 20 w 39"/>
                <a:gd name="T3" fmla="*/ 0 h 23"/>
                <a:gd name="T4" fmla="*/ 18 w 39"/>
                <a:gd name="T5" fmla="*/ 0 h 23"/>
                <a:gd name="T6" fmla="*/ 0 w 39"/>
                <a:gd name="T7" fmla="*/ 11 h 23"/>
                <a:gd name="T8" fmla="*/ 0 w 39"/>
                <a:gd name="T9" fmla="*/ 12 h 23"/>
                <a:gd name="T10" fmla="*/ 18 w 39"/>
                <a:gd name="T11" fmla="*/ 22 h 23"/>
                <a:gd name="T12" fmla="*/ 20 w 39"/>
                <a:gd name="T13" fmla="*/ 22 h 23"/>
                <a:gd name="T14" fmla="*/ 38 w 39"/>
                <a:gd name="T15" fmla="*/ 12 h 23"/>
                <a:gd name="T16" fmla="*/ 38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8" y="11"/>
                  </a:moveTo>
                  <a:cubicBezTo>
                    <a:pt x="20" y="0"/>
                    <a:pt x="20" y="0"/>
                    <a:pt x="20" y="0"/>
                  </a:cubicBezTo>
                  <a:cubicBezTo>
                    <a:pt x="20" y="0"/>
                    <a:pt x="19" y="0"/>
                    <a:pt x="18" y="0"/>
                  </a:cubicBezTo>
                  <a:cubicBezTo>
                    <a:pt x="0" y="11"/>
                    <a:pt x="0" y="11"/>
                    <a:pt x="0" y="11"/>
                  </a:cubicBezTo>
                  <a:cubicBezTo>
                    <a:pt x="0" y="11"/>
                    <a:pt x="0" y="12"/>
                    <a:pt x="0" y="12"/>
                  </a:cubicBezTo>
                  <a:cubicBezTo>
                    <a:pt x="18" y="22"/>
                    <a:pt x="18" y="22"/>
                    <a:pt x="18" y="22"/>
                  </a:cubicBezTo>
                  <a:cubicBezTo>
                    <a:pt x="19" y="23"/>
                    <a:pt x="20" y="23"/>
                    <a:pt x="20" y="22"/>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8" name="Freeform 165"/>
            <p:cNvSpPr>
              <a:spLocks/>
            </p:cNvSpPr>
            <p:nvPr/>
          </p:nvSpPr>
          <p:spPr bwMode="auto">
            <a:xfrm>
              <a:off x="2314575" y="4159251"/>
              <a:ext cx="122238" cy="71438"/>
            </a:xfrm>
            <a:custGeom>
              <a:avLst/>
              <a:gdLst>
                <a:gd name="T0" fmla="*/ 39 w 39"/>
                <a:gd name="T1" fmla="*/ 11 h 23"/>
                <a:gd name="T2" fmla="*/ 21 w 39"/>
                <a:gd name="T3" fmla="*/ 1 h 23"/>
                <a:gd name="T4" fmla="*/ 19 w 39"/>
                <a:gd name="T5" fmla="*/ 1 h 23"/>
                <a:gd name="T6" fmla="*/ 1 w 39"/>
                <a:gd name="T7" fmla="*/ 11 h 23"/>
                <a:gd name="T8" fmla="*/ 1 w 39"/>
                <a:gd name="T9" fmla="*/ 12 h 23"/>
                <a:gd name="T10" fmla="*/ 19 w 39"/>
                <a:gd name="T11" fmla="*/ 22 h 23"/>
                <a:gd name="T12" fmla="*/ 21 w 39"/>
                <a:gd name="T13" fmla="*/ 22 h 23"/>
                <a:gd name="T14" fmla="*/ 39 w 39"/>
                <a:gd name="T15" fmla="*/ 12 h 23"/>
                <a:gd name="T16" fmla="*/ 39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9" y="11"/>
                  </a:moveTo>
                  <a:cubicBezTo>
                    <a:pt x="21" y="1"/>
                    <a:pt x="21" y="1"/>
                    <a:pt x="21" y="1"/>
                  </a:cubicBezTo>
                  <a:cubicBezTo>
                    <a:pt x="20" y="0"/>
                    <a:pt x="19" y="0"/>
                    <a:pt x="19" y="1"/>
                  </a:cubicBezTo>
                  <a:cubicBezTo>
                    <a:pt x="1" y="11"/>
                    <a:pt x="1" y="11"/>
                    <a:pt x="1" y="11"/>
                  </a:cubicBezTo>
                  <a:cubicBezTo>
                    <a:pt x="0" y="11"/>
                    <a:pt x="0" y="12"/>
                    <a:pt x="1" y="12"/>
                  </a:cubicBezTo>
                  <a:cubicBezTo>
                    <a:pt x="19" y="22"/>
                    <a:pt x="19" y="22"/>
                    <a:pt x="19" y="22"/>
                  </a:cubicBezTo>
                  <a:cubicBezTo>
                    <a:pt x="19" y="23"/>
                    <a:pt x="20" y="23"/>
                    <a:pt x="21" y="22"/>
                  </a:cubicBezTo>
                  <a:cubicBezTo>
                    <a:pt x="39" y="12"/>
                    <a:pt x="39" y="12"/>
                    <a:pt x="39" y="12"/>
                  </a:cubicBezTo>
                  <a:cubicBezTo>
                    <a:pt x="39" y="12"/>
                    <a:pt x="39" y="11"/>
                    <a:pt x="39"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9" name="Freeform 166"/>
            <p:cNvSpPr>
              <a:spLocks/>
            </p:cNvSpPr>
            <p:nvPr/>
          </p:nvSpPr>
          <p:spPr bwMode="auto">
            <a:xfrm>
              <a:off x="2386013" y="4198938"/>
              <a:ext cx="123825" cy="73025"/>
            </a:xfrm>
            <a:custGeom>
              <a:avLst/>
              <a:gdLst>
                <a:gd name="T0" fmla="*/ 38 w 39"/>
                <a:gd name="T1" fmla="*/ 11 h 23"/>
                <a:gd name="T2" fmla="*/ 20 w 39"/>
                <a:gd name="T3" fmla="*/ 1 h 23"/>
                <a:gd name="T4" fmla="*/ 18 w 39"/>
                <a:gd name="T5" fmla="*/ 1 h 23"/>
                <a:gd name="T6" fmla="*/ 1 w 39"/>
                <a:gd name="T7" fmla="*/ 11 h 23"/>
                <a:gd name="T8" fmla="*/ 1 w 39"/>
                <a:gd name="T9" fmla="*/ 12 h 23"/>
                <a:gd name="T10" fmla="*/ 18 w 39"/>
                <a:gd name="T11" fmla="*/ 22 h 23"/>
                <a:gd name="T12" fmla="*/ 20 w 39"/>
                <a:gd name="T13" fmla="*/ 22 h 23"/>
                <a:gd name="T14" fmla="*/ 38 w 39"/>
                <a:gd name="T15" fmla="*/ 12 h 23"/>
                <a:gd name="T16" fmla="*/ 38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8" y="11"/>
                  </a:moveTo>
                  <a:cubicBezTo>
                    <a:pt x="20" y="1"/>
                    <a:pt x="20" y="1"/>
                    <a:pt x="20" y="1"/>
                  </a:cubicBezTo>
                  <a:cubicBezTo>
                    <a:pt x="20" y="0"/>
                    <a:pt x="19" y="0"/>
                    <a:pt x="18" y="1"/>
                  </a:cubicBezTo>
                  <a:cubicBezTo>
                    <a:pt x="1" y="11"/>
                    <a:pt x="1" y="11"/>
                    <a:pt x="1" y="11"/>
                  </a:cubicBezTo>
                  <a:cubicBezTo>
                    <a:pt x="0" y="11"/>
                    <a:pt x="0" y="12"/>
                    <a:pt x="1" y="12"/>
                  </a:cubicBezTo>
                  <a:cubicBezTo>
                    <a:pt x="18" y="22"/>
                    <a:pt x="18" y="22"/>
                    <a:pt x="18" y="22"/>
                  </a:cubicBezTo>
                  <a:cubicBezTo>
                    <a:pt x="19" y="23"/>
                    <a:pt x="20" y="23"/>
                    <a:pt x="20" y="22"/>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0" name="Freeform 167"/>
            <p:cNvSpPr>
              <a:spLocks/>
            </p:cNvSpPr>
            <p:nvPr/>
          </p:nvSpPr>
          <p:spPr bwMode="auto">
            <a:xfrm>
              <a:off x="1708150" y="3730626"/>
              <a:ext cx="122238" cy="68263"/>
            </a:xfrm>
            <a:custGeom>
              <a:avLst/>
              <a:gdLst>
                <a:gd name="T0" fmla="*/ 38 w 39"/>
                <a:gd name="T1" fmla="*/ 10 h 22"/>
                <a:gd name="T2" fmla="*/ 20 w 39"/>
                <a:gd name="T3" fmla="*/ 0 h 22"/>
                <a:gd name="T4" fmla="*/ 18 w 39"/>
                <a:gd name="T5" fmla="*/ 0 h 22"/>
                <a:gd name="T6" fmla="*/ 0 w 39"/>
                <a:gd name="T7" fmla="*/ 10 h 22"/>
                <a:gd name="T8" fmla="*/ 0 w 39"/>
                <a:gd name="T9" fmla="*/ 12 h 22"/>
                <a:gd name="T10" fmla="*/ 18 w 39"/>
                <a:gd name="T11" fmla="*/ 22 h 22"/>
                <a:gd name="T12" fmla="*/ 20 w 39"/>
                <a:gd name="T13" fmla="*/ 22 h 22"/>
                <a:gd name="T14" fmla="*/ 38 w 39"/>
                <a:gd name="T15" fmla="*/ 12 h 22"/>
                <a:gd name="T16" fmla="*/ 38 w 39"/>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0"/>
                  </a:moveTo>
                  <a:cubicBezTo>
                    <a:pt x="20" y="0"/>
                    <a:pt x="20" y="0"/>
                    <a:pt x="20" y="0"/>
                  </a:cubicBezTo>
                  <a:cubicBezTo>
                    <a:pt x="20" y="0"/>
                    <a:pt x="19" y="0"/>
                    <a:pt x="18" y="0"/>
                  </a:cubicBezTo>
                  <a:cubicBezTo>
                    <a:pt x="0" y="10"/>
                    <a:pt x="0" y="10"/>
                    <a:pt x="0" y="10"/>
                  </a:cubicBezTo>
                  <a:cubicBezTo>
                    <a:pt x="0" y="11"/>
                    <a:pt x="0" y="11"/>
                    <a:pt x="0" y="12"/>
                  </a:cubicBezTo>
                  <a:cubicBezTo>
                    <a:pt x="18" y="22"/>
                    <a:pt x="18" y="22"/>
                    <a:pt x="18" y="22"/>
                  </a:cubicBezTo>
                  <a:cubicBezTo>
                    <a:pt x="19" y="22"/>
                    <a:pt x="20" y="22"/>
                    <a:pt x="20" y="22"/>
                  </a:cubicBezTo>
                  <a:cubicBezTo>
                    <a:pt x="38" y="12"/>
                    <a:pt x="38" y="12"/>
                    <a:pt x="38" y="12"/>
                  </a:cubicBezTo>
                  <a:cubicBezTo>
                    <a:pt x="39" y="11"/>
                    <a:pt x="39" y="11"/>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1" name="Freeform 168"/>
            <p:cNvSpPr>
              <a:spLocks/>
            </p:cNvSpPr>
            <p:nvPr/>
          </p:nvSpPr>
          <p:spPr bwMode="auto">
            <a:xfrm>
              <a:off x="1778000" y="3770313"/>
              <a:ext cx="122238" cy="69850"/>
            </a:xfrm>
            <a:custGeom>
              <a:avLst/>
              <a:gdLst>
                <a:gd name="T0" fmla="*/ 39 w 39"/>
                <a:gd name="T1" fmla="*/ 10 h 22"/>
                <a:gd name="T2" fmla="*/ 21 w 39"/>
                <a:gd name="T3" fmla="*/ 0 h 22"/>
                <a:gd name="T4" fmla="*/ 19 w 39"/>
                <a:gd name="T5" fmla="*/ 0 h 22"/>
                <a:gd name="T6" fmla="*/ 1 w 39"/>
                <a:gd name="T7" fmla="*/ 10 h 22"/>
                <a:gd name="T8" fmla="*/ 1 w 39"/>
                <a:gd name="T9" fmla="*/ 12 h 22"/>
                <a:gd name="T10" fmla="*/ 19 w 39"/>
                <a:gd name="T11" fmla="*/ 22 h 22"/>
                <a:gd name="T12" fmla="*/ 21 w 39"/>
                <a:gd name="T13" fmla="*/ 22 h 22"/>
                <a:gd name="T14" fmla="*/ 39 w 39"/>
                <a:gd name="T15" fmla="*/ 12 h 22"/>
                <a:gd name="T16" fmla="*/ 39 w 39"/>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9" y="10"/>
                  </a:moveTo>
                  <a:cubicBezTo>
                    <a:pt x="21" y="0"/>
                    <a:pt x="21" y="0"/>
                    <a:pt x="21" y="0"/>
                  </a:cubicBezTo>
                  <a:cubicBezTo>
                    <a:pt x="20" y="0"/>
                    <a:pt x="19" y="0"/>
                    <a:pt x="19" y="0"/>
                  </a:cubicBezTo>
                  <a:cubicBezTo>
                    <a:pt x="1" y="10"/>
                    <a:pt x="1" y="10"/>
                    <a:pt x="1" y="10"/>
                  </a:cubicBezTo>
                  <a:cubicBezTo>
                    <a:pt x="0" y="11"/>
                    <a:pt x="0" y="11"/>
                    <a:pt x="1" y="12"/>
                  </a:cubicBezTo>
                  <a:cubicBezTo>
                    <a:pt x="19" y="22"/>
                    <a:pt x="19" y="22"/>
                    <a:pt x="19" y="22"/>
                  </a:cubicBezTo>
                  <a:cubicBezTo>
                    <a:pt x="19" y="22"/>
                    <a:pt x="20" y="22"/>
                    <a:pt x="21" y="22"/>
                  </a:cubicBezTo>
                  <a:cubicBezTo>
                    <a:pt x="39" y="12"/>
                    <a:pt x="39" y="12"/>
                    <a:pt x="39" y="12"/>
                  </a:cubicBezTo>
                  <a:cubicBezTo>
                    <a:pt x="39" y="11"/>
                    <a:pt x="39" y="11"/>
                    <a:pt x="39"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2" name="Freeform 169"/>
            <p:cNvSpPr>
              <a:spLocks/>
            </p:cNvSpPr>
            <p:nvPr/>
          </p:nvSpPr>
          <p:spPr bwMode="auto">
            <a:xfrm>
              <a:off x="1849438" y="3811588"/>
              <a:ext cx="123825" cy="69850"/>
            </a:xfrm>
            <a:custGeom>
              <a:avLst/>
              <a:gdLst>
                <a:gd name="T0" fmla="*/ 38 w 39"/>
                <a:gd name="T1" fmla="*/ 10 h 22"/>
                <a:gd name="T2" fmla="*/ 20 w 39"/>
                <a:gd name="T3" fmla="*/ 0 h 22"/>
                <a:gd name="T4" fmla="*/ 18 w 39"/>
                <a:gd name="T5" fmla="*/ 0 h 22"/>
                <a:gd name="T6" fmla="*/ 0 w 39"/>
                <a:gd name="T7" fmla="*/ 10 h 22"/>
                <a:gd name="T8" fmla="*/ 0 w 39"/>
                <a:gd name="T9" fmla="*/ 12 h 22"/>
                <a:gd name="T10" fmla="*/ 18 w 39"/>
                <a:gd name="T11" fmla="*/ 22 h 22"/>
                <a:gd name="T12" fmla="*/ 20 w 39"/>
                <a:gd name="T13" fmla="*/ 22 h 22"/>
                <a:gd name="T14" fmla="*/ 38 w 39"/>
                <a:gd name="T15" fmla="*/ 12 h 22"/>
                <a:gd name="T16" fmla="*/ 38 w 39"/>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0"/>
                  </a:moveTo>
                  <a:cubicBezTo>
                    <a:pt x="20" y="0"/>
                    <a:pt x="20" y="0"/>
                    <a:pt x="20" y="0"/>
                  </a:cubicBezTo>
                  <a:cubicBezTo>
                    <a:pt x="20" y="0"/>
                    <a:pt x="19" y="0"/>
                    <a:pt x="18" y="0"/>
                  </a:cubicBezTo>
                  <a:cubicBezTo>
                    <a:pt x="0" y="10"/>
                    <a:pt x="0" y="10"/>
                    <a:pt x="0" y="10"/>
                  </a:cubicBezTo>
                  <a:cubicBezTo>
                    <a:pt x="0" y="11"/>
                    <a:pt x="0" y="11"/>
                    <a:pt x="0" y="12"/>
                  </a:cubicBezTo>
                  <a:cubicBezTo>
                    <a:pt x="18" y="22"/>
                    <a:pt x="18" y="22"/>
                    <a:pt x="18" y="22"/>
                  </a:cubicBezTo>
                  <a:cubicBezTo>
                    <a:pt x="19" y="22"/>
                    <a:pt x="20" y="22"/>
                    <a:pt x="20" y="22"/>
                  </a:cubicBezTo>
                  <a:cubicBezTo>
                    <a:pt x="38" y="12"/>
                    <a:pt x="38" y="12"/>
                    <a:pt x="38" y="12"/>
                  </a:cubicBezTo>
                  <a:cubicBezTo>
                    <a:pt x="39" y="11"/>
                    <a:pt x="39" y="11"/>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3" name="Freeform 170"/>
            <p:cNvSpPr>
              <a:spLocks/>
            </p:cNvSpPr>
            <p:nvPr/>
          </p:nvSpPr>
          <p:spPr bwMode="auto">
            <a:xfrm>
              <a:off x="1919288" y="3852863"/>
              <a:ext cx="123825" cy="69850"/>
            </a:xfrm>
            <a:custGeom>
              <a:avLst/>
              <a:gdLst>
                <a:gd name="T0" fmla="*/ 39 w 39"/>
                <a:gd name="T1" fmla="*/ 10 h 22"/>
                <a:gd name="T2" fmla="*/ 21 w 39"/>
                <a:gd name="T3" fmla="*/ 0 h 22"/>
                <a:gd name="T4" fmla="*/ 19 w 39"/>
                <a:gd name="T5" fmla="*/ 0 h 22"/>
                <a:gd name="T6" fmla="*/ 1 w 39"/>
                <a:gd name="T7" fmla="*/ 10 h 22"/>
                <a:gd name="T8" fmla="*/ 1 w 39"/>
                <a:gd name="T9" fmla="*/ 12 h 22"/>
                <a:gd name="T10" fmla="*/ 19 w 39"/>
                <a:gd name="T11" fmla="*/ 22 h 22"/>
                <a:gd name="T12" fmla="*/ 21 w 39"/>
                <a:gd name="T13" fmla="*/ 22 h 22"/>
                <a:gd name="T14" fmla="*/ 39 w 39"/>
                <a:gd name="T15" fmla="*/ 12 h 22"/>
                <a:gd name="T16" fmla="*/ 39 w 39"/>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9" y="10"/>
                  </a:moveTo>
                  <a:cubicBezTo>
                    <a:pt x="21" y="0"/>
                    <a:pt x="21" y="0"/>
                    <a:pt x="21" y="0"/>
                  </a:cubicBezTo>
                  <a:cubicBezTo>
                    <a:pt x="20" y="0"/>
                    <a:pt x="19" y="0"/>
                    <a:pt x="19" y="0"/>
                  </a:cubicBezTo>
                  <a:cubicBezTo>
                    <a:pt x="1" y="10"/>
                    <a:pt x="1" y="10"/>
                    <a:pt x="1" y="10"/>
                  </a:cubicBezTo>
                  <a:cubicBezTo>
                    <a:pt x="0" y="11"/>
                    <a:pt x="0" y="11"/>
                    <a:pt x="1" y="12"/>
                  </a:cubicBezTo>
                  <a:cubicBezTo>
                    <a:pt x="19" y="22"/>
                    <a:pt x="19" y="22"/>
                    <a:pt x="19" y="22"/>
                  </a:cubicBezTo>
                  <a:cubicBezTo>
                    <a:pt x="19" y="22"/>
                    <a:pt x="20" y="22"/>
                    <a:pt x="21" y="22"/>
                  </a:cubicBezTo>
                  <a:cubicBezTo>
                    <a:pt x="39" y="12"/>
                    <a:pt x="39" y="12"/>
                    <a:pt x="39" y="12"/>
                  </a:cubicBezTo>
                  <a:cubicBezTo>
                    <a:pt x="39" y="11"/>
                    <a:pt x="39" y="11"/>
                    <a:pt x="39"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4" name="Freeform 171"/>
            <p:cNvSpPr>
              <a:spLocks/>
            </p:cNvSpPr>
            <p:nvPr/>
          </p:nvSpPr>
          <p:spPr bwMode="auto">
            <a:xfrm>
              <a:off x="1992313" y="3894138"/>
              <a:ext cx="122238" cy="69850"/>
            </a:xfrm>
            <a:custGeom>
              <a:avLst/>
              <a:gdLst>
                <a:gd name="T0" fmla="*/ 38 w 39"/>
                <a:gd name="T1" fmla="*/ 10 h 22"/>
                <a:gd name="T2" fmla="*/ 21 w 39"/>
                <a:gd name="T3" fmla="*/ 0 h 22"/>
                <a:gd name="T4" fmla="*/ 18 w 39"/>
                <a:gd name="T5" fmla="*/ 0 h 22"/>
                <a:gd name="T6" fmla="*/ 1 w 39"/>
                <a:gd name="T7" fmla="*/ 10 h 22"/>
                <a:gd name="T8" fmla="*/ 1 w 39"/>
                <a:gd name="T9" fmla="*/ 12 h 22"/>
                <a:gd name="T10" fmla="*/ 18 w 39"/>
                <a:gd name="T11" fmla="*/ 22 h 22"/>
                <a:gd name="T12" fmla="*/ 21 w 39"/>
                <a:gd name="T13" fmla="*/ 22 h 22"/>
                <a:gd name="T14" fmla="*/ 38 w 39"/>
                <a:gd name="T15" fmla="*/ 12 h 22"/>
                <a:gd name="T16" fmla="*/ 38 w 39"/>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0"/>
                  </a:moveTo>
                  <a:cubicBezTo>
                    <a:pt x="21" y="0"/>
                    <a:pt x="21" y="0"/>
                    <a:pt x="21" y="0"/>
                  </a:cubicBezTo>
                  <a:cubicBezTo>
                    <a:pt x="20" y="0"/>
                    <a:pt x="19" y="0"/>
                    <a:pt x="18" y="0"/>
                  </a:cubicBezTo>
                  <a:cubicBezTo>
                    <a:pt x="1" y="10"/>
                    <a:pt x="1" y="10"/>
                    <a:pt x="1" y="10"/>
                  </a:cubicBezTo>
                  <a:cubicBezTo>
                    <a:pt x="0" y="11"/>
                    <a:pt x="0" y="11"/>
                    <a:pt x="1" y="12"/>
                  </a:cubicBezTo>
                  <a:cubicBezTo>
                    <a:pt x="18" y="22"/>
                    <a:pt x="18" y="22"/>
                    <a:pt x="18" y="22"/>
                  </a:cubicBezTo>
                  <a:cubicBezTo>
                    <a:pt x="19" y="22"/>
                    <a:pt x="20" y="22"/>
                    <a:pt x="21" y="22"/>
                  </a:cubicBezTo>
                  <a:cubicBezTo>
                    <a:pt x="38" y="12"/>
                    <a:pt x="38" y="12"/>
                    <a:pt x="38" y="12"/>
                  </a:cubicBezTo>
                  <a:cubicBezTo>
                    <a:pt x="39" y="11"/>
                    <a:pt x="39" y="11"/>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5" name="Freeform 172"/>
            <p:cNvSpPr>
              <a:spLocks/>
            </p:cNvSpPr>
            <p:nvPr/>
          </p:nvSpPr>
          <p:spPr bwMode="auto">
            <a:xfrm>
              <a:off x="2065338" y="3935413"/>
              <a:ext cx="119063" cy="68263"/>
            </a:xfrm>
            <a:custGeom>
              <a:avLst/>
              <a:gdLst>
                <a:gd name="T0" fmla="*/ 38 w 38"/>
                <a:gd name="T1" fmla="*/ 10 h 22"/>
                <a:gd name="T2" fmla="*/ 20 w 38"/>
                <a:gd name="T3" fmla="*/ 0 h 22"/>
                <a:gd name="T4" fmla="*/ 18 w 38"/>
                <a:gd name="T5" fmla="*/ 0 h 22"/>
                <a:gd name="T6" fmla="*/ 0 w 38"/>
                <a:gd name="T7" fmla="*/ 10 h 22"/>
                <a:gd name="T8" fmla="*/ 0 w 38"/>
                <a:gd name="T9" fmla="*/ 12 h 22"/>
                <a:gd name="T10" fmla="*/ 18 w 38"/>
                <a:gd name="T11" fmla="*/ 22 h 22"/>
                <a:gd name="T12" fmla="*/ 20 w 38"/>
                <a:gd name="T13" fmla="*/ 22 h 22"/>
                <a:gd name="T14" fmla="*/ 38 w 38"/>
                <a:gd name="T15" fmla="*/ 12 h 22"/>
                <a:gd name="T16" fmla="*/ 38 w 38"/>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8" y="10"/>
                  </a:moveTo>
                  <a:cubicBezTo>
                    <a:pt x="20" y="0"/>
                    <a:pt x="20" y="0"/>
                    <a:pt x="20" y="0"/>
                  </a:cubicBezTo>
                  <a:cubicBezTo>
                    <a:pt x="20" y="0"/>
                    <a:pt x="19" y="0"/>
                    <a:pt x="18" y="0"/>
                  </a:cubicBezTo>
                  <a:cubicBezTo>
                    <a:pt x="0" y="10"/>
                    <a:pt x="0" y="10"/>
                    <a:pt x="0" y="10"/>
                  </a:cubicBezTo>
                  <a:cubicBezTo>
                    <a:pt x="0" y="11"/>
                    <a:pt x="0" y="11"/>
                    <a:pt x="0" y="12"/>
                  </a:cubicBezTo>
                  <a:cubicBezTo>
                    <a:pt x="18" y="22"/>
                    <a:pt x="18" y="22"/>
                    <a:pt x="18" y="22"/>
                  </a:cubicBezTo>
                  <a:cubicBezTo>
                    <a:pt x="19" y="22"/>
                    <a:pt x="20" y="22"/>
                    <a:pt x="20" y="22"/>
                  </a:cubicBezTo>
                  <a:cubicBezTo>
                    <a:pt x="38" y="12"/>
                    <a:pt x="38" y="12"/>
                    <a:pt x="38" y="12"/>
                  </a:cubicBezTo>
                  <a:cubicBezTo>
                    <a:pt x="38" y="11"/>
                    <a:pt x="38" y="11"/>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6" name="Freeform 173"/>
            <p:cNvSpPr>
              <a:spLocks/>
            </p:cNvSpPr>
            <p:nvPr/>
          </p:nvSpPr>
          <p:spPr bwMode="auto">
            <a:xfrm>
              <a:off x="2133600" y="3976688"/>
              <a:ext cx="123825" cy="68263"/>
            </a:xfrm>
            <a:custGeom>
              <a:avLst/>
              <a:gdLst>
                <a:gd name="T0" fmla="*/ 38 w 39"/>
                <a:gd name="T1" fmla="*/ 11 h 22"/>
                <a:gd name="T2" fmla="*/ 21 w 39"/>
                <a:gd name="T3" fmla="*/ 0 h 22"/>
                <a:gd name="T4" fmla="*/ 19 w 39"/>
                <a:gd name="T5" fmla="*/ 0 h 22"/>
                <a:gd name="T6" fmla="*/ 1 w 39"/>
                <a:gd name="T7" fmla="*/ 11 h 22"/>
                <a:gd name="T8" fmla="*/ 1 w 39"/>
                <a:gd name="T9" fmla="*/ 12 h 22"/>
                <a:gd name="T10" fmla="*/ 19 w 39"/>
                <a:gd name="T11" fmla="*/ 22 h 22"/>
                <a:gd name="T12" fmla="*/ 21 w 39"/>
                <a:gd name="T13" fmla="*/ 22 h 22"/>
                <a:gd name="T14" fmla="*/ 38 w 39"/>
                <a:gd name="T15" fmla="*/ 12 h 22"/>
                <a:gd name="T16" fmla="*/ 38 w 39"/>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1"/>
                  </a:moveTo>
                  <a:cubicBezTo>
                    <a:pt x="21" y="0"/>
                    <a:pt x="21" y="0"/>
                    <a:pt x="21" y="0"/>
                  </a:cubicBezTo>
                  <a:cubicBezTo>
                    <a:pt x="20" y="0"/>
                    <a:pt x="19" y="0"/>
                    <a:pt x="19" y="0"/>
                  </a:cubicBezTo>
                  <a:cubicBezTo>
                    <a:pt x="1" y="11"/>
                    <a:pt x="1" y="11"/>
                    <a:pt x="1" y="11"/>
                  </a:cubicBezTo>
                  <a:cubicBezTo>
                    <a:pt x="0" y="11"/>
                    <a:pt x="0" y="11"/>
                    <a:pt x="1" y="12"/>
                  </a:cubicBezTo>
                  <a:cubicBezTo>
                    <a:pt x="19" y="22"/>
                    <a:pt x="19" y="22"/>
                    <a:pt x="19" y="22"/>
                  </a:cubicBezTo>
                  <a:cubicBezTo>
                    <a:pt x="19" y="22"/>
                    <a:pt x="20" y="22"/>
                    <a:pt x="21" y="22"/>
                  </a:cubicBezTo>
                  <a:cubicBezTo>
                    <a:pt x="38" y="12"/>
                    <a:pt x="38" y="12"/>
                    <a:pt x="38" y="12"/>
                  </a:cubicBezTo>
                  <a:cubicBezTo>
                    <a:pt x="39" y="11"/>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7" name="Freeform 174"/>
            <p:cNvSpPr>
              <a:spLocks/>
            </p:cNvSpPr>
            <p:nvPr/>
          </p:nvSpPr>
          <p:spPr bwMode="auto">
            <a:xfrm>
              <a:off x="2206625" y="4016376"/>
              <a:ext cx="123825" cy="69850"/>
            </a:xfrm>
            <a:custGeom>
              <a:avLst/>
              <a:gdLst>
                <a:gd name="T0" fmla="*/ 38 w 39"/>
                <a:gd name="T1" fmla="*/ 11 h 22"/>
                <a:gd name="T2" fmla="*/ 20 w 39"/>
                <a:gd name="T3" fmla="*/ 0 h 22"/>
                <a:gd name="T4" fmla="*/ 18 w 39"/>
                <a:gd name="T5" fmla="*/ 0 h 22"/>
                <a:gd name="T6" fmla="*/ 0 w 39"/>
                <a:gd name="T7" fmla="*/ 11 h 22"/>
                <a:gd name="T8" fmla="*/ 0 w 39"/>
                <a:gd name="T9" fmla="*/ 12 h 22"/>
                <a:gd name="T10" fmla="*/ 18 w 39"/>
                <a:gd name="T11" fmla="*/ 22 h 22"/>
                <a:gd name="T12" fmla="*/ 20 w 39"/>
                <a:gd name="T13" fmla="*/ 22 h 22"/>
                <a:gd name="T14" fmla="*/ 38 w 39"/>
                <a:gd name="T15" fmla="*/ 12 h 22"/>
                <a:gd name="T16" fmla="*/ 38 w 39"/>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1"/>
                  </a:moveTo>
                  <a:cubicBezTo>
                    <a:pt x="20" y="0"/>
                    <a:pt x="20" y="0"/>
                    <a:pt x="20" y="0"/>
                  </a:cubicBezTo>
                  <a:cubicBezTo>
                    <a:pt x="20" y="0"/>
                    <a:pt x="19" y="0"/>
                    <a:pt x="18" y="0"/>
                  </a:cubicBezTo>
                  <a:cubicBezTo>
                    <a:pt x="0" y="11"/>
                    <a:pt x="0" y="11"/>
                    <a:pt x="0" y="11"/>
                  </a:cubicBezTo>
                  <a:cubicBezTo>
                    <a:pt x="0" y="11"/>
                    <a:pt x="0" y="11"/>
                    <a:pt x="0" y="12"/>
                  </a:cubicBezTo>
                  <a:cubicBezTo>
                    <a:pt x="18" y="22"/>
                    <a:pt x="18" y="22"/>
                    <a:pt x="18" y="22"/>
                  </a:cubicBezTo>
                  <a:cubicBezTo>
                    <a:pt x="19" y="22"/>
                    <a:pt x="20" y="22"/>
                    <a:pt x="20" y="22"/>
                  </a:cubicBezTo>
                  <a:cubicBezTo>
                    <a:pt x="38" y="12"/>
                    <a:pt x="38" y="12"/>
                    <a:pt x="38" y="12"/>
                  </a:cubicBezTo>
                  <a:cubicBezTo>
                    <a:pt x="39" y="11"/>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8" name="Freeform 175"/>
            <p:cNvSpPr>
              <a:spLocks/>
            </p:cNvSpPr>
            <p:nvPr/>
          </p:nvSpPr>
          <p:spPr bwMode="auto">
            <a:xfrm>
              <a:off x="2276475" y="4057651"/>
              <a:ext cx="122238" cy="69850"/>
            </a:xfrm>
            <a:custGeom>
              <a:avLst/>
              <a:gdLst>
                <a:gd name="T0" fmla="*/ 39 w 39"/>
                <a:gd name="T1" fmla="*/ 11 h 22"/>
                <a:gd name="T2" fmla="*/ 21 w 39"/>
                <a:gd name="T3" fmla="*/ 0 h 22"/>
                <a:gd name="T4" fmla="*/ 19 w 39"/>
                <a:gd name="T5" fmla="*/ 0 h 22"/>
                <a:gd name="T6" fmla="*/ 1 w 39"/>
                <a:gd name="T7" fmla="*/ 11 h 22"/>
                <a:gd name="T8" fmla="*/ 1 w 39"/>
                <a:gd name="T9" fmla="*/ 12 h 22"/>
                <a:gd name="T10" fmla="*/ 19 w 39"/>
                <a:gd name="T11" fmla="*/ 22 h 22"/>
                <a:gd name="T12" fmla="*/ 21 w 39"/>
                <a:gd name="T13" fmla="*/ 22 h 22"/>
                <a:gd name="T14" fmla="*/ 39 w 39"/>
                <a:gd name="T15" fmla="*/ 12 h 22"/>
                <a:gd name="T16" fmla="*/ 39 w 39"/>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9" y="11"/>
                  </a:moveTo>
                  <a:cubicBezTo>
                    <a:pt x="21" y="0"/>
                    <a:pt x="21" y="0"/>
                    <a:pt x="21" y="0"/>
                  </a:cubicBezTo>
                  <a:cubicBezTo>
                    <a:pt x="20" y="0"/>
                    <a:pt x="19" y="0"/>
                    <a:pt x="19" y="0"/>
                  </a:cubicBezTo>
                  <a:cubicBezTo>
                    <a:pt x="1" y="11"/>
                    <a:pt x="1" y="11"/>
                    <a:pt x="1" y="11"/>
                  </a:cubicBezTo>
                  <a:cubicBezTo>
                    <a:pt x="0" y="11"/>
                    <a:pt x="0" y="12"/>
                    <a:pt x="1" y="12"/>
                  </a:cubicBezTo>
                  <a:cubicBezTo>
                    <a:pt x="19" y="22"/>
                    <a:pt x="19" y="22"/>
                    <a:pt x="19" y="22"/>
                  </a:cubicBezTo>
                  <a:cubicBezTo>
                    <a:pt x="19" y="22"/>
                    <a:pt x="20" y="22"/>
                    <a:pt x="21" y="22"/>
                  </a:cubicBezTo>
                  <a:cubicBezTo>
                    <a:pt x="39" y="12"/>
                    <a:pt x="39" y="12"/>
                    <a:pt x="39" y="12"/>
                  </a:cubicBezTo>
                  <a:cubicBezTo>
                    <a:pt x="39" y="12"/>
                    <a:pt x="39" y="11"/>
                    <a:pt x="39"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9" name="Freeform 176"/>
            <p:cNvSpPr>
              <a:spLocks/>
            </p:cNvSpPr>
            <p:nvPr/>
          </p:nvSpPr>
          <p:spPr bwMode="auto">
            <a:xfrm>
              <a:off x="2347913" y="4098926"/>
              <a:ext cx="123825" cy="73025"/>
            </a:xfrm>
            <a:custGeom>
              <a:avLst/>
              <a:gdLst>
                <a:gd name="T0" fmla="*/ 38 w 39"/>
                <a:gd name="T1" fmla="*/ 11 h 23"/>
                <a:gd name="T2" fmla="*/ 20 w 39"/>
                <a:gd name="T3" fmla="*/ 0 h 23"/>
                <a:gd name="T4" fmla="*/ 18 w 39"/>
                <a:gd name="T5" fmla="*/ 0 h 23"/>
                <a:gd name="T6" fmla="*/ 0 w 39"/>
                <a:gd name="T7" fmla="*/ 11 h 23"/>
                <a:gd name="T8" fmla="*/ 0 w 39"/>
                <a:gd name="T9" fmla="*/ 12 h 23"/>
                <a:gd name="T10" fmla="*/ 18 w 39"/>
                <a:gd name="T11" fmla="*/ 22 h 23"/>
                <a:gd name="T12" fmla="*/ 20 w 39"/>
                <a:gd name="T13" fmla="*/ 22 h 23"/>
                <a:gd name="T14" fmla="*/ 38 w 39"/>
                <a:gd name="T15" fmla="*/ 12 h 23"/>
                <a:gd name="T16" fmla="*/ 38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8" y="11"/>
                  </a:moveTo>
                  <a:cubicBezTo>
                    <a:pt x="20" y="0"/>
                    <a:pt x="20" y="0"/>
                    <a:pt x="20" y="0"/>
                  </a:cubicBezTo>
                  <a:cubicBezTo>
                    <a:pt x="20" y="0"/>
                    <a:pt x="19" y="0"/>
                    <a:pt x="18" y="0"/>
                  </a:cubicBezTo>
                  <a:cubicBezTo>
                    <a:pt x="0" y="11"/>
                    <a:pt x="0" y="11"/>
                    <a:pt x="0" y="11"/>
                  </a:cubicBezTo>
                  <a:cubicBezTo>
                    <a:pt x="0" y="11"/>
                    <a:pt x="0" y="12"/>
                    <a:pt x="0" y="12"/>
                  </a:cubicBezTo>
                  <a:cubicBezTo>
                    <a:pt x="18" y="22"/>
                    <a:pt x="18" y="22"/>
                    <a:pt x="18" y="22"/>
                  </a:cubicBezTo>
                  <a:cubicBezTo>
                    <a:pt x="19" y="23"/>
                    <a:pt x="20" y="23"/>
                    <a:pt x="20" y="22"/>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0" name="Freeform 177"/>
            <p:cNvSpPr>
              <a:spLocks/>
            </p:cNvSpPr>
            <p:nvPr/>
          </p:nvSpPr>
          <p:spPr bwMode="auto">
            <a:xfrm>
              <a:off x="2417763" y="4140201"/>
              <a:ext cx="123825" cy="71438"/>
            </a:xfrm>
            <a:custGeom>
              <a:avLst/>
              <a:gdLst>
                <a:gd name="T0" fmla="*/ 39 w 39"/>
                <a:gd name="T1" fmla="*/ 11 h 23"/>
                <a:gd name="T2" fmla="*/ 21 w 39"/>
                <a:gd name="T3" fmla="*/ 0 h 23"/>
                <a:gd name="T4" fmla="*/ 19 w 39"/>
                <a:gd name="T5" fmla="*/ 0 h 23"/>
                <a:gd name="T6" fmla="*/ 1 w 39"/>
                <a:gd name="T7" fmla="*/ 11 h 23"/>
                <a:gd name="T8" fmla="*/ 1 w 39"/>
                <a:gd name="T9" fmla="*/ 12 h 23"/>
                <a:gd name="T10" fmla="*/ 19 w 39"/>
                <a:gd name="T11" fmla="*/ 22 h 23"/>
                <a:gd name="T12" fmla="*/ 21 w 39"/>
                <a:gd name="T13" fmla="*/ 22 h 23"/>
                <a:gd name="T14" fmla="*/ 39 w 39"/>
                <a:gd name="T15" fmla="*/ 12 h 23"/>
                <a:gd name="T16" fmla="*/ 39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9" y="11"/>
                  </a:moveTo>
                  <a:cubicBezTo>
                    <a:pt x="21" y="0"/>
                    <a:pt x="21" y="0"/>
                    <a:pt x="21" y="0"/>
                  </a:cubicBezTo>
                  <a:cubicBezTo>
                    <a:pt x="20" y="0"/>
                    <a:pt x="19" y="0"/>
                    <a:pt x="19" y="0"/>
                  </a:cubicBezTo>
                  <a:cubicBezTo>
                    <a:pt x="1" y="11"/>
                    <a:pt x="1" y="11"/>
                    <a:pt x="1" y="11"/>
                  </a:cubicBezTo>
                  <a:cubicBezTo>
                    <a:pt x="0" y="11"/>
                    <a:pt x="0" y="12"/>
                    <a:pt x="1" y="12"/>
                  </a:cubicBezTo>
                  <a:cubicBezTo>
                    <a:pt x="19" y="22"/>
                    <a:pt x="19" y="22"/>
                    <a:pt x="19" y="22"/>
                  </a:cubicBezTo>
                  <a:cubicBezTo>
                    <a:pt x="19" y="23"/>
                    <a:pt x="20" y="23"/>
                    <a:pt x="21" y="22"/>
                  </a:cubicBezTo>
                  <a:cubicBezTo>
                    <a:pt x="39" y="12"/>
                    <a:pt x="39" y="12"/>
                    <a:pt x="39" y="12"/>
                  </a:cubicBezTo>
                  <a:cubicBezTo>
                    <a:pt x="39" y="12"/>
                    <a:pt x="39" y="11"/>
                    <a:pt x="39"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1" name="Freeform 178"/>
            <p:cNvSpPr>
              <a:spLocks/>
            </p:cNvSpPr>
            <p:nvPr/>
          </p:nvSpPr>
          <p:spPr bwMode="auto">
            <a:xfrm>
              <a:off x="2490788" y="4181476"/>
              <a:ext cx="123825" cy="71438"/>
            </a:xfrm>
            <a:custGeom>
              <a:avLst/>
              <a:gdLst>
                <a:gd name="T0" fmla="*/ 38 w 39"/>
                <a:gd name="T1" fmla="*/ 11 h 23"/>
                <a:gd name="T2" fmla="*/ 21 w 39"/>
                <a:gd name="T3" fmla="*/ 0 h 23"/>
                <a:gd name="T4" fmla="*/ 18 w 39"/>
                <a:gd name="T5" fmla="*/ 0 h 23"/>
                <a:gd name="T6" fmla="*/ 1 w 39"/>
                <a:gd name="T7" fmla="*/ 11 h 23"/>
                <a:gd name="T8" fmla="*/ 1 w 39"/>
                <a:gd name="T9" fmla="*/ 12 h 23"/>
                <a:gd name="T10" fmla="*/ 18 w 39"/>
                <a:gd name="T11" fmla="*/ 22 h 23"/>
                <a:gd name="T12" fmla="*/ 21 w 39"/>
                <a:gd name="T13" fmla="*/ 22 h 23"/>
                <a:gd name="T14" fmla="*/ 38 w 39"/>
                <a:gd name="T15" fmla="*/ 12 h 23"/>
                <a:gd name="T16" fmla="*/ 38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8" y="11"/>
                  </a:moveTo>
                  <a:cubicBezTo>
                    <a:pt x="21" y="0"/>
                    <a:pt x="21" y="0"/>
                    <a:pt x="21" y="0"/>
                  </a:cubicBezTo>
                  <a:cubicBezTo>
                    <a:pt x="20" y="0"/>
                    <a:pt x="19" y="0"/>
                    <a:pt x="18" y="0"/>
                  </a:cubicBezTo>
                  <a:cubicBezTo>
                    <a:pt x="1" y="11"/>
                    <a:pt x="1" y="11"/>
                    <a:pt x="1" y="11"/>
                  </a:cubicBezTo>
                  <a:cubicBezTo>
                    <a:pt x="0" y="11"/>
                    <a:pt x="0" y="12"/>
                    <a:pt x="1" y="12"/>
                  </a:cubicBezTo>
                  <a:cubicBezTo>
                    <a:pt x="18" y="22"/>
                    <a:pt x="18" y="22"/>
                    <a:pt x="18" y="22"/>
                  </a:cubicBezTo>
                  <a:cubicBezTo>
                    <a:pt x="19" y="23"/>
                    <a:pt x="20" y="23"/>
                    <a:pt x="21" y="22"/>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2" name="Freeform 179"/>
            <p:cNvSpPr>
              <a:spLocks/>
            </p:cNvSpPr>
            <p:nvPr/>
          </p:nvSpPr>
          <p:spPr bwMode="auto">
            <a:xfrm>
              <a:off x="1792288" y="3698876"/>
              <a:ext cx="123825" cy="71438"/>
            </a:xfrm>
            <a:custGeom>
              <a:avLst/>
              <a:gdLst>
                <a:gd name="T0" fmla="*/ 38 w 39"/>
                <a:gd name="T1" fmla="*/ 11 h 23"/>
                <a:gd name="T2" fmla="*/ 20 w 39"/>
                <a:gd name="T3" fmla="*/ 1 h 23"/>
                <a:gd name="T4" fmla="*/ 18 w 39"/>
                <a:gd name="T5" fmla="*/ 1 h 23"/>
                <a:gd name="T6" fmla="*/ 0 w 39"/>
                <a:gd name="T7" fmla="*/ 11 h 23"/>
                <a:gd name="T8" fmla="*/ 0 w 39"/>
                <a:gd name="T9" fmla="*/ 12 h 23"/>
                <a:gd name="T10" fmla="*/ 18 w 39"/>
                <a:gd name="T11" fmla="*/ 22 h 23"/>
                <a:gd name="T12" fmla="*/ 20 w 39"/>
                <a:gd name="T13" fmla="*/ 22 h 23"/>
                <a:gd name="T14" fmla="*/ 38 w 39"/>
                <a:gd name="T15" fmla="*/ 12 h 23"/>
                <a:gd name="T16" fmla="*/ 38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8" y="11"/>
                  </a:moveTo>
                  <a:cubicBezTo>
                    <a:pt x="20" y="1"/>
                    <a:pt x="20" y="1"/>
                    <a:pt x="20" y="1"/>
                  </a:cubicBezTo>
                  <a:cubicBezTo>
                    <a:pt x="20" y="0"/>
                    <a:pt x="19" y="0"/>
                    <a:pt x="18" y="1"/>
                  </a:cubicBezTo>
                  <a:cubicBezTo>
                    <a:pt x="0" y="11"/>
                    <a:pt x="0" y="11"/>
                    <a:pt x="0" y="11"/>
                  </a:cubicBezTo>
                  <a:cubicBezTo>
                    <a:pt x="0" y="11"/>
                    <a:pt x="0" y="12"/>
                    <a:pt x="0" y="12"/>
                  </a:cubicBezTo>
                  <a:cubicBezTo>
                    <a:pt x="18" y="22"/>
                    <a:pt x="18" y="22"/>
                    <a:pt x="18" y="22"/>
                  </a:cubicBezTo>
                  <a:cubicBezTo>
                    <a:pt x="19" y="23"/>
                    <a:pt x="20" y="23"/>
                    <a:pt x="20" y="22"/>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3" name="Freeform 180"/>
            <p:cNvSpPr>
              <a:spLocks/>
            </p:cNvSpPr>
            <p:nvPr/>
          </p:nvSpPr>
          <p:spPr bwMode="auto">
            <a:xfrm>
              <a:off x="1862138" y="3740151"/>
              <a:ext cx="123825" cy="71438"/>
            </a:xfrm>
            <a:custGeom>
              <a:avLst/>
              <a:gdLst>
                <a:gd name="T0" fmla="*/ 39 w 39"/>
                <a:gd name="T1" fmla="*/ 11 h 23"/>
                <a:gd name="T2" fmla="*/ 21 w 39"/>
                <a:gd name="T3" fmla="*/ 1 h 23"/>
                <a:gd name="T4" fmla="*/ 19 w 39"/>
                <a:gd name="T5" fmla="*/ 1 h 23"/>
                <a:gd name="T6" fmla="*/ 1 w 39"/>
                <a:gd name="T7" fmla="*/ 11 h 23"/>
                <a:gd name="T8" fmla="*/ 1 w 39"/>
                <a:gd name="T9" fmla="*/ 12 h 23"/>
                <a:gd name="T10" fmla="*/ 19 w 39"/>
                <a:gd name="T11" fmla="*/ 22 h 23"/>
                <a:gd name="T12" fmla="*/ 21 w 39"/>
                <a:gd name="T13" fmla="*/ 22 h 23"/>
                <a:gd name="T14" fmla="*/ 39 w 39"/>
                <a:gd name="T15" fmla="*/ 12 h 23"/>
                <a:gd name="T16" fmla="*/ 39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9" y="11"/>
                  </a:moveTo>
                  <a:cubicBezTo>
                    <a:pt x="21" y="1"/>
                    <a:pt x="21" y="1"/>
                    <a:pt x="21" y="1"/>
                  </a:cubicBezTo>
                  <a:cubicBezTo>
                    <a:pt x="20" y="0"/>
                    <a:pt x="19" y="0"/>
                    <a:pt x="19" y="1"/>
                  </a:cubicBezTo>
                  <a:cubicBezTo>
                    <a:pt x="1" y="11"/>
                    <a:pt x="1" y="11"/>
                    <a:pt x="1" y="11"/>
                  </a:cubicBezTo>
                  <a:cubicBezTo>
                    <a:pt x="0" y="11"/>
                    <a:pt x="0" y="12"/>
                    <a:pt x="1" y="12"/>
                  </a:cubicBezTo>
                  <a:cubicBezTo>
                    <a:pt x="19" y="22"/>
                    <a:pt x="19" y="22"/>
                    <a:pt x="19" y="22"/>
                  </a:cubicBezTo>
                  <a:cubicBezTo>
                    <a:pt x="19" y="23"/>
                    <a:pt x="20" y="23"/>
                    <a:pt x="21" y="22"/>
                  </a:cubicBezTo>
                  <a:cubicBezTo>
                    <a:pt x="39" y="12"/>
                    <a:pt x="39" y="12"/>
                    <a:pt x="39" y="12"/>
                  </a:cubicBezTo>
                  <a:cubicBezTo>
                    <a:pt x="39" y="12"/>
                    <a:pt x="39" y="11"/>
                    <a:pt x="39"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4" name="Freeform 181"/>
            <p:cNvSpPr>
              <a:spLocks/>
            </p:cNvSpPr>
            <p:nvPr/>
          </p:nvSpPr>
          <p:spPr bwMode="auto">
            <a:xfrm>
              <a:off x="1935163" y="3779838"/>
              <a:ext cx="123825" cy="73025"/>
            </a:xfrm>
            <a:custGeom>
              <a:avLst/>
              <a:gdLst>
                <a:gd name="T0" fmla="*/ 38 w 39"/>
                <a:gd name="T1" fmla="*/ 11 h 23"/>
                <a:gd name="T2" fmla="*/ 20 w 39"/>
                <a:gd name="T3" fmla="*/ 1 h 23"/>
                <a:gd name="T4" fmla="*/ 18 w 39"/>
                <a:gd name="T5" fmla="*/ 1 h 23"/>
                <a:gd name="T6" fmla="*/ 1 w 39"/>
                <a:gd name="T7" fmla="*/ 11 h 23"/>
                <a:gd name="T8" fmla="*/ 1 w 39"/>
                <a:gd name="T9" fmla="*/ 12 h 23"/>
                <a:gd name="T10" fmla="*/ 18 w 39"/>
                <a:gd name="T11" fmla="*/ 22 h 23"/>
                <a:gd name="T12" fmla="*/ 20 w 39"/>
                <a:gd name="T13" fmla="*/ 22 h 23"/>
                <a:gd name="T14" fmla="*/ 38 w 39"/>
                <a:gd name="T15" fmla="*/ 12 h 23"/>
                <a:gd name="T16" fmla="*/ 38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8" y="11"/>
                  </a:moveTo>
                  <a:cubicBezTo>
                    <a:pt x="20" y="1"/>
                    <a:pt x="20" y="1"/>
                    <a:pt x="20" y="1"/>
                  </a:cubicBezTo>
                  <a:cubicBezTo>
                    <a:pt x="20" y="0"/>
                    <a:pt x="19" y="0"/>
                    <a:pt x="18" y="1"/>
                  </a:cubicBezTo>
                  <a:cubicBezTo>
                    <a:pt x="1" y="11"/>
                    <a:pt x="1" y="11"/>
                    <a:pt x="1" y="11"/>
                  </a:cubicBezTo>
                  <a:cubicBezTo>
                    <a:pt x="0" y="11"/>
                    <a:pt x="0" y="12"/>
                    <a:pt x="1" y="12"/>
                  </a:cubicBezTo>
                  <a:cubicBezTo>
                    <a:pt x="18" y="22"/>
                    <a:pt x="18" y="22"/>
                    <a:pt x="18" y="22"/>
                  </a:cubicBezTo>
                  <a:cubicBezTo>
                    <a:pt x="19" y="23"/>
                    <a:pt x="20" y="23"/>
                    <a:pt x="20" y="22"/>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5" name="Freeform 182"/>
            <p:cNvSpPr>
              <a:spLocks/>
            </p:cNvSpPr>
            <p:nvPr/>
          </p:nvSpPr>
          <p:spPr bwMode="auto">
            <a:xfrm>
              <a:off x="2005013" y="3821113"/>
              <a:ext cx="122238" cy="73025"/>
            </a:xfrm>
            <a:custGeom>
              <a:avLst/>
              <a:gdLst>
                <a:gd name="T0" fmla="*/ 39 w 39"/>
                <a:gd name="T1" fmla="*/ 11 h 23"/>
                <a:gd name="T2" fmla="*/ 21 w 39"/>
                <a:gd name="T3" fmla="*/ 1 h 23"/>
                <a:gd name="T4" fmla="*/ 19 w 39"/>
                <a:gd name="T5" fmla="*/ 1 h 23"/>
                <a:gd name="T6" fmla="*/ 1 w 39"/>
                <a:gd name="T7" fmla="*/ 11 h 23"/>
                <a:gd name="T8" fmla="*/ 1 w 39"/>
                <a:gd name="T9" fmla="*/ 12 h 23"/>
                <a:gd name="T10" fmla="*/ 19 w 39"/>
                <a:gd name="T11" fmla="*/ 23 h 23"/>
                <a:gd name="T12" fmla="*/ 21 w 39"/>
                <a:gd name="T13" fmla="*/ 23 h 23"/>
                <a:gd name="T14" fmla="*/ 39 w 39"/>
                <a:gd name="T15" fmla="*/ 12 h 23"/>
                <a:gd name="T16" fmla="*/ 39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9" y="11"/>
                  </a:moveTo>
                  <a:cubicBezTo>
                    <a:pt x="21" y="1"/>
                    <a:pt x="21" y="1"/>
                    <a:pt x="21" y="1"/>
                  </a:cubicBezTo>
                  <a:cubicBezTo>
                    <a:pt x="20" y="0"/>
                    <a:pt x="19" y="0"/>
                    <a:pt x="19" y="1"/>
                  </a:cubicBezTo>
                  <a:cubicBezTo>
                    <a:pt x="1" y="11"/>
                    <a:pt x="1" y="11"/>
                    <a:pt x="1" y="11"/>
                  </a:cubicBezTo>
                  <a:cubicBezTo>
                    <a:pt x="0" y="11"/>
                    <a:pt x="0" y="12"/>
                    <a:pt x="1" y="12"/>
                  </a:cubicBezTo>
                  <a:cubicBezTo>
                    <a:pt x="19" y="23"/>
                    <a:pt x="19" y="23"/>
                    <a:pt x="19" y="23"/>
                  </a:cubicBezTo>
                  <a:cubicBezTo>
                    <a:pt x="19" y="23"/>
                    <a:pt x="20" y="23"/>
                    <a:pt x="21" y="23"/>
                  </a:cubicBezTo>
                  <a:cubicBezTo>
                    <a:pt x="39" y="12"/>
                    <a:pt x="39" y="12"/>
                    <a:pt x="39" y="12"/>
                  </a:cubicBezTo>
                  <a:cubicBezTo>
                    <a:pt x="39" y="12"/>
                    <a:pt x="39" y="11"/>
                    <a:pt x="39"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6" name="Freeform 183"/>
            <p:cNvSpPr>
              <a:spLocks/>
            </p:cNvSpPr>
            <p:nvPr/>
          </p:nvSpPr>
          <p:spPr bwMode="auto">
            <a:xfrm>
              <a:off x="2076450" y="3862388"/>
              <a:ext cx="123825" cy="73025"/>
            </a:xfrm>
            <a:custGeom>
              <a:avLst/>
              <a:gdLst>
                <a:gd name="T0" fmla="*/ 38 w 39"/>
                <a:gd name="T1" fmla="*/ 11 h 23"/>
                <a:gd name="T2" fmla="*/ 21 w 39"/>
                <a:gd name="T3" fmla="*/ 1 h 23"/>
                <a:gd name="T4" fmla="*/ 18 w 39"/>
                <a:gd name="T5" fmla="*/ 1 h 23"/>
                <a:gd name="T6" fmla="*/ 1 w 39"/>
                <a:gd name="T7" fmla="*/ 11 h 23"/>
                <a:gd name="T8" fmla="*/ 1 w 39"/>
                <a:gd name="T9" fmla="*/ 12 h 23"/>
                <a:gd name="T10" fmla="*/ 18 w 39"/>
                <a:gd name="T11" fmla="*/ 23 h 23"/>
                <a:gd name="T12" fmla="*/ 21 w 39"/>
                <a:gd name="T13" fmla="*/ 23 h 23"/>
                <a:gd name="T14" fmla="*/ 38 w 39"/>
                <a:gd name="T15" fmla="*/ 12 h 23"/>
                <a:gd name="T16" fmla="*/ 38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8" y="11"/>
                  </a:moveTo>
                  <a:cubicBezTo>
                    <a:pt x="21" y="1"/>
                    <a:pt x="21" y="1"/>
                    <a:pt x="21" y="1"/>
                  </a:cubicBezTo>
                  <a:cubicBezTo>
                    <a:pt x="20" y="0"/>
                    <a:pt x="19" y="0"/>
                    <a:pt x="18" y="1"/>
                  </a:cubicBezTo>
                  <a:cubicBezTo>
                    <a:pt x="1" y="11"/>
                    <a:pt x="1" y="11"/>
                    <a:pt x="1" y="11"/>
                  </a:cubicBezTo>
                  <a:cubicBezTo>
                    <a:pt x="0" y="11"/>
                    <a:pt x="0" y="12"/>
                    <a:pt x="1" y="12"/>
                  </a:cubicBezTo>
                  <a:cubicBezTo>
                    <a:pt x="18" y="23"/>
                    <a:pt x="18" y="23"/>
                    <a:pt x="18" y="23"/>
                  </a:cubicBezTo>
                  <a:cubicBezTo>
                    <a:pt x="19" y="23"/>
                    <a:pt x="20" y="23"/>
                    <a:pt x="21" y="23"/>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7" name="Freeform 184"/>
            <p:cNvSpPr>
              <a:spLocks/>
            </p:cNvSpPr>
            <p:nvPr/>
          </p:nvSpPr>
          <p:spPr bwMode="auto">
            <a:xfrm>
              <a:off x="2149475" y="3903663"/>
              <a:ext cx="123825" cy="73025"/>
            </a:xfrm>
            <a:custGeom>
              <a:avLst/>
              <a:gdLst>
                <a:gd name="T0" fmla="*/ 38 w 39"/>
                <a:gd name="T1" fmla="*/ 11 h 23"/>
                <a:gd name="T2" fmla="*/ 20 w 39"/>
                <a:gd name="T3" fmla="*/ 1 h 23"/>
                <a:gd name="T4" fmla="*/ 18 w 39"/>
                <a:gd name="T5" fmla="*/ 1 h 23"/>
                <a:gd name="T6" fmla="*/ 0 w 39"/>
                <a:gd name="T7" fmla="*/ 11 h 23"/>
                <a:gd name="T8" fmla="*/ 0 w 39"/>
                <a:gd name="T9" fmla="*/ 12 h 23"/>
                <a:gd name="T10" fmla="*/ 18 w 39"/>
                <a:gd name="T11" fmla="*/ 23 h 23"/>
                <a:gd name="T12" fmla="*/ 20 w 39"/>
                <a:gd name="T13" fmla="*/ 23 h 23"/>
                <a:gd name="T14" fmla="*/ 38 w 39"/>
                <a:gd name="T15" fmla="*/ 12 h 23"/>
                <a:gd name="T16" fmla="*/ 38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8" y="11"/>
                  </a:moveTo>
                  <a:cubicBezTo>
                    <a:pt x="20" y="1"/>
                    <a:pt x="20" y="1"/>
                    <a:pt x="20" y="1"/>
                  </a:cubicBezTo>
                  <a:cubicBezTo>
                    <a:pt x="20" y="0"/>
                    <a:pt x="19" y="0"/>
                    <a:pt x="18" y="1"/>
                  </a:cubicBezTo>
                  <a:cubicBezTo>
                    <a:pt x="0" y="11"/>
                    <a:pt x="0" y="11"/>
                    <a:pt x="0" y="11"/>
                  </a:cubicBezTo>
                  <a:cubicBezTo>
                    <a:pt x="0" y="11"/>
                    <a:pt x="0" y="12"/>
                    <a:pt x="0" y="12"/>
                  </a:cubicBezTo>
                  <a:cubicBezTo>
                    <a:pt x="18" y="23"/>
                    <a:pt x="18" y="23"/>
                    <a:pt x="18" y="23"/>
                  </a:cubicBezTo>
                  <a:cubicBezTo>
                    <a:pt x="19" y="23"/>
                    <a:pt x="20" y="23"/>
                    <a:pt x="20" y="23"/>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8" name="Freeform 185"/>
            <p:cNvSpPr>
              <a:spLocks/>
            </p:cNvSpPr>
            <p:nvPr/>
          </p:nvSpPr>
          <p:spPr bwMode="auto">
            <a:xfrm>
              <a:off x="2219325" y="3944938"/>
              <a:ext cx="123825" cy="71438"/>
            </a:xfrm>
            <a:custGeom>
              <a:avLst/>
              <a:gdLst>
                <a:gd name="T0" fmla="*/ 39 w 39"/>
                <a:gd name="T1" fmla="*/ 11 h 23"/>
                <a:gd name="T2" fmla="*/ 21 w 39"/>
                <a:gd name="T3" fmla="*/ 1 h 23"/>
                <a:gd name="T4" fmla="*/ 19 w 39"/>
                <a:gd name="T5" fmla="*/ 1 h 23"/>
                <a:gd name="T6" fmla="*/ 1 w 39"/>
                <a:gd name="T7" fmla="*/ 11 h 23"/>
                <a:gd name="T8" fmla="*/ 1 w 39"/>
                <a:gd name="T9" fmla="*/ 12 h 23"/>
                <a:gd name="T10" fmla="*/ 19 w 39"/>
                <a:gd name="T11" fmla="*/ 23 h 23"/>
                <a:gd name="T12" fmla="*/ 21 w 39"/>
                <a:gd name="T13" fmla="*/ 23 h 23"/>
                <a:gd name="T14" fmla="*/ 39 w 39"/>
                <a:gd name="T15" fmla="*/ 12 h 23"/>
                <a:gd name="T16" fmla="*/ 39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9" y="11"/>
                  </a:moveTo>
                  <a:cubicBezTo>
                    <a:pt x="21" y="1"/>
                    <a:pt x="21" y="1"/>
                    <a:pt x="21" y="1"/>
                  </a:cubicBezTo>
                  <a:cubicBezTo>
                    <a:pt x="20" y="0"/>
                    <a:pt x="19" y="0"/>
                    <a:pt x="19" y="1"/>
                  </a:cubicBezTo>
                  <a:cubicBezTo>
                    <a:pt x="1" y="11"/>
                    <a:pt x="1" y="11"/>
                    <a:pt x="1" y="11"/>
                  </a:cubicBezTo>
                  <a:cubicBezTo>
                    <a:pt x="0" y="11"/>
                    <a:pt x="0" y="12"/>
                    <a:pt x="1" y="12"/>
                  </a:cubicBezTo>
                  <a:cubicBezTo>
                    <a:pt x="19" y="23"/>
                    <a:pt x="19" y="23"/>
                    <a:pt x="19" y="23"/>
                  </a:cubicBezTo>
                  <a:cubicBezTo>
                    <a:pt x="19" y="23"/>
                    <a:pt x="20" y="23"/>
                    <a:pt x="21" y="23"/>
                  </a:cubicBezTo>
                  <a:cubicBezTo>
                    <a:pt x="39" y="12"/>
                    <a:pt x="39" y="12"/>
                    <a:pt x="39" y="12"/>
                  </a:cubicBezTo>
                  <a:cubicBezTo>
                    <a:pt x="39" y="12"/>
                    <a:pt x="39" y="11"/>
                    <a:pt x="39"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9" name="Freeform 186"/>
            <p:cNvSpPr>
              <a:spLocks/>
            </p:cNvSpPr>
            <p:nvPr/>
          </p:nvSpPr>
          <p:spPr bwMode="auto">
            <a:xfrm>
              <a:off x="2292350" y="3987801"/>
              <a:ext cx="122238" cy="69850"/>
            </a:xfrm>
            <a:custGeom>
              <a:avLst/>
              <a:gdLst>
                <a:gd name="T0" fmla="*/ 38 w 39"/>
                <a:gd name="T1" fmla="*/ 10 h 22"/>
                <a:gd name="T2" fmla="*/ 20 w 39"/>
                <a:gd name="T3" fmla="*/ 0 h 22"/>
                <a:gd name="T4" fmla="*/ 18 w 39"/>
                <a:gd name="T5" fmla="*/ 0 h 22"/>
                <a:gd name="T6" fmla="*/ 0 w 39"/>
                <a:gd name="T7" fmla="*/ 10 h 22"/>
                <a:gd name="T8" fmla="*/ 0 w 39"/>
                <a:gd name="T9" fmla="*/ 11 h 22"/>
                <a:gd name="T10" fmla="*/ 18 w 39"/>
                <a:gd name="T11" fmla="*/ 22 h 22"/>
                <a:gd name="T12" fmla="*/ 20 w 39"/>
                <a:gd name="T13" fmla="*/ 22 h 22"/>
                <a:gd name="T14" fmla="*/ 38 w 39"/>
                <a:gd name="T15" fmla="*/ 11 h 22"/>
                <a:gd name="T16" fmla="*/ 38 w 39"/>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0"/>
                  </a:moveTo>
                  <a:cubicBezTo>
                    <a:pt x="20" y="0"/>
                    <a:pt x="20" y="0"/>
                    <a:pt x="20" y="0"/>
                  </a:cubicBezTo>
                  <a:cubicBezTo>
                    <a:pt x="20" y="0"/>
                    <a:pt x="19" y="0"/>
                    <a:pt x="18" y="0"/>
                  </a:cubicBezTo>
                  <a:cubicBezTo>
                    <a:pt x="0" y="10"/>
                    <a:pt x="0" y="10"/>
                    <a:pt x="0" y="10"/>
                  </a:cubicBezTo>
                  <a:cubicBezTo>
                    <a:pt x="0" y="10"/>
                    <a:pt x="0" y="11"/>
                    <a:pt x="0" y="11"/>
                  </a:cubicBezTo>
                  <a:cubicBezTo>
                    <a:pt x="18" y="22"/>
                    <a:pt x="18" y="22"/>
                    <a:pt x="18" y="22"/>
                  </a:cubicBezTo>
                  <a:cubicBezTo>
                    <a:pt x="19" y="22"/>
                    <a:pt x="20" y="22"/>
                    <a:pt x="20" y="22"/>
                  </a:cubicBezTo>
                  <a:cubicBezTo>
                    <a:pt x="38" y="11"/>
                    <a:pt x="38" y="11"/>
                    <a:pt x="38" y="11"/>
                  </a:cubicBezTo>
                  <a:cubicBezTo>
                    <a:pt x="39" y="11"/>
                    <a:pt x="39" y="10"/>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0" name="Freeform 187"/>
            <p:cNvSpPr>
              <a:spLocks/>
            </p:cNvSpPr>
            <p:nvPr/>
          </p:nvSpPr>
          <p:spPr bwMode="auto">
            <a:xfrm>
              <a:off x="2360613" y="4029076"/>
              <a:ext cx="123825" cy="69850"/>
            </a:xfrm>
            <a:custGeom>
              <a:avLst/>
              <a:gdLst>
                <a:gd name="T0" fmla="*/ 39 w 39"/>
                <a:gd name="T1" fmla="*/ 10 h 22"/>
                <a:gd name="T2" fmla="*/ 21 w 39"/>
                <a:gd name="T3" fmla="*/ 0 h 22"/>
                <a:gd name="T4" fmla="*/ 19 w 39"/>
                <a:gd name="T5" fmla="*/ 0 h 22"/>
                <a:gd name="T6" fmla="*/ 1 w 39"/>
                <a:gd name="T7" fmla="*/ 10 h 22"/>
                <a:gd name="T8" fmla="*/ 1 w 39"/>
                <a:gd name="T9" fmla="*/ 11 h 22"/>
                <a:gd name="T10" fmla="*/ 19 w 39"/>
                <a:gd name="T11" fmla="*/ 22 h 22"/>
                <a:gd name="T12" fmla="*/ 21 w 39"/>
                <a:gd name="T13" fmla="*/ 22 h 22"/>
                <a:gd name="T14" fmla="*/ 39 w 39"/>
                <a:gd name="T15" fmla="*/ 11 h 22"/>
                <a:gd name="T16" fmla="*/ 39 w 39"/>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9" y="10"/>
                  </a:moveTo>
                  <a:cubicBezTo>
                    <a:pt x="21" y="0"/>
                    <a:pt x="21" y="0"/>
                    <a:pt x="21" y="0"/>
                  </a:cubicBezTo>
                  <a:cubicBezTo>
                    <a:pt x="20" y="0"/>
                    <a:pt x="19" y="0"/>
                    <a:pt x="19" y="0"/>
                  </a:cubicBezTo>
                  <a:cubicBezTo>
                    <a:pt x="1" y="10"/>
                    <a:pt x="1" y="10"/>
                    <a:pt x="1" y="10"/>
                  </a:cubicBezTo>
                  <a:cubicBezTo>
                    <a:pt x="0" y="11"/>
                    <a:pt x="0" y="11"/>
                    <a:pt x="1" y="11"/>
                  </a:cubicBezTo>
                  <a:cubicBezTo>
                    <a:pt x="19" y="22"/>
                    <a:pt x="19" y="22"/>
                    <a:pt x="19" y="22"/>
                  </a:cubicBezTo>
                  <a:cubicBezTo>
                    <a:pt x="19" y="22"/>
                    <a:pt x="20" y="22"/>
                    <a:pt x="21" y="22"/>
                  </a:cubicBezTo>
                  <a:cubicBezTo>
                    <a:pt x="39" y="11"/>
                    <a:pt x="39" y="11"/>
                    <a:pt x="39" y="11"/>
                  </a:cubicBezTo>
                  <a:cubicBezTo>
                    <a:pt x="39" y="11"/>
                    <a:pt x="39" y="11"/>
                    <a:pt x="39"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1" name="Freeform 188"/>
            <p:cNvSpPr>
              <a:spLocks/>
            </p:cNvSpPr>
            <p:nvPr/>
          </p:nvSpPr>
          <p:spPr bwMode="auto">
            <a:xfrm>
              <a:off x="2433638" y="4070351"/>
              <a:ext cx="123825" cy="69850"/>
            </a:xfrm>
            <a:custGeom>
              <a:avLst/>
              <a:gdLst>
                <a:gd name="T0" fmla="*/ 38 w 39"/>
                <a:gd name="T1" fmla="*/ 10 h 22"/>
                <a:gd name="T2" fmla="*/ 21 w 39"/>
                <a:gd name="T3" fmla="*/ 0 h 22"/>
                <a:gd name="T4" fmla="*/ 18 w 39"/>
                <a:gd name="T5" fmla="*/ 0 h 22"/>
                <a:gd name="T6" fmla="*/ 1 w 39"/>
                <a:gd name="T7" fmla="*/ 10 h 22"/>
                <a:gd name="T8" fmla="*/ 1 w 39"/>
                <a:gd name="T9" fmla="*/ 11 h 22"/>
                <a:gd name="T10" fmla="*/ 18 w 39"/>
                <a:gd name="T11" fmla="*/ 22 h 22"/>
                <a:gd name="T12" fmla="*/ 21 w 39"/>
                <a:gd name="T13" fmla="*/ 22 h 22"/>
                <a:gd name="T14" fmla="*/ 38 w 39"/>
                <a:gd name="T15" fmla="*/ 11 h 22"/>
                <a:gd name="T16" fmla="*/ 38 w 39"/>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0"/>
                  </a:moveTo>
                  <a:cubicBezTo>
                    <a:pt x="21" y="0"/>
                    <a:pt x="21" y="0"/>
                    <a:pt x="21" y="0"/>
                  </a:cubicBezTo>
                  <a:cubicBezTo>
                    <a:pt x="20" y="0"/>
                    <a:pt x="19" y="0"/>
                    <a:pt x="18" y="0"/>
                  </a:cubicBezTo>
                  <a:cubicBezTo>
                    <a:pt x="1" y="10"/>
                    <a:pt x="1" y="10"/>
                    <a:pt x="1" y="10"/>
                  </a:cubicBezTo>
                  <a:cubicBezTo>
                    <a:pt x="0" y="11"/>
                    <a:pt x="0" y="11"/>
                    <a:pt x="1" y="11"/>
                  </a:cubicBezTo>
                  <a:cubicBezTo>
                    <a:pt x="18" y="22"/>
                    <a:pt x="18" y="22"/>
                    <a:pt x="18" y="22"/>
                  </a:cubicBezTo>
                  <a:cubicBezTo>
                    <a:pt x="19" y="22"/>
                    <a:pt x="20" y="22"/>
                    <a:pt x="21" y="22"/>
                  </a:cubicBezTo>
                  <a:cubicBezTo>
                    <a:pt x="38" y="11"/>
                    <a:pt x="38" y="11"/>
                    <a:pt x="38" y="11"/>
                  </a:cubicBezTo>
                  <a:cubicBezTo>
                    <a:pt x="39" y="11"/>
                    <a:pt x="39" y="11"/>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2" name="Freeform 189"/>
            <p:cNvSpPr>
              <a:spLocks/>
            </p:cNvSpPr>
            <p:nvPr/>
          </p:nvSpPr>
          <p:spPr bwMode="auto">
            <a:xfrm>
              <a:off x="2506663" y="4111626"/>
              <a:ext cx="120650" cy="69850"/>
            </a:xfrm>
            <a:custGeom>
              <a:avLst/>
              <a:gdLst>
                <a:gd name="T0" fmla="*/ 38 w 38"/>
                <a:gd name="T1" fmla="*/ 10 h 22"/>
                <a:gd name="T2" fmla="*/ 20 w 38"/>
                <a:gd name="T3" fmla="*/ 0 h 22"/>
                <a:gd name="T4" fmla="*/ 18 w 38"/>
                <a:gd name="T5" fmla="*/ 0 h 22"/>
                <a:gd name="T6" fmla="*/ 0 w 38"/>
                <a:gd name="T7" fmla="*/ 10 h 22"/>
                <a:gd name="T8" fmla="*/ 0 w 38"/>
                <a:gd name="T9" fmla="*/ 12 h 22"/>
                <a:gd name="T10" fmla="*/ 18 w 38"/>
                <a:gd name="T11" fmla="*/ 22 h 22"/>
                <a:gd name="T12" fmla="*/ 20 w 38"/>
                <a:gd name="T13" fmla="*/ 22 h 22"/>
                <a:gd name="T14" fmla="*/ 38 w 38"/>
                <a:gd name="T15" fmla="*/ 12 h 22"/>
                <a:gd name="T16" fmla="*/ 38 w 38"/>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8" y="10"/>
                  </a:moveTo>
                  <a:cubicBezTo>
                    <a:pt x="20" y="0"/>
                    <a:pt x="20" y="0"/>
                    <a:pt x="20" y="0"/>
                  </a:cubicBezTo>
                  <a:cubicBezTo>
                    <a:pt x="20" y="0"/>
                    <a:pt x="19" y="0"/>
                    <a:pt x="18" y="0"/>
                  </a:cubicBezTo>
                  <a:cubicBezTo>
                    <a:pt x="0" y="10"/>
                    <a:pt x="0" y="10"/>
                    <a:pt x="0" y="10"/>
                  </a:cubicBezTo>
                  <a:cubicBezTo>
                    <a:pt x="0" y="11"/>
                    <a:pt x="0" y="11"/>
                    <a:pt x="0" y="12"/>
                  </a:cubicBezTo>
                  <a:cubicBezTo>
                    <a:pt x="18" y="22"/>
                    <a:pt x="18" y="22"/>
                    <a:pt x="18" y="22"/>
                  </a:cubicBezTo>
                  <a:cubicBezTo>
                    <a:pt x="19" y="22"/>
                    <a:pt x="20" y="22"/>
                    <a:pt x="20" y="22"/>
                  </a:cubicBezTo>
                  <a:cubicBezTo>
                    <a:pt x="38" y="12"/>
                    <a:pt x="38" y="12"/>
                    <a:pt x="38" y="12"/>
                  </a:cubicBezTo>
                  <a:cubicBezTo>
                    <a:pt x="38" y="11"/>
                    <a:pt x="38" y="11"/>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3" name="Freeform 190"/>
            <p:cNvSpPr>
              <a:spLocks/>
            </p:cNvSpPr>
            <p:nvPr/>
          </p:nvSpPr>
          <p:spPr bwMode="auto">
            <a:xfrm>
              <a:off x="1897063" y="3679826"/>
              <a:ext cx="123825" cy="73025"/>
            </a:xfrm>
            <a:custGeom>
              <a:avLst/>
              <a:gdLst>
                <a:gd name="T0" fmla="*/ 38 w 39"/>
                <a:gd name="T1" fmla="*/ 11 h 23"/>
                <a:gd name="T2" fmla="*/ 20 w 39"/>
                <a:gd name="T3" fmla="*/ 1 h 23"/>
                <a:gd name="T4" fmla="*/ 18 w 39"/>
                <a:gd name="T5" fmla="*/ 1 h 23"/>
                <a:gd name="T6" fmla="*/ 0 w 39"/>
                <a:gd name="T7" fmla="*/ 11 h 23"/>
                <a:gd name="T8" fmla="*/ 0 w 39"/>
                <a:gd name="T9" fmla="*/ 12 h 23"/>
                <a:gd name="T10" fmla="*/ 18 w 39"/>
                <a:gd name="T11" fmla="*/ 22 h 23"/>
                <a:gd name="T12" fmla="*/ 20 w 39"/>
                <a:gd name="T13" fmla="*/ 22 h 23"/>
                <a:gd name="T14" fmla="*/ 38 w 39"/>
                <a:gd name="T15" fmla="*/ 12 h 23"/>
                <a:gd name="T16" fmla="*/ 38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8" y="11"/>
                  </a:moveTo>
                  <a:cubicBezTo>
                    <a:pt x="20" y="1"/>
                    <a:pt x="20" y="1"/>
                    <a:pt x="20" y="1"/>
                  </a:cubicBezTo>
                  <a:cubicBezTo>
                    <a:pt x="20" y="0"/>
                    <a:pt x="19" y="0"/>
                    <a:pt x="18" y="1"/>
                  </a:cubicBezTo>
                  <a:cubicBezTo>
                    <a:pt x="0" y="11"/>
                    <a:pt x="0" y="11"/>
                    <a:pt x="0" y="11"/>
                  </a:cubicBezTo>
                  <a:cubicBezTo>
                    <a:pt x="0" y="11"/>
                    <a:pt x="0" y="12"/>
                    <a:pt x="0" y="12"/>
                  </a:cubicBezTo>
                  <a:cubicBezTo>
                    <a:pt x="18" y="22"/>
                    <a:pt x="18" y="22"/>
                    <a:pt x="18" y="22"/>
                  </a:cubicBezTo>
                  <a:cubicBezTo>
                    <a:pt x="19" y="23"/>
                    <a:pt x="20" y="23"/>
                    <a:pt x="20" y="22"/>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4" name="Freeform 191"/>
            <p:cNvSpPr>
              <a:spLocks/>
            </p:cNvSpPr>
            <p:nvPr/>
          </p:nvSpPr>
          <p:spPr bwMode="auto">
            <a:xfrm>
              <a:off x="1804988" y="3546476"/>
              <a:ext cx="123825" cy="73025"/>
            </a:xfrm>
            <a:custGeom>
              <a:avLst/>
              <a:gdLst>
                <a:gd name="T0" fmla="*/ 39 w 39"/>
                <a:gd name="T1" fmla="*/ 11 h 23"/>
                <a:gd name="T2" fmla="*/ 21 w 39"/>
                <a:gd name="T3" fmla="*/ 1 h 23"/>
                <a:gd name="T4" fmla="*/ 19 w 39"/>
                <a:gd name="T5" fmla="*/ 1 h 23"/>
                <a:gd name="T6" fmla="*/ 1 w 39"/>
                <a:gd name="T7" fmla="*/ 11 h 23"/>
                <a:gd name="T8" fmla="*/ 1 w 39"/>
                <a:gd name="T9" fmla="*/ 12 h 23"/>
                <a:gd name="T10" fmla="*/ 19 w 39"/>
                <a:gd name="T11" fmla="*/ 22 h 23"/>
                <a:gd name="T12" fmla="*/ 21 w 39"/>
                <a:gd name="T13" fmla="*/ 22 h 23"/>
                <a:gd name="T14" fmla="*/ 39 w 39"/>
                <a:gd name="T15" fmla="*/ 12 h 23"/>
                <a:gd name="T16" fmla="*/ 39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9" y="11"/>
                  </a:moveTo>
                  <a:cubicBezTo>
                    <a:pt x="21" y="1"/>
                    <a:pt x="21" y="1"/>
                    <a:pt x="21" y="1"/>
                  </a:cubicBezTo>
                  <a:cubicBezTo>
                    <a:pt x="20" y="0"/>
                    <a:pt x="19" y="0"/>
                    <a:pt x="19" y="1"/>
                  </a:cubicBezTo>
                  <a:cubicBezTo>
                    <a:pt x="1" y="11"/>
                    <a:pt x="1" y="11"/>
                    <a:pt x="1" y="11"/>
                  </a:cubicBezTo>
                  <a:cubicBezTo>
                    <a:pt x="0" y="11"/>
                    <a:pt x="0" y="12"/>
                    <a:pt x="1" y="12"/>
                  </a:cubicBezTo>
                  <a:cubicBezTo>
                    <a:pt x="19" y="22"/>
                    <a:pt x="19" y="22"/>
                    <a:pt x="19" y="22"/>
                  </a:cubicBezTo>
                  <a:cubicBezTo>
                    <a:pt x="19" y="23"/>
                    <a:pt x="20" y="23"/>
                    <a:pt x="21" y="22"/>
                  </a:cubicBezTo>
                  <a:cubicBezTo>
                    <a:pt x="39" y="12"/>
                    <a:pt x="39" y="12"/>
                    <a:pt x="39" y="12"/>
                  </a:cubicBezTo>
                  <a:cubicBezTo>
                    <a:pt x="39" y="12"/>
                    <a:pt x="39" y="11"/>
                    <a:pt x="39"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5" name="Freeform 192"/>
            <p:cNvSpPr>
              <a:spLocks/>
            </p:cNvSpPr>
            <p:nvPr/>
          </p:nvSpPr>
          <p:spPr bwMode="auto">
            <a:xfrm>
              <a:off x="1878013" y="3587751"/>
              <a:ext cx="123825" cy="73025"/>
            </a:xfrm>
            <a:custGeom>
              <a:avLst/>
              <a:gdLst>
                <a:gd name="T0" fmla="*/ 38 w 39"/>
                <a:gd name="T1" fmla="*/ 11 h 23"/>
                <a:gd name="T2" fmla="*/ 20 w 39"/>
                <a:gd name="T3" fmla="*/ 1 h 23"/>
                <a:gd name="T4" fmla="*/ 18 w 39"/>
                <a:gd name="T5" fmla="*/ 1 h 23"/>
                <a:gd name="T6" fmla="*/ 1 w 39"/>
                <a:gd name="T7" fmla="*/ 11 h 23"/>
                <a:gd name="T8" fmla="*/ 1 w 39"/>
                <a:gd name="T9" fmla="*/ 12 h 23"/>
                <a:gd name="T10" fmla="*/ 18 w 39"/>
                <a:gd name="T11" fmla="*/ 22 h 23"/>
                <a:gd name="T12" fmla="*/ 20 w 39"/>
                <a:gd name="T13" fmla="*/ 22 h 23"/>
                <a:gd name="T14" fmla="*/ 38 w 39"/>
                <a:gd name="T15" fmla="*/ 12 h 23"/>
                <a:gd name="T16" fmla="*/ 38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8" y="11"/>
                  </a:moveTo>
                  <a:cubicBezTo>
                    <a:pt x="20" y="1"/>
                    <a:pt x="20" y="1"/>
                    <a:pt x="20" y="1"/>
                  </a:cubicBezTo>
                  <a:cubicBezTo>
                    <a:pt x="20" y="0"/>
                    <a:pt x="19" y="0"/>
                    <a:pt x="18" y="1"/>
                  </a:cubicBezTo>
                  <a:cubicBezTo>
                    <a:pt x="1" y="11"/>
                    <a:pt x="1" y="11"/>
                    <a:pt x="1" y="11"/>
                  </a:cubicBezTo>
                  <a:cubicBezTo>
                    <a:pt x="0" y="11"/>
                    <a:pt x="0" y="12"/>
                    <a:pt x="1" y="12"/>
                  </a:cubicBezTo>
                  <a:cubicBezTo>
                    <a:pt x="18" y="22"/>
                    <a:pt x="18" y="22"/>
                    <a:pt x="18" y="22"/>
                  </a:cubicBezTo>
                  <a:cubicBezTo>
                    <a:pt x="19" y="23"/>
                    <a:pt x="20" y="23"/>
                    <a:pt x="20" y="22"/>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6" name="Freeform 193"/>
            <p:cNvSpPr>
              <a:spLocks/>
            </p:cNvSpPr>
            <p:nvPr/>
          </p:nvSpPr>
          <p:spPr bwMode="auto">
            <a:xfrm>
              <a:off x="1947863" y="3629026"/>
              <a:ext cx="122238" cy="73025"/>
            </a:xfrm>
            <a:custGeom>
              <a:avLst/>
              <a:gdLst>
                <a:gd name="T0" fmla="*/ 39 w 39"/>
                <a:gd name="T1" fmla="*/ 11 h 23"/>
                <a:gd name="T2" fmla="*/ 21 w 39"/>
                <a:gd name="T3" fmla="*/ 1 h 23"/>
                <a:gd name="T4" fmla="*/ 19 w 39"/>
                <a:gd name="T5" fmla="*/ 1 h 23"/>
                <a:gd name="T6" fmla="*/ 1 w 39"/>
                <a:gd name="T7" fmla="*/ 11 h 23"/>
                <a:gd name="T8" fmla="*/ 1 w 39"/>
                <a:gd name="T9" fmla="*/ 12 h 23"/>
                <a:gd name="T10" fmla="*/ 19 w 39"/>
                <a:gd name="T11" fmla="*/ 23 h 23"/>
                <a:gd name="T12" fmla="*/ 21 w 39"/>
                <a:gd name="T13" fmla="*/ 23 h 23"/>
                <a:gd name="T14" fmla="*/ 39 w 39"/>
                <a:gd name="T15" fmla="*/ 12 h 23"/>
                <a:gd name="T16" fmla="*/ 39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9" y="11"/>
                  </a:moveTo>
                  <a:cubicBezTo>
                    <a:pt x="21" y="1"/>
                    <a:pt x="21" y="1"/>
                    <a:pt x="21" y="1"/>
                  </a:cubicBezTo>
                  <a:cubicBezTo>
                    <a:pt x="20" y="0"/>
                    <a:pt x="19" y="0"/>
                    <a:pt x="19" y="1"/>
                  </a:cubicBezTo>
                  <a:cubicBezTo>
                    <a:pt x="1" y="11"/>
                    <a:pt x="1" y="11"/>
                    <a:pt x="1" y="11"/>
                  </a:cubicBezTo>
                  <a:cubicBezTo>
                    <a:pt x="0" y="11"/>
                    <a:pt x="0" y="12"/>
                    <a:pt x="1" y="12"/>
                  </a:cubicBezTo>
                  <a:cubicBezTo>
                    <a:pt x="19" y="23"/>
                    <a:pt x="19" y="23"/>
                    <a:pt x="19" y="23"/>
                  </a:cubicBezTo>
                  <a:cubicBezTo>
                    <a:pt x="19" y="23"/>
                    <a:pt x="20" y="23"/>
                    <a:pt x="21" y="23"/>
                  </a:cubicBezTo>
                  <a:cubicBezTo>
                    <a:pt x="39" y="12"/>
                    <a:pt x="39" y="12"/>
                    <a:pt x="39" y="12"/>
                  </a:cubicBezTo>
                  <a:cubicBezTo>
                    <a:pt x="39" y="12"/>
                    <a:pt x="39" y="11"/>
                    <a:pt x="39"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7" name="Freeform 194"/>
            <p:cNvSpPr>
              <a:spLocks/>
            </p:cNvSpPr>
            <p:nvPr/>
          </p:nvSpPr>
          <p:spPr bwMode="auto">
            <a:xfrm>
              <a:off x="2020888" y="3670301"/>
              <a:ext cx="141288" cy="82550"/>
            </a:xfrm>
            <a:custGeom>
              <a:avLst/>
              <a:gdLst>
                <a:gd name="T0" fmla="*/ 44 w 45"/>
                <a:gd name="T1" fmla="*/ 14 h 26"/>
                <a:gd name="T2" fmla="*/ 21 w 45"/>
                <a:gd name="T3" fmla="*/ 1 h 26"/>
                <a:gd name="T4" fmla="*/ 18 w 45"/>
                <a:gd name="T5" fmla="*/ 1 h 26"/>
                <a:gd name="T6" fmla="*/ 1 w 45"/>
                <a:gd name="T7" fmla="*/ 11 h 26"/>
                <a:gd name="T8" fmla="*/ 1 w 45"/>
                <a:gd name="T9" fmla="*/ 12 h 26"/>
                <a:gd name="T10" fmla="*/ 24 w 45"/>
                <a:gd name="T11" fmla="*/ 26 h 26"/>
                <a:gd name="T12" fmla="*/ 27 w 45"/>
                <a:gd name="T13" fmla="*/ 26 h 26"/>
                <a:gd name="T14" fmla="*/ 44 w 45"/>
                <a:gd name="T15" fmla="*/ 16 h 26"/>
                <a:gd name="T16" fmla="*/ 44 w 45"/>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26">
                  <a:moveTo>
                    <a:pt x="44" y="14"/>
                  </a:moveTo>
                  <a:cubicBezTo>
                    <a:pt x="21" y="1"/>
                    <a:pt x="21" y="1"/>
                    <a:pt x="21" y="1"/>
                  </a:cubicBezTo>
                  <a:cubicBezTo>
                    <a:pt x="20" y="0"/>
                    <a:pt x="19" y="0"/>
                    <a:pt x="18" y="1"/>
                  </a:cubicBezTo>
                  <a:cubicBezTo>
                    <a:pt x="1" y="11"/>
                    <a:pt x="1" y="11"/>
                    <a:pt x="1" y="11"/>
                  </a:cubicBezTo>
                  <a:cubicBezTo>
                    <a:pt x="0" y="11"/>
                    <a:pt x="0" y="12"/>
                    <a:pt x="1" y="12"/>
                  </a:cubicBezTo>
                  <a:cubicBezTo>
                    <a:pt x="24" y="26"/>
                    <a:pt x="24" y="26"/>
                    <a:pt x="24" y="26"/>
                  </a:cubicBezTo>
                  <a:cubicBezTo>
                    <a:pt x="25" y="26"/>
                    <a:pt x="26" y="26"/>
                    <a:pt x="27" y="26"/>
                  </a:cubicBezTo>
                  <a:cubicBezTo>
                    <a:pt x="44" y="16"/>
                    <a:pt x="44" y="16"/>
                    <a:pt x="44" y="16"/>
                  </a:cubicBezTo>
                  <a:cubicBezTo>
                    <a:pt x="45" y="15"/>
                    <a:pt x="45" y="15"/>
                    <a:pt x="44" y="14"/>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8" name="Freeform 195"/>
            <p:cNvSpPr>
              <a:spLocks/>
            </p:cNvSpPr>
            <p:nvPr/>
          </p:nvSpPr>
          <p:spPr bwMode="auto">
            <a:xfrm>
              <a:off x="2108200" y="3724276"/>
              <a:ext cx="407988" cy="233363"/>
            </a:xfrm>
            <a:custGeom>
              <a:avLst/>
              <a:gdLst>
                <a:gd name="T0" fmla="*/ 129 w 129"/>
                <a:gd name="T1" fmla="*/ 62 h 74"/>
                <a:gd name="T2" fmla="*/ 21 w 129"/>
                <a:gd name="T3" fmla="*/ 0 h 74"/>
                <a:gd name="T4" fmla="*/ 18 w 129"/>
                <a:gd name="T5" fmla="*/ 0 h 74"/>
                <a:gd name="T6" fmla="*/ 1 w 129"/>
                <a:gd name="T7" fmla="*/ 10 h 74"/>
                <a:gd name="T8" fmla="*/ 1 w 129"/>
                <a:gd name="T9" fmla="*/ 11 h 74"/>
                <a:gd name="T10" fmla="*/ 109 w 129"/>
                <a:gd name="T11" fmla="*/ 74 h 74"/>
                <a:gd name="T12" fmla="*/ 111 w 129"/>
                <a:gd name="T13" fmla="*/ 74 h 74"/>
                <a:gd name="T14" fmla="*/ 129 w 129"/>
                <a:gd name="T15" fmla="*/ 64 h 74"/>
                <a:gd name="T16" fmla="*/ 129 w 129"/>
                <a:gd name="T17" fmla="*/ 6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 h="74">
                  <a:moveTo>
                    <a:pt x="129" y="62"/>
                  </a:moveTo>
                  <a:cubicBezTo>
                    <a:pt x="21" y="0"/>
                    <a:pt x="21" y="0"/>
                    <a:pt x="21" y="0"/>
                  </a:cubicBezTo>
                  <a:cubicBezTo>
                    <a:pt x="20" y="0"/>
                    <a:pt x="19" y="0"/>
                    <a:pt x="18" y="0"/>
                  </a:cubicBezTo>
                  <a:cubicBezTo>
                    <a:pt x="1" y="10"/>
                    <a:pt x="1" y="10"/>
                    <a:pt x="1" y="10"/>
                  </a:cubicBezTo>
                  <a:cubicBezTo>
                    <a:pt x="0" y="10"/>
                    <a:pt x="0" y="11"/>
                    <a:pt x="1" y="11"/>
                  </a:cubicBezTo>
                  <a:cubicBezTo>
                    <a:pt x="109" y="74"/>
                    <a:pt x="109" y="74"/>
                    <a:pt x="109" y="74"/>
                  </a:cubicBezTo>
                  <a:cubicBezTo>
                    <a:pt x="109" y="74"/>
                    <a:pt x="110" y="74"/>
                    <a:pt x="111" y="74"/>
                  </a:cubicBezTo>
                  <a:cubicBezTo>
                    <a:pt x="129" y="64"/>
                    <a:pt x="129" y="64"/>
                    <a:pt x="129" y="64"/>
                  </a:cubicBezTo>
                  <a:cubicBezTo>
                    <a:pt x="129" y="63"/>
                    <a:pt x="129" y="63"/>
                    <a:pt x="129" y="62"/>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9" name="Freeform 196"/>
            <p:cNvSpPr>
              <a:spLocks/>
            </p:cNvSpPr>
            <p:nvPr/>
          </p:nvSpPr>
          <p:spPr bwMode="auto">
            <a:xfrm>
              <a:off x="1966913" y="3721101"/>
              <a:ext cx="122238" cy="71438"/>
            </a:xfrm>
            <a:custGeom>
              <a:avLst/>
              <a:gdLst>
                <a:gd name="T0" fmla="*/ 39 w 39"/>
                <a:gd name="T1" fmla="*/ 11 h 23"/>
                <a:gd name="T2" fmla="*/ 21 w 39"/>
                <a:gd name="T3" fmla="*/ 1 h 23"/>
                <a:gd name="T4" fmla="*/ 19 w 39"/>
                <a:gd name="T5" fmla="*/ 1 h 23"/>
                <a:gd name="T6" fmla="*/ 1 w 39"/>
                <a:gd name="T7" fmla="*/ 11 h 23"/>
                <a:gd name="T8" fmla="*/ 1 w 39"/>
                <a:gd name="T9" fmla="*/ 12 h 23"/>
                <a:gd name="T10" fmla="*/ 19 w 39"/>
                <a:gd name="T11" fmla="*/ 22 h 23"/>
                <a:gd name="T12" fmla="*/ 21 w 39"/>
                <a:gd name="T13" fmla="*/ 22 h 23"/>
                <a:gd name="T14" fmla="*/ 39 w 39"/>
                <a:gd name="T15" fmla="*/ 12 h 23"/>
                <a:gd name="T16" fmla="*/ 39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9" y="11"/>
                  </a:moveTo>
                  <a:cubicBezTo>
                    <a:pt x="21" y="1"/>
                    <a:pt x="21" y="1"/>
                    <a:pt x="21" y="1"/>
                  </a:cubicBezTo>
                  <a:cubicBezTo>
                    <a:pt x="20" y="0"/>
                    <a:pt x="19" y="0"/>
                    <a:pt x="19" y="1"/>
                  </a:cubicBezTo>
                  <a:cubicBezTo>
                    <a:pt x="1" y="11"/>
                    <a:pt x="1" y="11"/>
                    <a:pt x="1" y="11"/>
                  </a:cubicBezTo>
                  <a:cubicBezTo>
                    <a:pt x="0" y="11"/>
                    <a:pt x="0" y="12"/>
                    <a:pt x="1" y="12"/>
                  </a:cubicBezTo>
                  <a:cubicBezTo>
                    <a:pt x="19" y="22"/>
                    <a:pt x="19" y="22"/>
                    <a:pt x="19" y="22"/>
                  </a:cubicBezTo>
                  <a:cubicBezTo>
                    <a:pt x="19" y="23"/>
                    <a:pt x="20" y="23"/>
                    <a:pt x="21" y="22"/>
                  </a:cubicBezTo>
                  <a:cubicBezTo>
                    <a:pt x="39" y="12"/>
                    <a:pt x="39" y="12"/>
                    <a:pt x="39" y="12"/>
                  </a:cubicBezTo>
                  <a:cubicBezTo>
                    <a:pt x="39" y="12"/>
                    <a:pt x="39" y="11"/>
                    <a:pt x="39"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0" name="Freeform 197"/>
            <p:cNvSpPr>
              <a:spLocks/>
            </p:cNvSpPr>
            <p:nvPr/>
          </p:nvSpPr>
          <p:spPr bwMode="auto">
            <a:xfrm>
              <a:off x="2039938" y="3760788"/>
              <a:ext cx="122238" cy="73025"/>
            </a:xfrm>
            <a:custGeom>
              <a:avLst/>
              <a:gdLst>
                <a:gd name="T0" fmla="*/ 38 w 39"/>
                <a:gd name="T1" fmla="*/ 11 h 23"/>
                <a:gd name="T2" fmla="*/ 20 w 39"/>
                <a:gd name="T3" fmla="*/ 1 h 23"/>
                <a:gd name="T4" fmla="*/ 18 w 39"/>
                <a:gd name="T5" fmla="*/ 1 h 23"/>
                <a:gd name="T6" fmla="*/ 0 w 39"/>
                <a:gd name="T7" fmla="*/ 11 h 23"/>
                <a:gd name="T8" fmla="*/ 0 w 39"/>
                <a:gd name="T9" fmla="*/ 12 h 23"/>
                <a:gd name="T10" fmla="*/ 18 w 39"/>
                <a:gd name="T11" fmla="*/ 22 h 23"/>
                <a:gd name="T12" fmla="*/ 20 w 39"/>
                <a:gd name="T13" fmla="*/ 22 h 23"/>
                <a:gd name="T14" fmla="*/ 38 w 39"/>
                <a:gd name="T15" fmla="*/ 12 h 23"/>
                <a:gd name="T16" fmla="*/ 38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8" y="11"/>
                  </a:moveTo>
                  <a:cubicBezTo>
                    <a:pt x="20" y="1"/>
                    <a:pt x="20" y="1"/>
                    <a:pt x="20" y="1"/>
                  </a:cubicBezTo>
                  <a:cubicBezTo>
                    <a:pt x="20" y="0"/>
                    <a:pt x="19" y="0"/>
                    <a:pt x="18" y="1"/>
                  </a:cubicBezTo>
                  <a:cubicBezTo>
                    <a:pt x="0" y="11"/>
                    <a:pt x="0" y="11"/>
                    <a:pt x="0" y="11"/>
                  </a:cubicBezTo>
                  <a:cubicBezTo>
                    <a:pt x="0" y="11"/>
                    <a:pt x="0" y="12"/>
                    <a:pt x="0" y="12"/>
                  </a:cubicBezTo>
                  <a:cubicBezTo>
                    <a:pt x="18" y="22"/>
                    <a:pt x="18" y="22"/>
                    <a:pt x="18" y="22"/>
                  </a:cubicBezTo>
                  <a:cubicBezTo>
                    <a:pt x="19" y="23"/>
                    <a:pt x="20" y="23"/>
                    <a:pt x="20" y="22"/>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1" name="Freeform 198"/>
            <p:cNvSpPr>
              <a:spLocks/>
            </p:cNvSpPr>
            <p:nvPr/>
          </p:nvSpPr>
          <p:spPr bwMode="auto">
            <a:xfrm>
              <a:off x="2108200" y="3802063"/>
              <a:ext cx="123825" cy="73025"/>
            </a:xfrm>
            <a:custGeom>
              <a:avLst/>
              <a:gdLst>
                <a:gd name="T0" fmla="*/ 39 w 39"/>
                <a:gd name="T1" fmla="*/ 11 h 23"/>
                <a:gd name="T2" fmla="*/ 21 w 39"/>
                <a:gd name="T3" fmla="*/ 1 h 23"/>
                <a:gd name="T4" fmla="*/ 19 w 39"/>
                <a:gd name="T5" fmla="*/ 1 h 23"/>
                <a:gd name="T6" fmla="*/ 1 w 39"/>
                <a:gd name="T7" fmla="*/ 11 h 23"/>
                <a:gd name="T8" fmla="*/ 1 w 39"/>
                <a:gd name="T9" fmla="*/ 12 h 23"/>
                <a:gd name="T10" fmla="*/ 19 w 39"/>
                <a:gd name="T11" fmla="*/ 22 h 23"/>
                <a:gd name="T12" fmla="*/ 21 w 39"/>
                <a:gd name="T13" fmla="*/ 22 h 23"/>
                <a:gd name="T14" fmla="*/ 39 w 39"/>
                <a:gd name="T15" fmla="*/ 12 h 23"/>
                <a:gd name="T16" fmla="*/ 39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9" y="11"/>
                  </a:moveTo>
                  <a:cubicBezTo>
                    <a:pt x="21" y="1"/>
                    <a:pt x="21" y="1"/>
                    <a:pt x="21" y="1"/>
                  </a:cubicBezTo>
                  <a:cubicBezTo>
                    <a:pt x="20" y="0"/>
                    <a:pt x="19" y="0"/>
                    <a:pt x="19" y="1"/>
                  </a:cubicBezTo>
                  <a:cubicBezTo>
                    <a:pt x="1" y="11"/>
                    <a:pt x="1" y="11"/>
                    <a:pt x="1" y="11"/>
                  </a:cubicBezTo>
                  <a:cubicBezTo>
                    <a:pt x="0" y="11"/>
                    <a:pt x="0" y="12"/>
                    <a:pt x="1" y="12"/>
                  </a:cubicBezTo>
                  <a:cubicBezTo>
                    <a:pt x="19" y="22"/>
                    <a:pt x="19" y="22"/>
                    <a:pt x="19" y="22"/>
                  </a:cubicBezTo>
                  <a:cubicBezTo>
                    <a:pt x="19" y="23"/>
                    <a:pt x="20" y="23"/>
                    <a:pt x="21" y="22"/>
                  </a:cubicBezTo>
                  <a:cubicBezTo>
                    <a:pt x="39" y="12"/>
                    <a:pt x="39" y="12"/>
                    <a:pt x="39" y="12"/>
                  </a:cubicBezTo>
                  <a:cubicBezTo>
                    <a:pt x="39" y="12"/>
                    <a:pt x="39" y="11"/>
                    <a:pt x="39"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2" name="Freeform 199"/>
            <p:cNvSpPr>
              <a:spLocks/>
            </p:cNvSpPr>
            <p:nvPr/>
          </p:nvSpPr>
          <p:spPr bwMode="auto">
            <a:xfrm>
              <a:off x="2181225" y="3843338"/>
              <a:ext cx="123825" cy="73025"/>
            </a:xfrm>
            <a:custGeom>
              <a:avLst/>
              <a:gdLst>
                <a:gd name="T0" fmla="*/ 38 w 39"/>
                <a:gd name="T1" fmla="*/ 11 h 23"/>
                <a:gd name="T2" fmla="*/ 21 w 39"/>
                <a:gd name="T3" fmla="*/ 1 h 23"/>
                <a:gd name="T4" fmla="*/ 18 w 39"/>
                <a:gd name="T5" fmla="*/ 1 h 23"/>
                <a:gd name="T6" fmla="*/ 1 w 39"/>
                <a:gd name="T7" fmla="*/ 11 h 23"/>
                <a:gd name="T8" fmla="*/ 1 w 39"/>
                <a:gd name="T9" fmla="*/ 12 h 23"/>
                <a:gd name="T10" fmla="*/ 18 w 39"/>
                <a:gd name="T11" fmla="*/ 22 h 23"/>
                <a:gd name="T12" fmla="*/ 21 w 39"/>
                <a:gd name="T13" fmla="*/ 22 h 23"/>
                <a:gd name="T14" fmla="*/ 38 w 39"/>
                <a:gd name="T15" fmla="*/ 12 h 23"/>
                <a:gd name="T16" fmla="*/ 38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8" y="11"/>
                  </a:moveTo>
                  <a:cubicBezTo>
                    <a:pt x="21" y="1"/>
                    <a:pt x="21" y="1"/>
                    <a:pt x="21" y="1"/>
                  </a:cubicBezTo>
                  <a:cubicBezTo>
                    <a:pt x="20" y="0"/>
                    <a:pt x="19" y="0"/>
                    <a:pt x="18" y="1"/>
                  </a:cubicBezTo>
                  <a:cubicBezTo>
                    <a:pt x="1" y="11"/>
                    <a:pt x="1" y="11"/>
                    <a:pt x="1" y="11"/>
                  </a:cubicBezTo>
                  <a:cubicBezTo>
                    <a:pt x="0" y="11"/>
                    <a:pt x="0" y="12"/>
                    <a:pt x="1" y="12"/>
                  </a:cubicBezTo>
                  <a:cubicBezTo>
                    <a:pt x="18" y="22"/>
                    <a:pt x="18" y="22"/>
                    <a:pt x="18" y="22"/>
                  </a:cubicBezTo>
                  <a:cubicBezTo>
                    <a:pt x="19" y="23"/>
                    <a:pt x="20" y="23"/>
                    <a:pt x="21" y="22"/>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3" name="Freeform 200"/>
            <p:cNvSpPr>
              <a:spLocks/>
            </p:cNvSpPr>
            <p:nvPr/>
          </p:nvSpPr>
          <p:spPr bwMode="auto">
            <a:xfrm>
              <a:off x="2254250" y="3884613"/>
              <a:ext cx="122238" cy="73025"/>
            </a:xfrm>
            <a:custGeom>
              <a:avLst/>
              <a:gdLst>
                <a:gd name="T0" fmla="*/ 38 w 39"/>
                <a:gd name="T1" fmla="*/ 11 h 23"/>
                <a:gd name="T2" fmla="*/ 20 w 39"/>
                <a:gd name="T3" fmla="*/ 1 h 23"/>
                <a:gd name="T4" fmla="*/ 18 w 39"/>
                <a:gd name="T5" fmla="*/ 1 h 23"/>
                <a:gd name="T6" fmla="*/ 0 w 39"/>
                <a:gd name="T7" fmla="*/ 11 h 23"/>
                <a:gd name="T8" fmla="*/ 0 w 39"/>
                <a:gd name="T9" fmla="*/ 12 h 23"/>
                <a:gd name="T10" fmla="*/ 18 w 39"/>
                <a:gd name="T11" fmla="*/ 23 h 23"/>
                <a:gd name="T12" fmla="*/ 20 w 39"/>
                <a:gd name="T13" fmla="*/ 23 h 23"/>
                <a:gd name="T14" fmla="*/ 38 w 39"/>
                <a:gd name="T15" fmla="*/ 12 h 23"/>
                <a:gd name="T16" fmla="*/ 38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8" y="11"/>
                  </a:moveTo>
                  <a:cubicBezTo>
                    <a:pt x="20" y="1"/>
                    <a:pt x="20" y="1"/>
                    <a:pt x="20" y="1"/>
                  </a:cubicBezTo>
                  <a:cubicBezTo>
                    <a:pt x="20" y="0"/>
                    <a:pt x="19" y="0"/>
                    <a:pt x="18" y="1"/>
                  </a:cubicBezTo>
                  <a:cubicBezTo>
                    <a:pt x="0" y="11"/>
                    <a:pt x="0" y="11"/>
                    <a:pt x="0" y="11"/>
                  </a:cubicBezTo>
                  <a:cubicBezTo>
                    <a:pt x="0" y="11"/>
                    <a:pt x="0" y="12"/>
                    <a:pt x="0" y="12"/>
                  </a:cubicBezTo>
                  <a:cubicBezTo>
                    <a:pt x="18" y="23"/>
                    <a:pt x="18" y="23"/>
                    <a:pt x="18" y="23"/>
                  </a:cubicBezTo>
                  <a:cubicBezTo>
                    <a:pt x="19" y="23"/>
                    <a:pt x="20" y="23"/>
                    <a:pt x="20" y="23"/>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4" name="Freeform 201"/>
            <p:cNvSpPr>
              <a:spLocks/>
            </p:cNvSpPr>
            <p:nvPr/>
          </p:nvSpPr>
          <p:spPr bwMode="auto">
            <a:xfrm>
              <a:off x="2324100" y="3925888"/>
              <a:ext cx="122238" cy="71438"/>
            </a:xfrm>
            <a:custGeom>
              <a:avLst/>
              <a:gdLst>
                <a:gd name="T0" fmla="*/ 38 w 39"/>
                <a:gd name="T1" fmla="*/ 11 h 23"/>
                <a:gd name="T2" fmla="*/ 21 w 39"/>
                <a:gd name="T3" fmla="*/ 1 h 23"/>
                <a:gd name="T4" fmla="*/ 19 w 39"/>
                <a:gd name="T5" fmla="*/ 1 h 23"/>
                <a:gd name="T6" fmla="*/ 1 w 39"/>
                <a:gd name="T7" fmla="*/ 11 h 23"/>
                <a:gd name="T8" fmla="*/ 1 w 39"/>
                <a:gd name="T9" fmla="*/ 12 h 23"/>
                <a:gd name="T10" fmla="*/ 19 w 39"/>
                <a:gd name="T11" fmla="*/ 23 h 23"/>
                <a:gd name="T12" fmla="*/ 21 w 39"/>
                <a:gd name="T13" fmla="*/ 23 h 23"/>
                <a:gd name="T14" fmla="*/ 38 w 39"/>
                <a:gd name="T15" fmla="*/ 12 h 23"/>
                <a:gd name="T16" fmla="*/ 38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8" y="11"/>
                  </a:moveTo>
                  <a:cubicBezTo>
                    <a:pt x="21" y="1"/>
                    <a:pt x="21" y="1"/>
                    <a:pt x="21" y="1"/>
                  </a:cubicBezTo>
                  <a:cubicBezTo>
                    <a:pt x="20" y="0"/>
                    <a:pt x="19" y="0"/>
                    <a:pt x="19" y="1"/>
                  </a:cubicBezTo>
                  <a:cubicBezTo>
                    <a:pt x="1" y="11"/>
                    <a:pt x="1" y="11"/>
                    <a:pt x="1" y="11"/>
                  </a:cubicBezTo>
                  <a:cubicBezTo>
                    <a:pt x="0" y="11"/>
                    <a:pt x="0" y="12"/>
                    <a:pt x="1" y="12"/>
                  </a:cubicBezTo>
                  <a:cubicBezTo>
                    <a:pt x="19" y="23"/>
                    <a:pt x="19" y="23"/>
                    <a:pt x="19" y="23"/>
                  </a:cubicBezTo>
                  <a:cubicBezTo>
                    <a:pt x="19" y="23"/>
                    <a:pt x="20" y="23"/>
                    <a:pt x="21" y="23"/>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5" name="Freeform 202"/>
            <p:cNvSpPr>
              <a:spLocks/>
            </p:cNvSpPr>
            <p:nvPr/>
          </p:nvSpPr>
          <p:spPr bwMode="auto">
            <a:xfrm>
              <a:off x="2395538" y="3967163"/>
              <a:ext cx="123825" cy="71438"/>
            </a:xfrm>
            <a:custGeom>
              <a:avLst/>
              <a:gdLst>
                <a:gd name="T0" fmla="*/ 38 w 39"/>
                <a:gd name="T1" fmla="*/ 11 h 23"/>
                <a:gd name="T2" fmla="*/ 20 w 39"/>
                <a:gd name="T3" fmla="*/ 1 h 23"/>
                <a:gd name="T4" fmla="*/ 18 w 39"/>
                <a:gd name="T5" fmla="*/ 1 h 23"/>
                <a:gd name="T6" fmla="*/ 0 w 39"/>
                <a:gd name="T7" fmla="*/ 11 h 23"/>
                <a:gd name="T8" fmla="*/ 0 w 39"/>
                <a:gd name="T9" fmla="*/ 12 h 23"/>
                <a:gd name="T10" fmla="*/ 18 w 39"/>
                <a:gd name="T11" fmla="*/ 23 h 23"/>
                <a:gd name="T12" fmla="*/ 20 w 39"/>
                <a:gd name="T13" fmla="*/ 23 h 23"/>
                <a:gd name="T14" fmla="*/ 38 w 39"/>
                <a:gd name="T15" fmla="*/ 12 h 23"/>
                <a:gd name="T16" fmla="*/ 38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8" y="11"/>
                  </a:moveTo>
                  <a:cubicBezTo>
                    <a:pt x="20" y="1"/>
                    <a:pt x="20" y="1"/>
                    <a:pt x="20" y="1"/>
                  </a:cubicBezTo>
                  <a:cubicBezTo>
                    <a:pt x="20" y="0"/>
                    <a:pt x="19" y="0"/>
                    <a:pt x="18" y="1"/>
                  </a:cubicBezTo>
                  <a:cubicBezTo>
                    <a:pt x="0" y="11"/>
                    <a:pt x="0" y="11"/>
                    <a:pt x="0" y="11"/>
                  </a:cubicBezTo>
                  <a:cubicBezTo>
                    <a:pt x="0" y="11"/>
                    <a:pt x="0" y="12"/>
                    <a:pt x="0" y="12"/>
                  </a:cubicBezTo>
                  <a:cubicBezTo>
                    <a:pt x="18" y="23"/>
                    <a:pt x="18" y="23"/>
                    <a:pt x="18" y="23"/>
                  </a:cubicBezTo>
                  <a:cubicBezTo>
                    <a:pt x="19" y="23"/>
                    <a:pt x="20" y="23"/>
                    <a:pt x="20" y="23"/>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6" name="Freeform 203"/>
            <p:cNvSpPr>
              <a:spLocks/>
            </p:cNvSpPr>
            <p:nvPr/>
          </p:nvSpPr>
          <p:spPr bwMode="auto">
            <a:xfrm>
              <a:off x="2465388" y="3929063"/>
              <a:ext cx="142875" cy="80963"/>
            </a:xfrm>
            <a:custGeom>
              <a:avLst/>
              <a:gdLst>
                <a:gd name="T0" fmla="*/ 44 w 45"/>
                <a:gd name="T1" fmla="*/ 14 h 26"/>
                <a:gd name="T2" fmla="*/ 20 w 45"/>
                <a:gd name="T3" fmla="*/ 0 h 26"/>
                <a:gd name="T4" fmla="*/ 18 w 45"/>
                <a:gd name="T5" fmla="*/ 0 h 26"/>
                <a:gd name="T6" fmla="*/ 0 w 45"/>
                <a:gd name="T7" fmla="*/ 10 h 26"/>
                <a:gd name="T8" fmla="*/ 0 w 45"/>
                <a:gd name="T9" fmla="*/ 12 h 26"/>
                <a:gd name="T10" fmla="*/ 24 w 45"/>
                <a:gd name="T11" fmla="*/ 25 h 26"/>
                <a:gd name="T12" fmla="*/ 26 w 45"/>
                <a:gd name="T13" fmla="*/ 25 h 26"/>
                <a:gd name="T14" fmla="*/ 44 w 45"/>
                <a:gd name="T15" fmla="*/ 15 h 26"/>
                <a:gd name="T16" fmla="*/ 44 w 45"/>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26">
                  <a:moveTo>
                    <a:pt x="44" y="14"/>
                  </a:moveTo>
                  <a:cubicBezTo>
                    <a:pt x="20" y="0"/>
                    <a:pt x="20" y="0"/>
                    <a:pt x="20" y="0"/>
                  </a:cubicBezTo>
                  <a:cubicBezTo>
                    <a:pt x="20" y="0"/>
                    <a:pt x="19" y="0"/>
                    <a:pt x="18" y="0"/>
                  </a:cubicBezTo>
                  <a:cubicBezTo>
                    <a:pt x="0" y="10"/>
                    <a:pt x="0" y="10"/>
                    <a:pt x="0" y="10"/>
                  </a:cubicBezTo>
                  <a:cubicBezTo>
                    <a:pt x="0" y="11"/>
                    <a:pt x="0" y="11"/>
                    <a:pt x="0" y="12"/>
                  </a:cubicBezTo>
                  <a:cubicBezTo>
                    <a:pt x="24" y="25"/>
                    <a:pt x="24" y="25"/>
                    <a:pt x="24" y="25"/>
                  </a:cubicBezTo>
                  <a:cubicBezTo>
                    <a:pt x="25" y="26"/>
                    <a:pt x="26" y="26"/>
                    <a:pt x="26" y="25"/>
                  </a:cubicBezTo>
                  <a:cubicBezTo>
                    <a:pt x="44" y="15"/>
                    <a:pt x="44" y="15"/>
                    <a:pt x="44" y="15"/>
                  </a:cubicBezTo>
                  <a:cubicBezTo>
                    <a:pt x="45" y="15"/>
                    <a:pt x="45" y="14"/>
                    <a:pt x="44" y="14"/>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7" name="Freeform 204"/>
            <p:cNvSpPr>
              <a:spLocks/>
            </p:cNvSpPr>
            <p:nvPr/>
          </p:nvSpPr>
          <p:spPr bwMode="auto">
            <a:xfrm>
              <a:off x="2465388" y="4010026"/>
              <a:ext cx="123825" cy="69850"/>
            </a:xfrm>
            <a:custGeom>
              <a:avLst/>
              <a:gdLst>
                <a:gd name="T0" fmla="*/ 39 w 39"/>
                <a:gd name="T1" fmla="*/ 10 h 22"/>
                <a:gd name="T2" fmla="*/ 21 w 39"/>
                <a:gd name="T3" fmla="*/ 0 h 22"/>
                <a:gd name="T4" fmla="*/ 19 w 39"/>
                <a:gd name="T5" fmla="*/ 0 h 22"/>
                <a:gd name="T6" fmla="*/ 1 w 39"/>
                <a:gd name="T7" fmla="*/ 10 h 22"/>
                <a:gd name="T8" fmla="*/ 1 w 39"/>
                <a:gd name="T9" fmla="*/ 11 h 22"/>
                <a:gd name="T10" fmla="*/ 19 w 39"/>
                <a:gd name="T11" fmla="*/ 22 h 22"/>
                <a:gd name="T12" fmla="*/ 21 w 39"/>
                <a:gd name="T13" fmla="*/ 22 h 22"/>
                <a:gd name="T14" fmla="*/ 39 w 39"/>
                <a:gd name="T15" fmla="*/ 11 h 22"/>
                <a:gd name="T16" fmla="*/ 39 w 39"/>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9" y="10"/>
                  </a:moveTo>
                  <a:cubicBezTo>
                    <a:pt x="21" y="0"/>
                    <a:pt x="21" y="0"/>
                    <a:pt x="21" y="0"/>
                  </a:cubicBezTo>
                  <a:cubicBezTo>
                    <a:pt x="20" y="0"/>
                    <a:pt x="19" y="0"/>
                    <a:pt x="19" y="0"/>
                  </a:cubicBezTo>
                  <a:cubicBezTo>
                    <a:pt x="1" y="10"/>
                    <a:pt x="1" y="10"/>
                    <a:pt x="1" y="10"/>
                  </a:cubicBezTo>
                  <a:cubicBezTo>
                    <a:pt x="0" y="10"/>
                    <a:pt x="0" y="11"/>
                    <a:pt x="1" y="11"/>
                  </a:cubicBezTo>
                  <a:cubicBezTo>
                    <a:pt x="19" y="22"/>
                    <a:pt x="19" y="22"/>
                    <a:pt x="19" y="22"/>
                  </a:cubicBezTo>
                  <a:cubicBezTo>
                    <a:pt x="19" y="22"/>
                    <a:pt x="20" y="22"/>
                    <a:pt x="21" y="22"/>
                  </a:cubicBezTo>
                  <a:cubicBezTo>
                    <a:pt x="39" y="11"/>
                    <a:pt x="39" y="11"/>
                    <a:pt x="39" y="11"/>
                  </a:cubicBezTo>
                  <a:cubicBezTo>
                    <a:pt x="39" y="11"/>
                    <a:pt x="39" y="10"/>
                    <a:pt x="39"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8" name="Freeform 205"/>
            <p:cNvSpPr>
              <a:spLocks/>
            </p:cNvSpPr>
            <p:nvPr/>
          </p:nvSpPr>
          <p:spPr bwMode="auto">
            <a:xfrm>
              <a:off x="2554288" y="3978276"/>
              <a:ext cx="122238" cy="69850"/>
            </a:xfrm>
            <a:custGeom>
              <a:avLst/>
              <a:gdLst>
                <a:gd name="T0" fmla="*/ 38 w 39"/>
                <a:gd name="T1" fmla="*/ 11 h 22"/>
                <a:gd name="T2" fmla="*/ 21 w 39"/>
                <a:gd name="T3" fmla="*/ 0 h 22"/>
                <a:gd name="T4" fmla="*/ 18 w 39"/>
                <a:gd name="T5" fmla="*/ 0 h 22"/>
                <a:gd name="T6" fmla="*/ 1 w 39"/>
                <a:gd name="T7" fmla="*/ 11 h 22"/>
                <a:gd name="T8" fmla="*/ 1 w 39"/>
                <a:gd name="T9" fmla="*/ 12 h 22"/>
                <a:gd name="T10" fmla="*/ 18 w 39"/>
                <a:gd name="T11" fmla="*/ 22 h 22"/>
                <a:gd name="T12" fmla="*/ 21 w 39"/>
                <a:gd name="T13" fmla="*/ 22 h 22"/>
                <a:gd name="T14" fmla="*/ 38 w 39"/>
                <a:gd name="T15" fmla="*/ 12 h 22"/>
                <a:gd name="T16" fmla="*/ 38 w 39"/>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1"/>
                  </a:moveTo>
                  <a:cubicBezTo>
                    <a:pt x="21" y="0"/>
                    <a:pt x="21" y="0"/>
                    <a:pt x="21" y="0"/>
                  </a:cubicBezTo>
                  <a:cubicBezTo>
                    <a:pt x="20" y="0"/>
                    <a:pt x="19" y="0"/>
                    <a:pt x="18" y="0"/>
                  </a:cubicBezTo>
                  <a:cubicBezTo>
                    <a:pt x="1" y="11"/>
                    <a:pt x="1" y="11"/>
                    <a:pt x="1" y="11"/>
                  </a:cubicBezTo>
                  <a:cubicBezTo>
                    <a:pt x="0" y="11"/>
                    <a:pt x="0" y="12"/>
                    <a:pt x="1" y="12"/>
                  </a:cubicBezTo>
                  <a:cubicBezTo>
                    <a:pt x="18" y="22"/>
                    <a:pt x="18" y="22"/>
                    <a:pt x="18" y="22"/>
                  </a:cubicBezTo>
                  <a:cubicBezTo>
                    <a:pt x="19" y="22"/>
                    <a:pt x="20" y="22"/>
                    <a:pt x="21" y="22"/>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9" name="Freeform 206"/>
            <p:cNvSpPr>
              <a:spLocks/>
            </p:cNvSpPr>
            <p:nvPr/>
          </p:nvSpPr>
          <p:spPr bwMode="auto">
            <a:xfrm>
              <a:off x="2627313" y="4019551"/>
              <a:ext cx="122238" cy="69850"/>
            </a:xfrm>
            <a:custGeom>
              <a:avLst/>
              <a:gdLst>
                <a:gd name="T0" fmla="*/ 38 w 39"/>
                <a:gd name="T1" fmla="*/ 11 h 22"/>
                <a:gd name="T2" fmla="*/ 20 w 39"/>
                <a:gd name="T3" fmla="*/ 0 h 22"/>
                <a:gd name="T4" fmla="*/ 18 w 39"/>
                <a:gd name="T5" fmla="*/ 0 h 22"/>
                <a:gd name="T6" fmla="*/ 0 w 39"/>
                <a:gd name="T7" fmla="*/ 11 h 22"/>
                <a:gd name="T8" fmla="*/ 0 w 39"/>
                <a:gd name="T9" fmla="*/ 12 h 22"/>
                <a:gd name="T10" fmla="*/ 18 w 39"/>
                <a:gd name="T11" fmla="*/ 22 h 22"/>
                <a:gd name="T12" fmla="*/ 20 w 39"/>
                <a:gd name="T13" fmla="*/ 22 h 22"/>
                <a:gd name="T14" fmla="*/ 38 w 39"/>
                <a:gd name="T15" fmla="*/ 12 h 22"/>
                <a:gd name="T16" fmla="*/ 38 w 39"/>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1"/>
                  </a:moveTo>
                  <a:cubicBezTo>
                    <a:pt x="20" y="0"/>
                    <a:pt x="20" y="0"/>
                    <a:pt x="20" y="0"/>
                  </a:cubicBezTo>
                  <a:cubicBezTo>
                    <a:pt x="20" y="0"/>
                    <a:pt x="19" y="0"/>
                    <a:pt x="18" y="0"/>
                  </a:cubicBezTo>
                  <a:cubicBezTo>
                    <a:pt x="0" y="11"/>
                    <a:pt x="0" y="11"/>
                    <a:pt x="0" y="11"/>
                  </a:cubicBezTo>
                  <a:cubicBezTo>
                    <a:pt x="0" y="11"/>
                    <a:pt x="0" y="12"/>
                    <a:pt x="0" y="12"/>
                  </a:cubicBezTo>
                  <a:cubicBezTo>
                    <a:pt x="18" y="22"/>
                    <a:pt x="18" y="22"/>
                    <a:pt x="18" y="22"/>
                  </a:cubicBezTo>
                  <a:cubicBezTo>
                    <a:pt x="19" y="22"/>
                    <a:pt x="20" y="22"/>
                    <a:pt x="20" y="22"/>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0" name="Freeform 207"/>
            <p:cNvSpPr>
              <a:spLocks/>
            </p:cNvSpPr>
            <p:nvPr/>
          </p:nvSpPr>
          <p:spPr bwMode="auto">
            <a:xfrm>
              <a:off x="2695575" y="4060826"/>
              <a:ext cx="123825" cy="69850"/>
            </a:xfrm>
            <a:custGeom>
              <a:avLst/>
              <a:gdLst>
                <a:gd name="T0" fmla="*/ 38 w 39"/>
                <a:gd name="T1" fmla="*/ 11 h 22"/>
                <a:gd name="T2" fmla="*/ 21 w 39"/>
                <a:gd name="T3" fmla="*/ 0 h 22"/>
                <a:gd name="T4" fmla="*/ 18 w 39"/>
                <a:gd name="T5" fmla="*/ 0 h 22"/>
                <a:gd name="T6" fmla="*/ 1 w 39"/>
                <a:gd name="T7" fmla="*/ 11 h 22"/>
                <a:gd name="T8" fmla="*/ 1 w 39"/>
                <a:gd name="T9" fmla="*/ 12 h 22"/>
                <a:gd name="T10" fmla="*/ 18 w 39"/>
                <a:gd name="T11" fmla="*/ 22 h 22"/>
                <a:gd name="T12" fmla="*/ 21 w 39"/>
                <a:gd name="T13" fmla="*/ 22 h 22"/>
                <a:gd name="T14" fmla="*/ 38 w 39"/>
                <a:gd name="T15" fmla="*/ 12 h 22"/>
                <a:gd name="T16" fmla="*/ 38 w 39"/>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1"/>
                  </a:moveTo>
                  <a:cubicBezTo>
                    <a:pt x="21" y="0"/>
                    <a:pt x="21" y="0"/>
                    <a:pt x="21" y="0"/>
                  </a:cubicBezTo>
                  <a:cubicBezTo>
                    <a:pt x="20" y="0"/>
                    <a:pt x="19" y="0"/>
                    <a:pt x="18" y="0"/>
                  </a:cubicBezTo>
                  <a:cubicBezTo>
                    <a:pt x="1" y="11"/>
                    <a:pt x="1" y="11"/>
                    <a:pt x="1" y="11"/>
                  </a:cubicBezTo>
                  <a:cubicBezTo>
                    <a:pt x="0" y="11"/>
                    <a:pt x="0" y="12"/>
                    <a:pt x="1" y="12"/>
                  </a:cubicBezTo>
                  <a:cubicBezTo>
                    <a:pt x="18" y="22"/>
                    <a:pt x="18" y="22"/>
                    <a:pt x="18" y="22"/>
                  </a:cubicBezTo>
                  <a:cubicBezTo>
                    <a:pt x="19" y="22"/>
                    <a:pt x="20" y="22"/>
                    <a:pt x="21" y="22"/>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1" name="Freeform 208"/>
            <p:cNvSpPr>
              <a:spLocks/>
            </p:cNvSpPr>
            <p:nvPr/>
          </p:nvSpPr>
          <p:spPr bwMode="auto">
            <a:xfrm>
              <a:off x="2768600" y="4102101"/>
              <a:ext cx="123825" cy="73025"/>
            </a:xfrm>
            <a:custGeom>
              <a:avLst/>
              <a:gdLst>
                <a:gd name="T0" fmla="*/ 38 w 39"/>
                <a:gd name="T1" fmla="*/ 11 h 23"/>
                <a:gd name="T2" fmla="*/ 21 w 39"/>
                <a:gd name="T3" fmla="*/ 1 h 23"/>
                <a:gd name="T4" fmla="*/ 18 w 39"/>
                <a:gd name="T5" fmla="*/ 1 h 23"/>
                <a:gd name="T6" fmla="*/ 1 w 39"/>
                <a:gd name="T7" fmla="*/ 11 h 23"/>
                <a:gd name="T8" fmla="*/ 1 w 39"/>
                <a:gd name="T9" fmla="*/ 12 h 23"/>
                <a:gd name="T10" fmla="*/ 18 w 39"/>
                <a:gd name="T11" fmla="*/ 22 h 23"/>
                <a:gd name="T12" fmla="*/ 21 w 39"/>
                <a:gd name="T13" fmla="*/ 22 h 23"/>
                <a:gd name="T14" fmla="*/ 38 w 39"/>
                <a:gd name="T15" fmla="*/ 12 h 23"/>
                <a:gd name="T16" fmla="*/ 38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8" y="11"/>
                  </a:moveTo>
                  <a:cubicBezTo>
                    <a:pt x="21" y="1"/>
                    <a:pt x="21" y="1"/>
                    <a:pt x="21" y="1"/>
                  </a:cubicBezTo>
                  <a:cubicBezTo>
                    <a:pt x="20" y="0"/>
                    <a:pt x="19" y="0"/>
                    <a:pt x="18" y="1"/>
                  </a:cubicBezTo>
                  <a:cubicBezTo>
                    <a:pt x="1" y="11"/>
                    <a:pt x="1" y="11"/>
                    <a:pt x="1" y="11"/>
                  </a:cubicBezTo>
                  <a:cubicBezTo>
                    <a:pt x="0" y="11"/>
                    <a:pt x="0" y="12"/>
                    <a:pt x="1" y="12"/>
                  </a:cubicBezTo>
                  <a:cubicBezTo>
                    <a:pt x="18" y="22"/>
                    <a:pt x="18" y="22"/>
                    <a:pt x="18" y="22"/>
                  </a:cubicBezTo>
                  <a:cubicBezTo>
                    <a:pt x="19" y="23"/>
                    <a:pt x="20" y="23"/>
                    <a:pt x="21" y="22"/>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2" name="Freeform 209"/>
            <p:cNvSpPr>
              <a:spLocks/>
            </p:cNvSpPr>
            <p:nvPr/>
          </p:nvSpPr>
          <p:spPr bwMode="auto">
            <a:xfrm>
              <a:off x="2538413" y="4051301"/>
              <a:ext cx="122238" cy="69850"/>
            </a:xfrm>
            <a:custGeom>
              <a:avLst/>
              <a:gdLst>
                <a:gd name="T0" fmla="*/ 38 w 39"/>
                <a:gd name="T1" fmla="*/ 10 h 22"/>
                <a:gd name="T2" fmla="*/ 20 w 39"/>
                <a:gd name="T3" fmla="*/ 0 h 22"/>
                <a:gd name="T4" fmla="*/ 18 w 39"/>
                <a:gd name="T5" fmla="*/ 0 h 22"/>
                <a:gd name="T6" fmla="*/ 1 w 39"/>
                <a:gd name="T7" fmla="*/ 10 h 22"/>
                <a:gd name="T8" fmla="*/ 1 w 39"/>
                <a:gd name="T9" fmla="*/ 11 h 22"/>
                <a:gd name="T10" fmla="*/ 18 w 39"/>
                <a:gd name="T11" fmla="*/ 22 h 22"/>
                <a:gd name="T12" fmla="*/ 20 w 39"/>
                <a:gd name="T13" fmla="*/ 22 h 22"/>
                <a:gd name="T14" fmla="*/ 38 w 39"/>
                <a:gd name="T15" fmla="*/ 11 h 22"/>
                <a:gd name="T16" fmla="*/ 38 w 39"/>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0"/>
                  </a:moveTo>
                  <a:cubicBezTo>
                    <a:pt x="20" y="0"/>
                    <a:pt x="20" y="0"/>
                    <a:pt x="20" y="0"/>
                  </a:cubicBezTo>
                  <a:cubicBezTo>
                    <a:pt x="20" y="0"/>
                    <a:pt x="19" y="0"/>
                    <a:pt x="18" y="0"/>
                  </a:cubicBezTo>
                  <a:cubicBezTo>
                    <a:pt x="1" y="10"/>
                    <a:pt x="1" y="10"/>
                    <a:pt x="1" y="10"/>
                  </a:cubicBezTo>
                  <a:cubicBezTo>
                    <a:pt x="0" y="11"/>
                    <a:pt x="0" y="11"/>
                    <a:pt x="1" y="11"/>
                  </a:cubicBezTo>
                  <a:cubicBezTo>
                    <a:pt x="18" y="22"/>
                    <a:pt x="18" y="22"/>
                    <a:pt x="18" y="22"/>
                  </a:cubicBezTo>
                  <a:cubicBezTo>
                    <a:pt x="19" y="22"/>
                    <a:pt x="20" y="22"/>
                    <a:pt x="20" y="22"/>
                  </a:cubicBezTo>
                  <a:cubicBezTo>
                    <a:pt x="38" y="11"/>
                    <a:pt x="38" y="11"/>
                    <a:pt x="38" y="11"/>
                  </a:cubicBezTo>
                  <a:cubicBezTo>
                    <a:pt x="39" y="11"/>
                    <a:pt x="39" y="11"/>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3" name="Freeform 210"/>
            <p:cNvSpPr>
              <a:spLocks/>
            </p:cNvSpPr>
            <p:nvPr/>
          </p:nvSpPr>
          <p:spPr bwMode="auto">
            <a:xfrm>
              <a:off x="2576513" y="4152901"/>
              <a:ext cx="176213" cy="100013"/>
            </a:xfrm>
            <a:custGeom>
              <a:avLst/>
              <a:gdLst>
                <a:gd name="T0" fmla="*/ 55 w 56"/>
                <a:gd name="T1" fmla="*/ 20 h 32"/>
                <a:gd name="T2" fmla="*/ 21 w 56"/>
                <a:gd name="T3" fmla="*/ 0 h 32"/>
                <a:gd name="T4" fmla="*/ 18 w 56"/>
                <a:gd name="T5" fmla="*/ 0 h 32"/>
                <a:gd name="T6" fmla="*/ 1 w 56"/>
                <a:gd name="T7" fmla="*/ 10 h 32"/>
                <a:gd name="T8" fmla="*/ 1 w 56"/>
                <a:gd name="T9" fmla="*/ 12 h 32"/>
                <a:gd name="T10" fmla="*/ 36 w 56"/>
                <a:gd name="T11" fmla="*/ 32 h 32"/>
                <a:gd name="T12" fmla="*/ 38 w 56"/>
                <a:gd name="T13" fmla="*/ 32 h 32"/>
                <a:gd name="T14" fmla="*/ 55 w 56"/>
                <a:gd name="T15" fmla="*/ 21 h 32"/>
                <a:gd name="T16" fmla="*/ 55 w 56"/>
                <a:gd name="T17" fmla="*/ 2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2">
                  <a:moveTo>
                    <a:pt x="55" y="20"/>
                  </a:moveTo>
                  <a:cubicBezTo>
                    <a:pt x="21" y="0"/>
                    <a:pt x="21" y="0"/>
                    <a:pt x="21" y="0"/>
                  </a:cubicBezTo>
                  <a:cubicBezTo>
                    <a:pt x="20" y="0"/>
                    <a:pt x="19" y="0"/>
                    <a:pt x="18" y="0"/>
                  </a:cubicBezTo>
                  <a:cubicBezTo>
                    <a:pt x="1" y="10"/>
                    <a:pt x="1" y="10"/>
                    <a:pt x="1" y="10"/>
                  </a:cubicBezTo>
                  <a:cubicBezTo>
                    <a:pt x="0" y="11"/>
                    <a:pt x="0" y="11"/>
                    <a:pt x="1" y="12"/>
                  </a:cubicBezTo>
                  <a:cubicBezTo>
                    <a:pt x="36" y="32"/>
                    <a:pt x="36" y="32"/>
                    <a:pt x="36" y="32"/>
                  </a:cubicBezTo>
                  <a:cubicBezTo>
                    <a:pt x="36" y="32"/>
                    <a:pt x="37" y="32"/>
                    <a:pt x="38" y="32"/>
                  </a:cubicBezTo>
                  <a:cubicBezTo>
                    <a:pt x="55" y="21"/>
                    <a:pt x="55" y="21"/>
                    <a:pt x="55" y="21"/>
                  </a:cubicBezTo>
                  <a:cubicBezTo>
                    <a:pt x="56" y="21"/>
                    <a:pt x="56" y="20"/>
                    <a:pt x="55" y="2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4" name="Freeform 211"/>
            <p:cNvSpPr>
              <a:spLocks/>
            </p:cNvSpPr>
            <p:nvPr/>
          </p:nvSpPr>
          <p:spPr bwMode="auto">
            <a:xfrm>
              <a:off x="2611438" y="4092576"/>
              <a:ext cx="211138" cy="119063"/>
            </a:xfrm>
            <a:custGeom>
              <a:avLst/>
              <a:gdLst>
                <a:gd name="T0" fmla="*/ 66 w 67"/>
                <a:gd name="T1" fmla="*/ 27 h 38"/>
                <a:gd name="T2" fmla="*/ 20 w 67"/>
                <a:gd name="T3" fmla="*/ 0 h 38"/>
                <a:gd name="T4" fmla="*/ 18 w 67"/>
                <a:gd name="T5" fmla="*/ 0 h 38"/>
                <a:gd name="T6" fmla="*/ 0 w 67"/>
                <a:gd name="T7" fmla="*/ 10 h 38"/>
                <a:gd name="T8" fmla="*/ 0 w 67"/>
                <a:gd name="T9" fmla="*/ 11 h 38"/>
                <a:gd name="T10" fmla="*/ 46 w 67"/>
                <a:gd name="T11" fmla="*/ 38 h 38"/>
                <a:gd name="T12" fmla="*/ 48 w 67"/>
                <a:gd name="T13" fmla="*/ 38 h 38"/>
                <a:gd name="T14" fmla="*/ 66 w 67"/>
                <a:gd name="T15" fmla="*/ 28 h 38"/>
                <a:gd name="T16" fmla="*/ 66 w 67"/>
                <a:gd name="T17"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38">
                  <a:moveTo>
                    <a:pt x="66" y="27"/>
                  </a:moveTo>
                  <a:cubicBezTo>
                    <a:pt x="20" y="0"/>
                    <a:pt x="20" y="0"/>
                    <a:pt x="20" y="0"/>
                  </a:cubicBezTo>
                  <a:cubicBezTo>
                    <a:pt x="19" y="0"/>
                    <a:pt x="18" y="0"/>
                    <a:pt x="18" y="0"/>
                  </a:cubicBezTo>
                  <a:cubicBezTo>
                    <a:pt x="0" y="10"/>
                    <a:pt x="0" y="10"/>
                    <a:pt x="0" y="10"/>
                  </a:cubicBezTo>
                  <a:cubicBezTo>
                    <a:pt x="0" y="11"/>
                    <a:pt x="0" y="11"/>
                    <a:pt x="0" y="11"/>
                  </a:cubicBezTo>
                  <a:cubicBezTo>
                    <a:pt x="46" y="38"/>
                    <a:pt x="46" y="38"/>
                    <a:pt x="46" y="38"/>
                  </a:cubicBezTo>
                  <a:cubicBezTo>
                    <a:pt x="47" y="38"/>
                    <a:pt x="48" y="38"/>
                    <a:pt x="48" y="38"/>
                  </a:cubicBezTo>
                  <a:cubicBezTo>
                    <a:pt x="66" y="28"/>
                    <a:pt x="66" y="28"/>
                    <a:pt x="66" y="28"/>
                  </a:cubicBezTo>
                  <a:cubicBezTo>
                    <a:pt x="67" y="27"/>
                    <a:pt x="67" y="27"/>
                    <a:pt x="66" y="27"/>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5" name="Freeform 212"/>
            <p:cNvSpPr>
              <a:spLocks/>
            </p:cNvSpPr>
            <p:nvPr/>
          </p:nvSpPr>
          <p:spPr bwMode="auto">
            <a:xfrm>
              <a:off x="2560638" y="4221163"/>
              <a:ext cx="122238" cy="73025"/>
            </a:xfrm>
            <a:custGeom>
              <a:avLst/>
              <a:gdLst>
                <a:gd name="T0" fmla="*/ 39 w 39"/>
                <a:gd name="T1" fmla="*/ 11 h 23"/>
                <a:gd name="T2" fmla="*/ 21 w 39"/>
                <a:gd name="T3" fmla="*/ 0 h 23"/>
                <a:gd name="T4" fmla="*/ 19 w 39"/>
                <a:gd name="T5" fmla="*/ 0 h 23"/>
                <a:gd name="T6" fmla="*/ 1 w 39"/>
                <a:gd name="T7" fmla="*/ 11 h 23"/>
                <a:gd name="T8" fmla="*/ 1 w 39"/>
                <a:gd name="T9" fmla="*/ 12 h 23"/>
                <a:gd name="T10" fmla="*/ 19 w 39"/>
                <a:gd name="T11" fmla="*/ 22 h 23"/>
                <a:gd name="T12" fmla="*/ 21 w 39"/>
                <a:gd name="T13" fmla="*/ 22 h 23"/>
                <a:gd name="T14" fmla="*/ 39 w 39"/>
                <a:gd name="T15" fmla="*/ 12 h 23"/>
                <a:gd name="T16" fmla="*/ 39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9" y="11"/>
                  </a:moveTo>
                  <a:cubicBezTo>
                    <a:pt x="21" y="0"/>
                    <a:pt x="21" y="0"/>
                    <a:pt x="21" y="0"/>
                  </a:cubicBezTo>
                  <a:cubicBezTo>
                    <a:pt x="20" y="0"/>
                    <a:pt x="19" y="0"/>
                    <a:pt x="19" y="0"/>
                  </a:cubicBezTo>
                  <a:cubicBezTo>
                    <a:pt x="1" y="11"/>
                    <a:pt x="1" y="11"/>
                    <a:pt x="1" y="11"/>
                  </a:cubicBezTo>
                  <a:cubicBezTo>
                    <a:pt x="0" y="11"/>
                    <a:pt x="0" y="12"/>
                    <a:pt x="1" y="12"/>
                  </a:cubicBezTo>
                  <a:cubicBezTo>
                    <a:pt x="19" y="22"/>
                    <a:pt x="19" y="22"/>
                    <a:pt x="19" y="22"/>
                  </a:cubicBezTo>
                  <a:cubicBezTo>
                    <a:pt x="19" y="23"/>
                    <a:pt x="20" y="23"/>
                    <a:pt x="21" y="22"/>
                  </a:cubicBezTo>
                  <a:cubicBezTo>
                    <a:pt x="39" y="12"/>
                    <a:pt x="39" y="12"/>
                    <a:pt x="39" y="12"/>
                  </a:cubicBezTo>
                  <a:cubicBezTo>
                    <a:pt x="39" y="12"/>
                    <a:pt x="39" y="11"/>
                    <a:pt x="39"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6" name="Freeform 213"/>
            <p:cNvSpPr>
              <a:spLocks/>
            </p:cNvSpPr>
            <p:nvPr/>
          </p:nvSpPr>
          <p:spPr bwMode="auto">
            <a:xfrm>
              <a:off x="2455863" y="4240213"/>
              <a:ext cx="161925" cy="92075"/>
            </a:xfrm>
            <a:custGeom>
              <a:avLst/>
              <a:gdLst>
                <a:gd name="T0" fmla="*/ 51 w 51"/>
                <a:gd name="T1" fmla="*/ 18 h 29"/>
                <a:gd name="T2" fmla="*/ 21 w 51"/>
                <a:gd name="T3" fmla="*/ 0 h 29"/>
                <a:gd name="T4" fmla="*/ 19 w 51"/>
                <a:gd name="T5" fmla="*/ 0 h 29"/>
                <a:gd name="T6" fmla="*/ 1 w 51"/>
                <a:gd name="T7" fmla="*/ 11 h 29"/>
                <a:gd name="T8" fmla="*/ 1 w 51"/>
                <a:gd name="T9" fmla="*/ 12 h 29"/>
                <a:gd name="T10" fmla="*/ 31 w 51"/>
                <a:gd name="T11" fmla="*/ 29 h 29"/>
                <a:gd name="T12" fmla="*/ 33 w 51"/>
                <a:gd name="T13" fmla="*/ 29 h 29"/>
                <a:gd name="T14" fmla="*/ 51 w 51"/>
                <a:gd name="T15" fmla="*/ 19 h 29"/>
                <a:gd name="T16" fmla="*/ 51 w 51"/>
                <a:gd name="T17" fmla="*/ 1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29">
                  <a:moveTo>
                    <a:pt x="51" y="18"/>
                  </a:moveTo>
                  <a:cubicBezTo>
                    <a:pt x="21" y="0"/>
                    <a:pt x="21" y="0"/>
                    <a:pt x="21" y="0"/>
                  </a:cubicBezTo>
                  <a:cubicBezTo>
                    <a:pt x="20" y="0"/>
                    <a:pt x="19" y="0"/>
                    <a:pt x="19" y="0"/>
                  </a:cubicBezTo>
                  <a:cubicBezTo>
                    <a:pt x="1" y="11"/>
                    <a:pt x="1" y="11"/>
                    <a:pt x="1" y="11"/>
                  </a:cubicBezTo>
                  <a:cubicBezTo>
                    <a:pt x="0" y="11"/>
                    <a:pt x="0" y="12"/>
                    <a:pt x="1" y="12"/>
                  </a:cubicBezTo>
                  <a:cubicBezTo>
                    <a:pt x="31" y="29"/>
                    <a:pt x="31" y="29"/>
                    <a:pt x="31" y="29"/>
                  </a:cubicBezTo>
                  <a:cubicBezTo>
                    <a:pt x="31" y="29"/>
                    <a:pt x="32" y="29"/>
                    <a:pt x="33" y="29"/>
                  </a:cubicBezTo>
                  <a:cubicBezTo>
                    <a:pt x="51" y="19"/>
                    <a:pt x="51" y="19"/>
                    <a:pt x="51" y="19"/>
                  </a:cubicBezTo>
                  <a:cubicBezTo>
                    <a:pt x="51" y="19"/>
                    <a:pt x="51" y="18"/>
                    <a:pt x="51" y="18"/>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7" name="Freeform 214"/>
            <p:cNvSpPr>
              <a:spLocks/>
            </p:cNvSpPr>
            <p:nvPr/>
          </p:nvSpPr>
          <p:spPr bwMode="auto">
            <a:xfrm>
              <a:off x="2184400" y="3565526"/>
              <a:ext cx="679450" cy="392113"/>
            </a:xfrm>
            <a:custGeom>
              <a:avLst/>
              <a:gdLst>
                <a:gd name="T0" fmla="*/ 214 w 215"/>
                <a:gd name="T1" fmla="*/ 76 h 124"/>
                <a:gd name="T2" fmla="*/ 82 w 215"/>
                <a:gd name="T3" fmla="*/ 0 h 124"/>
                <a:gd name="T4" fmla="*/ 80 w 215"/>
                <a:gd name="T5" fmla="*/ 0 h 124"/>
                <a:gd name="T6" fmla="*/ 0 w 215"/>
                <a:gd name="T7" fmla="*/ 46 h 124"/>
                <a:gd name="T8" fmla="*/ 0 w 215"/>
                <a:gd name="T9" fmla="*/ 47 h 124"/>
                <a:gd name="T10" fmla="*/ 132 w 215"/>
                <a:gd name="T11" fmla="*/ 123 h 124"/>
                <a:gd name="T12" fmla="*/ 135 w 215"/>
                <a:gd name="T13" fmla="*/ 123 h 124"/>
                <a:gd name="T14" fmla="*/ 214 w 215"/>
                <a:gd name="T15" fmla="*/ 77 h 124"/>
                <a:gd name="T16" fmla="*/ 214 w 215"/>
                <a:gd name="T17" fmla="*/ 7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 h="124">
                  <a:moveTo>
                    <a:pt x="214" y="76"/>
                  </a:moveTo>
                  <a:cubicBezTo>
                    <a:pt x="82" y="0"/>
                    <a:pt x="82" y="0"/>
                    <a:pt x="82" y="0"/>
                  </a:cubicBezTo>
                  <a:cubicBezTo>
                    <a:pt x="82" y="0"/>
                    <a:pt x="81" y="0"/>
                    <a:pt x="80" y="0"/>
                  </a:cubicBezTo>
                  <a:cubicBezTo>
                    <a:pt x="0" y="46"/>
                    <a:pt x="0" y="46"/>
                    <a:pt x="0" y="46"/>
                  </a:cubicBezTo>
                  <a:cubicBezTo>
                    <a:pt x="0" y="46"/>
                    <a:pt x="0" y="47"/>
                    <a:pt x="0" y="47"/>
                  </a:cubicBezTo>
                  <a:cubicBezTo>
                    <a:pt x="132" y="123"/>
                    <a:pt x="132" y="123"/>
                    <a:pt x="132" y="123"/>
                  </a:cubicBezTo>
                  <a:cubicBezTo>
                    <a:pt x="133" y="124"/>
                    <a:pt x="134" y="124"/>
                    <a:pt x="135" y="123"/>
                  </a:cubicBezTo>
                  <a:cubicBezTo>
                    <a:pt x="214" y="77"/>
                    <a:pt x="214" y="77"/>
                    <a:pt x="214" y="77"/>
                  </a:cubicBezTo>
                  <a:cubicBezTo>
                    <a:pt x="215" y="77"/>
                    <a:pt x="215" y="77"/>
                    <a:pt x="214" y="76"/>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8" name="Freeform 215"/>
            <p:cNvSpPr>
              <a:spLocks/>
            </p:cNvSpPr>
            <p:nvPr/>
          </p:nvSpPr>
          <p:spPr bwMode="auto">
            <a:xfrm>
              <a:off x="1644650" y="3941763"/>
              <a:ext cx="565150" cy="323850"/>
            </a:xfrm>
            <a:custGeom>
              <a:avLst/>
              <a:gdLst>
                <a:gd name="T0" fmla="*/ 356 w 356"/>
                <a:gd name="T1" fmla="*/ 194 h 204"/>
                <a:gd name="T2" fmla="*/ 20 w 356"/>
                <a:gd name="T3" fmla="*/ 0 h 204"/>
                <a:gd name="T4" fmla="*/ 0 w 356"/>
                <a:gd name="T5" fmla="*/ 10 h 204"/>
                <a:gd name="T6" fmla="*/ 338 w 356"/>
                <a:gd name="T7" fmla="*/ 204 h 204"/>
                <a:gd name="T8" fmla="*/ 356 w 356"/>
                <a:gd name="T9" fmla="*/ 194 h 204"/>
              </a:gdLst>
              <a:ahLst/>
              <a:cxnLst>
                <a:cxn ang="0">
                  <a:pos x="T0" y="T1"/>
                </a:cxn>
                <a:cxn ang="0">
                  <a:pos x="T2" y="T3"/>
                </a:cxn>
                <a:cxn ang="0">
                  <a:pos x="T4" y="T5"/>
                </a:cxn>
                <a:cxn ang="0">
                  <a:pos x="T6" y="T7"/>
                </a:cxn>
                <a:cxn ang="0">
                  <a:pos x="T8" y="T9"/>
                </a:cxn>
              </a:cxnLst>
              <a:rect l="0" t="0" r="r" b="b"/>
              <a:pathLst>
                <a:path w="356" h="204">
                  <a:moveTo>
                    <a:pt x="356" y="194"/>
                  </a:moveTo>
                  <a:lnTo>
                    <a:pt x="20" y="0"/>
                  </a:lnTo>
                  <a:lnTo>
                    <a:pt x="0" y="10"/>
                  </a:lnTo>
                  <a:lnTo>
                    <a:pt x="338" y="204"/>
                  </a:lnTo>
                  <a:lnTo>
                    <a:pt x="356" y="194"/>
                  </a:lnTo>
                  <a:close/>
                </a:path>
              </a:pathLst>
            </a:custGeom>
            <a:solidFill>
              <a:srgbClr val="C3C3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9" name="Freeform 216"/>
            <p:cNvSpPr>
              <a:spLocks/>
            </p:cNvSpPr>
            <p:nvPr/>
          </p:nvSpPr>
          <p:spPr bwMode="auto">
            <a:xfrm>
              <a:off x="1420813" y="3811588"/>
              <a:ext cx="1752600" cy="608013"/>
            </a:xfrm>
            <a:custGeom>
              <a:avLst/>
              <a:gdLst>
                <a:gd name="T0" fmla="*/ 553 w 555"/>
                <a:gd name="T1" fmla="*/ 56 h 193"/>
                <a:gd name="T2" fmla="*/ 332 w 555"/>
                <a:gd name="T3" fmla="*/ 184 h 193"/>
                <a:gd name="T4" fmla="*/ 323 w 555"/>
                <a:gd name="T5" fmla="*/ 184 h 193"/>
                <a:gd name="T6" fmla="*/ 5 w 555"/>
                <a:gd name="T7" fmla="*/ 0 h 193"/>
                <a:gd name="T8" fmla="*/ 3 w 555"/>
                <a:gd name="T9" fmla="*/ 2 h 193"/>
                <a:gd name="T10" fmla="*/ 3 w 555"/>
                <a:gd name="T11" fmla="*/ 7 h 193"/>
                <a:gd name="T12" fmla="*/ 323 w 555"/>
                <a:gd name="T13" fmla="*/ 192 h 193"/>
                <a:gd name="T14" fmla="*/ 332 w 555"/>
                <a:gd name="T15" fmla="*/ 192 h 193"/>
                <a:gd name="T16" fmla="*/ 553 w 555"/>
                <a:gd name="T17" fmla="*/ 64 h 193"/>
                <a:gd name="T18" fmla="*/ 555 w 555"/>
                <a:gd name="T19" fmla="*/ 61 h 193"/>
                <a:gd name="T20" fmla="*/ 555 w 555"/>
                <a:gd name="T21" fmla="*/ 53 h 193"/>
                <a:gd name="T22" fmla="*/ 553 w 555"/>
                <a:gd name="T23" fmla="*/ 5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5" h="193">
                  <a:moveTo>
                    <a:pt x="553" y="56"/>
                  </a:moveTo>
                  <a:cubicBezTo>
                    <a:pt x="332" y="184"/>
                    <a:pt x="332" y="184"/>
                    <a:pt x="332" y="184"/>
                  </a:cubicBezTo>
                  <a:cubicBezTo>
                    <a:pt x="330" y="185"/>
                    <a:pt x="325" y="185"/>
                    <a:pt x="323" y="184"/>
                  </a:cubicBezTo>
                  <a:cubicBezTo>
                    <a:pt x="5" y="0"/>
                    <a:pt x="5" y="0"/>
                    <a:pt x="5" y="0"/>
                  </a:cubicBezTo>
                  <a:cubicBezTo>
                    <a:pt x="3" y="2"/>
                    <a:pt x="3" y="2"/>
                    <a:pt x="3" y="2"/>
                  </a:cubicBezTo>
                  <a:cubicBezTo>
                    <a:pt x="0" y="3"/>
                    <a:pt x="0" y="6"/>
                    <a:pt x="3" y="7"/>
                  </a:cubicBezTo>
                  <a:cubicBezTo>
                    <a:pt x="323" y="192"/>
                    <a:pt x="323" y="192"/>
                    <a:pt x="323" y="192"/>
                  </a:cubicBezTo>
                  <a:cubicBezTo>
                    <a:pt x="325" y="193"/>
                    <a:pt x="330" y="193"/>
                    <a:pt x="332" y="192"/>
                  </a:cubicBezTo>
                  <a:cubicBezTo>
                    <a:pt x="553" y="64"/>
                    <a:pt x="553" y="64"/>
                    <a:pt x="553" y="64"/>
                  </a:cubicBezTo>
                  <a:cubicBezTo>
                    <a:pt x="555" y="63"/>
                    <a:pt x="555" y="62"/>
                    <a:pt x="555" y="61"/>
                  </a:cubicBezTo>
                  <a:cubicBezTo>
                    <a:pt x="555" y="53"/>
                    <a:pt x="555" y="53"/>
                    <a:pt x="555" y="53"/>
                  </a:cubicBezTo>
                  <a:cubicBezTo>
                    <a:pt x="555" y="54"/>
                    <a:pt x="555" y="55"/>
                    <a:pt x="553" y="56"/>
                  </a:cubicBezTo>
                  <a:close/>
                </a:path>
              </a:pathLst>
            </a:custGeom>
            <a:solidFill>
              <a:srgbClr val="B4C0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0" name="Rectangle 217"/>
            <p:cNvSpPr>
              <a:spLocks noChangeArrowheads="1"/>
            </p:cNvSpPr>
            <p:nvPr/>
          </p:nvSpPr>
          <p:spPr bwMode="auto">
            <a:xfrm>
              <a:off x="3173413" y="3978276"/>
              <a:ext cx="1588" cy="1588"/>
            </a:xfrm>
            <a:prstGeom prst="rect">
              <a:avLst/>
            </a:prstGeom>
            <a:solidFill>
              <a:srgbClr val="BCBE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1" name="Freeform 218"/>
            <p:cNvSpPr>
              <a:spLocks/>
            </p:cNvSpPr>
            <p:nvPr/>
          </p:nvSpPr>
          <p:spPr bwMode="auto">
            <a:xfrm>
              <a:off x="1638300" y="2695576"/>
              <a:ext cx="925513" cy="1077913"/>
            </a:xfrm>
            <a:custGeom>
              <a:avLst/>
              <a:gdLst>
                <a:gd name="T0" fmla="*/ 293 w 293"/>
                <a:gd name="T1" fmla="*/ 117 h 342"/>
                <a:gd name="T2" fmla="*/ 289 w 293"/>
                <a:gd name="T3" fmla="*/ 79 h 342"/>
                <a:gd name="T4" fmla="*/ 279 w 293"/>
                <a:gd name="T5" fmla="*/ 15 h 342"/>
                <a:gd name="T6" fmla="*/ 236 w 293"/>
                <a:gd name="T7" fmla="*/ 0 h 342"/>
                <a:gd name="T8" fmla="*/ 228 w 293"/>
                <a:gd name="T9" fmla="*/ 61 h 342"/>
                <a:gd name="T10" fmla="*/ 204 w 293"/>
                <a:gd name="T11" fmla="*/ 96 h 342"/>
                <a:gd name="T12" fmla="*/ 178 w 293"/>
                <a:gd name="T13" fmla="*/ 145 h 342"/>
                <a:gd name="T14" fmla="*/ 139 w 293"/>
                <a:gd name="T15" fmla="*/ 230 h 342"/>
                <a:gd name="T16" fmla="*/ 133 w 293"/>
                <a:gd name="T17" fmla="*/ 230 h 342"/>
                <a:gd name="T18" fmla="*/ 87 w 293"/>
                <a:gd name="T19" fmla="*/ 235 h 342"/>
                <a:gd name="T20" fmla="*/ 43 w 293"/>
                <a:gd name="T21" fmla="*/ 249 h 342"/>
                <a:gd name="T22" fmla="*/ 19 w 293"/>
                <a:gd name="T23" fmla="*/ 278 h 342"/>
                <a:gd name="T24" fmla="*/ 0 w 293"/>
                <a:gd name="T25" fmla="*/ 327 h 342"/>
                <a:gd name="T26" fmla="*/ 0 w 293"/>
                <a:gd name="T27" fmla="*/ 334 h 342"/>
                <a:gd name="T28" fmla="*/ 5 w 293"/>
                <a:gd name="T29" fmla="*/ 339 h 342"/>
                <a:gd name="T30" fmla="*/ 14 w 293"/>
                <a:gd name="T31" fmla="*/ 332 h 342"/>
                <a:gd name="T32" fmla="*/ 22 w 293"/>
                <a:gd name="T33" fmla="*/ 319 h 342"/>
                <a:gd name="T34" fmla="*/ 19 w 293"/>
                <a:gd name="T35" fmla="*/ 330 h 342"/>
                <a:gd name="T36" fmla="*/ 21 w 293"/>
                <a:gd name="T37" fmla="*/ 339 h 342"/>
                <a:gd name="T38" fmla="*/ 32 w 293"/>
                <a:gd name="T39" fmla="*/ 339 h 342"/>
                <a:gd name="T40" fmla="*/ 38 w 293"/>
                <a:gd name="T41" fmla="*/ 327 h 342"/>
                <a:gd name="T42" fmla="*/ 65 w 293"/>
                <a:gd name="T43" fmla="*/ 277 h 342"/>
                <a:gd name="T44" fmla="*/ 77 w 293"/>
                <a:gd name="T45" fmla="*/ 271 h 342"/>
                <a:gd name="T46" fmla="*/ 89 w 293"/>
                <a:gd name="T47" fmla="*/ 275 h 342"/>
                <a:gd name="T48" fmla="*/ 88 w 293"/>
                <a:gd name="T49" fmla="*/ 290 h 342"/>
                <a:gd name="T50" fmla="*/ 76 w 293"/>
                <a:gd name="T51" fmla="*/ 300 h 342"/>
                <a:gd name="T52" fmla="*/ 57 w 293"/>
                <a:gd name="T53" fmla="*/ 314 h 342"/>
                <a:gd name="T54" fmla="*/ 50 w 293"/>
                <a:gd name="T55" fmla="*/ 327 h 342"/>
                <a:gd name="T56" fmla="*/ 58 w 293"/>
                <a:gd name="T57" fmla="*/ 332 h 342"/>
                <a:gd name="T58" fmla="*/ 67 w 293"/>
                <a:gd name="T59" fmla="*/ 330 h 342"/>
                <a:gd name="T60" fmla="*/ 94 w 293"/>
                <a:gd name="T61" fmla="*/ 318 h 342"/>
                <a:gd name="T62" fmla="*/ 129 w 293"/>
                <a:gd name="T63" fmla="*/ 297 h 342"/>
                <a:gd name="T64" fmla="*/ 157 w 293"/>
                <a:gd name="T65" fmla="*/ 266 h 342"/>
                <a:gd name="T66" fmla="*/ 226 w 293"/>
                <a:gd name="T67" fmla="*/ 203 h 342"/>
                <a:gd name="T68" fmla="*/ 287 w 293"/>
                <a:gd name="T69" fmla="*/ 129 h 342"/>
                <a:gd name="T70" fmla="*/ 293 w 293"/>
                <a:gd name="T71" fmla="*/ 117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3" h="342">
                  <a:moveTo>
                    <a:pt x="293" y="117"/>
                  </a:moveTo>
                  <a:cubicBezTo>
                    <a:pt x="293" y="104"/>
                    <a:pt x="291" y="92"/>
                    <a:pt x="289" y="79"/>
                  </a:cubicBezTo>
                  <a:cubicBezTo>
                    <a:pt x="285" y="58"/>
                    <a:pt x="282" y="36"/>
                    <a:pt x="279" y="15"/>
                  </a:cubicBezTo>
                  <a:cubicBezTo>
                    <a:pt x="264" y="13"/>
                    <a:pt x="249" y="8"/>
                    <a:pt x="236" y="0"/>
                  </a:cubicBezTo>
                  <a:cubicBezTo>
                    <a:pt x="237" y="21"/>
                    <a:pt x="237" y="42"/>
                    <a:pt x="228" y="61"/>
                  </a:cubicBezTo>
                  <a:cubicBezTo>
                    <a:pt x="222" y="74"/>
                    <a:pt x="212" y="84"/>
                    <a:pt x="204" y="96"/>
                  </a:cubicBezTo>
                  <a:cubicBezTo>
                    <a:pt x="194" y="111"/>
                    <a:pt x="186" y="128"/>
                    <a:pt x="178" y="145"/>
                  </a:cubicBezTo>
                  <a:cubicBezTo>
                    <a:pt x="165" y="173"/>
                    <a:pt x="152" y="202"/>
                    <a:pt x="139" y="230"/>
                  </a:cubicBezTo>
                  <a:cubicBezTo>
                    <a:pt x="137" y="230"/>
                    <a:pt x="135" y="230"/>
                    <a:pt x="133" y="230"/>
                  </a:cubicBezTo>
                  <a:cubicBezTo>
                    <a:pt x="118" y="233"/>
                    <a:pt x="102" y="233"/>
                    <a:pt x="87" y="235"/>
                  </a:cubicBezTo>
                  <a:cubicBezTo>
                    <a:pt x="72" y="236"/>
                    <a:pt x="56" y="240"/>
                    <a:pt x="43" y="249"/>
                  </a:cubicBezTo>
                  <a:cubicBezTo>
                    <a:pt x="33" y="256"/>
                    <a:pt x="25" y="267"/>
                    <a:pt x="19" y="278"/>
                  </a:cubicBezTo>
                  <a:cubicBezTo>
                    <a:pt x="10" y="293"/>
                    <a:pt x="3" y="309"/>
                    <a:pt x="0" y="327"/>
                  </a:cubicBezTo>
                  <a:cubicBezTo>
                    <a:pt x="0" y="329"/>
                    <a:pt x="0" y="332"/>
                    <a:pt x="0" y="334"/>
                  </a:cubicBezTo>
                  <a:cubicBezTo>
                    <a:pt x="1" y="336"/>
                    <a:pt x="3" y="338"/>
                    <a:pt x="5" y="339"/>
                  </a:cubicBezTo>
                  <a:cubicBezTo>
                    <a:pt x="9" y="340"/>
                    <a:pt x="12" y="336"/>
                    <a:pt x="14" y="332"/>
                  </a:cubicBezTo>
                  <a:cubicBezTo>
                    <a:pt x="17" y="328"/>
                    <a:pt x="19" y="324"/>
                    <a:pt x="22" y="319"/>
                  </a:cubicBezTo>
                  <a:cubicBezTo>
                    <a:pt x="20" y="323"/>
                    <a:pt x="20" y="326"/>
                    <a:pt x="19" y="330"/>
                  </a:cubicBezTo>
                  <a:cubicBezTo>
                    <a:pt x="19" y="333"/>
                    <a:pt x="19" y="337"/>
                    <a:pt x="21" y="339"/>
                  </a:cubicBezTo>
                  <a:cubicBezTo>
                    <a:pt x="24" y="342"/>
                    <a:pt x="29" y="342"/>
                    <a:pt x="32" y="339"/>
                  </a:cubicBezTo>
                  <a:cubicBezTo>
                    <a:pt x="36" y="336"/>
                    <a:pt x="37" y="331"/>
                    <a:pt x="38" y="327"/>
                  </a:cubicBezTo>
                  <a:cubicBezTo>
                    <a:pt x="44" y="309"/>
                    <a:pt x="50" y="289"/>
                    <a:pt x="65" y="277"/>
                  </a:cubicBezTo>
                  <a:cubicBezTo>
                    <a:pt x="69" y="274"/>
                    <a:pt x="73" y="271"/>
                    <a:pt x="77" y="271"/>
                  </a:cubicBezTo>
                  <a:cubicBezTo>
                    <a:pt x="82" y="270"/>
                    <a:pt x="87" y="271"/>
                    <a:pt x="89" y="275"/>
                  </a:cubicBezTo>
                  <a:cubicBezTo>
                    <a:pt x="92" y="280"/>
                    <a:pt x="91" y="286"/>
                    <a:pt x="88" y="290"/>
                  </a:cubicBezTo>
                  <a:cubicBezTo>
                    <a:pt x="85" y="294"/>
                    <a:pt x="80" y="297"/>
                    <a:pt x="76" y="300"/>
                  </a:cubicBezTo>
                  <a:cubicBezTo>
                    <a:pt x="69" y="304"/>
                    <a:pt x="63" y="309"/>
                    <a:pt x="57" y="314"/>
                  </a:cubicBezTo>
                  <a:cubicBezTo>
                    <a:pt x="53" y="317"/>
                    <a:pt x="48" y="322"/>
                    <a:pt x="50" y="327"/>
                  </a:cubicBezTo>
                  <a:cubicBezTo>
                    <a:pt x="51" y="330"/>
                    <a:pt x="54" y="332"/>
                    <a:pt x="58" y="332"/>
                  </a:cubicBezTo>
                  <a:cubicBezTo>
                    <a:pt x="61" y="333"/>
                    <a:pt x="64" y="332"/>
                    <a:pt x="67" y="330"/>
                  </a:cubicBezTo>
                  <a:cubicBezTo>
                    <a:pt x="77" y="327"/>
                    <a:pt x="85" y="323"/>
                    <a:pt x="94" y="318"/>
                  </a:cubicBezTo>
                  <a:cubicBezTo>
                    <a:pt x="106" y="312"/>
                    <a:pt x="118" y="305"/>
                    <a:pt x="129" y="297"/>
                  </a:cubicBezTo>
                  <a:cubicBezTo>
                    <a:pt x="139" y="288"/>
                    <a:pt x="148" y="277"/>
                    <a:pt x="157" y="266"/>
                  </a:cubicBezTo>
                  <a:cubicBezTo>
                    <a:pt x="178" y="243"/>
                    <a:pt x="201" y="221"/>
                    <a:pt x="226" y="203"/>
                  </a:cubicBezTo>
                  <a:cubicBezTo>
                    <a:pt x="252" y="184"/>
                    <a:pt x="271" y="157"/>
                    <a:pt x="287" y="129"/>
                  </a:cubicBezTo>
                  <a:cubicBezTo>
                    <a:pt x="289" y="125"/>
                    <a:pt x="291" y="121"/>
                    <a:pt x="293" y="117"/>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2" name="Freeform 219"/>
            <p:cNvSpPr>
              <a:spLocks/>
            </p:cNvSpPr>
            <p:nvPr/>
          </p:nvSpPr>
          <p:spPr bwMode="auto">
            <a:xfrm>
              <a:off x="1411288" y="3100388"/>
              <a:ext cx="1038225" cy="1316038"/>
            </a:xfrm>
            <a:custGeom>
              <a:avLst/>
              <a:gdLst>
                <a:gd name="T0" fmla="*/ 324 w 329"/>
                <a:gd name="T1" fmla="*/ 417 h 418"/>
                <a:gd name="T2" fmla="*/ 5 w 329"/>
                <a:gd name="T3" fmla="*/ 232 h 418"/>
                <a:gd name="T4" fmla="*/ 0 w 329"/>
                <a:gd name="T5" fmla="*/ 225 h 418"/>
                <a:gd name="T6" fmla="*/ 0 w 329"/>
                <a:gd name="T7" fmla="*/ 3 h 418"/>
                <a:gd name="T8" fmla="*/ 5 w 329"/>
                <a:gd name="T9" fmla="*/ 1 h 418"/>
                <a:gd name="T10" fmla="*/ 324 w 329"/>
                <a:gd name="T11" fmla="*/ 186 h 418"/>
                <a:gd name="T12" fmla="*/ 329 w 329"/>
                <a:gd name="T13" fmla="*/ 194 h 418"/>
                <a:gd name="T14" fmla="*/ 329 w 329"/>
                <a:gd name="T15" fmla="*/ 415 h 418"/>
                <a:gd name="T16" fmla="*/ 324 w 329"/>
                <a:gd name="T17" fmla="*/ 41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9" h="418">
                  <a:moveTo>
                    <a:pt x="324" y="417"/>
                  </a:moveTo>
                  <a:cubicBezTo>
                    <a:pt x="5" y="232"/>
                    <a:pt x="5" y="232"/>
                    <a:pt x="5" y="232"/>
                  </a:cubicBezTo>
                  <a:cubicBezTo>
                    <a:pt x="2" y="231"/>
                    <a:pt x="0" y="227"/>
                    <a:pt x="0" y="225"/>
                  </a:cubicBezTo>
                  <a:cubicBezTo>
                    <a:pt x="0" y="3"/>
                    <a:pt x="0" y="3"/>
                    <a:pt x="0" y="3"/>
                  </a:cubicBezTo>
                  <a:cubicBezTo>
                    <a:pt x="0" y="1"/>
                    <a:pt x="2" y="0"/>
                    <a:pt x="5" y="1"/>
                  </a:cubicBezTo>
                  <a:cubicBezTo>
                    <a:pt x="324" y="186"/>
                    <a:pt x="324" y="186"/>
                    <a:pt x="324" y="186"/>
                  </a:cubicBezTo>
                  <a:cubicBezTo>
                    <a:pt x="327" y="188"/>
                    <a:pt x="329" y="191"/>
                    <a:pt x="329" y="194"/>
                  </a:cubicBezTo>
                  <a:cubicBezTo>
                    <a:pt x="329" y="415"/>
                    <a:pt x="329" y="415"/>
                    <a:pt x="329" y="415"/>
                  </a:cubicBezTo>
                  <a:cubicBezTo>
                    <a:pt x="329" y="417"/>
                    <a:pt x="327" y="418"/>
                    <a:pt x="324" y="417"/>
                  </a:cubicBezTo>
                  <a:close/>
                </a:path>
              </a:pathLst>
            </a:custGeom>
            <a:solidFill>
              <a:srgbClr val="EEF1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3" name="Freeform 220"/>
            <p:cNvSpPr>
              <a:spLocks/>
            </p:cNvSpPr>
            <p:nvPr/>
          </p:nvSpPr>
          <p:spPr bwMode="auto">
            <a:xfrm>
              <a:off x="1417638" y="3097213"/>
              <a:ext cx="1041400" cy="1316038"/>
            </a:xfrm>
            <a:custGeom>
              <a:avLst/>
              <a:gdLst>
                <a:gd name="T0" fmla="*/ 326 w 330"/>
                <a:gd name="T1" fmla="*/ 186 h 418"/>
                <a:gd name="T2" fmla="*/ 6 w 330"/>
                <a:gd name="T3" fmla="*/ 1 h 418"/>
                <a:gd name="T4" fmla="*/ 2 w 330"/>
                <a:gd name="T5" fmla="*/ 1 h 418"/>
                <a:gd name="T6" fmla="*/ 2 w 330"/>
                <a:gd name="T7" fmla="*/ 1 h 418"/>
                <a:gd name="T8" fmla="*/ 0 w 330"/>
                <a:gd name="T9" fmla="*/ 2 h 418"/>
                <a:gd name="T10" fmla="*/ 0 w 330"/>
                <a:gd name="T11" fmla="*/ 2 h 418"/>
                <a:gd name="T12" fmla="*/ 3 w 330"/>
                <a:gd name="T13" fmla="*/ 2 h 418"/>
                <a:gd name="T14" fmla="*/ 322 w 330"/>
                <a:gd name="T15" fmla="*/ 187 h 418"/>
                <a:gd name="T16" fmla="*/ 327 w 330"/>
                <a:gd name="T17" fmla="*/ 195 h 418"/>
                <a:gd name="T18" fmla="*/ 327 w 330"/>
                <a:gd name="T19" fmla="*/ 416 h 418"/>
                <a:gd name="T20" fmla="*/ 327 w 330"/>
                <a:gd name="T21" fmla="*/ 417 h 418"/>
                <a:gd name="T22" fmla="*/ 330 w 330"/>
                <a:gd name="T23" fmla="*/ 414 h 418"/>
                <a:gd name="T24" fmla="*/ 330 w 330"/>
                <a:gd name="T25" fmla="*/ 193 h 418"/>
                <a:gd name="T26" fmla="*/ 326 w 330"/>
                <a:gd name="T27" fmla="*/ 186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0" h="418">
                  <a:moveTo>
                    <a:pt x="326" y="186"/>
                  </a:moveTo>
                  <a:cubicBezTo>
                    <a:pt x="6" y="1"/>
                    <a:pt x="6" y="1"/>
                    <a:pt x="6" y="1"/>
                  </a:cubicBezTo>
                  <a:cubicBezTo>
                    <a:pt x="4" y="0"/>
                    <a:pt x="3" y="0"/>
                    <a:pt x="2" y="1"/>
                  </a:cubicBezTo>
                  <a:cubicBezTo>
                    <a:pt x="2" y="1"/>
                    <a:pt x="2" y="1"/>
                    <a:pt x="2" y="1"/>
                  </a:cubicBezTo>
                  <a:cubicBezTo>
                    <a:pt x="0" y="2"/>
                    <a:pt x="0" y="2"/>
                    <a:pt x="0" y="2"/>
                  </a:cubicBezTo>
                  <a:cubicBezTo>
                    <a:pt x="0" y="2"/>
                    <a:pt x="0" y="2"/>
                    <a:pt x="0" y="2"/>
                  </a:cubicBezTo>
                  <a:cubicBezTo>
                    <a:pt x="0" y="2"/>
                    <a:pt x="1" y="2"/>
                    <a:pt x="3" y="2"/>
                  </a:cubicBezTo>
                  <a:cubicBezTo>
                    <a:pt x="322" y="187"/>
                    <a:pt x="322" y="187"/>
                    <a:pt x="322" y="187"/>
                  </a:cubicBezTo>
                  <a:cubicBezTo>
                    <a:pt x="325" y="189"/>
                    <a:pt x="327" y="192"/>
                    <a:pt x="327" y="195"/>
                  </a:cubicBezTo>
                  <a:cubicBezTo>
                    <a:pt x="327" y="416"/>
                    <a:pt x="327" y="416"/>
                    <a:pt x="327" y="416"/>
                  </a:cubicBezTo>
                  <a:cubicBezTo>
                    <a:pt x="327" y="416"/>
                    <a:pt x="327" y="417"/>
                    <a:pt x="327" y="417"/>
                  </a:cubicBezTo>
                  <a:cubicBezTo>
                    <a:pt x="329" y="418"/>
                    <a:pt x="330" y="417"/>
                    <a:pt x="330" y="414"/>
                  </a:cubicBezTo>
                  <a:cubicBezTo>
                    <a:pt x="330" y="193"/>
                    <a:pt x="330" y="193"/>
                    <a:pt x="330" y="193"/>
                  </a:cubicBezTo>
                  <a:cubicBezTo>
                    <a:pt x="330" y="191"/>
                    <a:pt x="328" y="187"/>
                    <a:pt x="326" y="186"/>
                  </a:cubicBezTo>
                  <a:close/>
                </a:path>
              </a:pathLst>
            </a:custGeom>
            <a:solidFill>
              <a:srgbClr val="B4C0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4" name="Freeform 221"/>
            <p:cNvSpPr>
              <a:spLocks/>
            </p:cNvSpPr>
            <p:nvPr/>
          </p:nvSpPr>
          <p:spPr bwMode="auto">
            <a:xfrm>
              <a:off x="1824038" y="3616326"/>
              <a:ext cx="212725" cy="284163"/>
            </a:xfrm>
            <a:custGeom>
              <a:avLst/>
              <a:gdLst>
                <a:gd name="T0" fmla="*/ 67 w 67"/>
                <a:gd name="T1" fmla="*/ 65 h 90"/>
                <a:gd name="T2" fmla="*/ 34 w 67"/>
                <a:gd name="T3" fmla="*/ 79 h 90"/>
                <a:gd name="T4" fmla="*/ 0 w 67"/>
                <a:gd name="T5" fmla="*/ 26 h 90"/>
                <a:gd name="T6" fmla="*/ 34 w 67"/>
                <a:gd name="T7" fmla="*/ 11 h 90"/>
                <a:gd name="T8" fmla="*/ 67 w 67"/>
                <a:gd name="T9" fmla="*/ 65 h 90"/>
              </a:gdLst>
              <a:ahLst/>
              <a:cxnLst>
                <a:cxn ang="0">
                  <a:pos x="T0" y="T1"/>
                </a:cxn>
                <a:cxn ang="0">
                  <a:pos x="T2" y="T3"/>
                </a:cxn>
                <a:cxn ang="0">
                  <a:pos x="T4" y="T5"/>
                </a:cxn>
                <a:cxn ang="0">
                  <a:pos x="T6" y="T7"/>
                </a:cxn>
                <a:cxn ang="0">
                  <a:pos x="T8" y="T9"/>
                </a:cxn>
              </a:cxnLst>
              <a:rect l="0" t="0" r="r" b="b"/>
              <a:pathLst>
                <a:path w="67" h="90">
                  <a:moveTo>
                    <a:pt x="67" y="65"/>
                  </a:moveTo>
                  <a:cubicBezTo>
                    <a:pt x="67" y="83"/>
                    <a:pt x="52" y="90"/>
                    <a:pt x="34" y="79"/>
                  </a:cubicBezTo>
                  <a:cubicBezTo>
                    <a:pt x="15" y="68"/>
                    <a:pt x="0" y="44"/>
                    <a:pt x="0" y="26"/>
                  </a:cubicBezTo>
                  <a:cubicBezTo>
                    <a:pt x="0" y="7"/>
                    <a:pt x="15" y="0"/>
                    <a:pt x="34" y="11"/>
                  </a:cubicBezTo>
                  <a:cubicBezTo>
                    <a:pt x="52" y="22"/>
                    <a:pt x="67" y="46"/>
                    <a:pt x="67" y="65"/>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5" name="Freeform 222"/>
            <p:cNvSpPr>
              <a:spLocks/>
            </p:cNvSpPr>
            <p:nvPr/>
          </p:nvSpPr>
          <p:spPr bwMode="auto">
            <a:xfrm>
              <a:off x="2682875" y="2916238"/>
              <a:ext cx="944563" cy="1252538"/>
            </a:xfrm>
            <a:custGeom>
              <a:avLst/>
              <a:gdLst>
                <a:gd name="T0" fmla="*/ 297 w 299"/>
                <a:gd name="T1" fmla="*/ 10 h 397"/>
                <a:gd name="T2" fmla="*/ 295 w 299"/>
                <a:gd name="T3" fmla="*/ 0 h 397"/>
                <a:gd name="T4" fmla="*/ 283 w 299"/>
                <a:gd name="T5" fmla="*/ 3 h 397"/>
                <a:gd name="T6" fmla="*/ 210 w 299"/>
                <a:gd name="T7" fmla="*/ 7 h 397"/>
                <a:gd name="T8" fmla="*/ 221 w 299"/>
                <a:gd name="T9" fmla="*/ 64 h 397"/>
                <a:gd name="T10" fmla="*/ 222 w 299"/>
                <a:gd name="T11" fmla="*/ 75 h 397"/>
                <a:gd name="T12" fmla="*/ 211 w 299"/>
                <a:gd name="T13" fmla="*/ 88 h 397"/>
                <a:gd name="T14" fmla="*/ 195 w 299"/>
                <a:gd name="T15" fmla="*/ 104 h 397"/>
                <a:gd name="T16" fmla="*/ 166 w 299"/>
                <a:gd name="T17" fmla="*/ 135 h 397"/>
                <a:gd name="T18" fmla="*/ 114 w 299"/>
                <a:gd name="T19" fmla="*/ 205 h 397"/>
                <a:gd name="T20" fmla="*/ 50 w 299"/>
                <a:gd name="T21" fmla="*/ 267 h 397"/>
                <a:gd name="T22" fmla="*/ 19 w 299"/>
                <a:gd name="T23" fmla="*/ 322 h 397"/>
                <a:gd name="T24" fmla="*/ 2 w 299"/>
                <a:gd name="T25" fmla="*/ 361 h 397"/>
                <a:gd name="T26" fmla="*/ 0 w 299"/>
                <a:gd name="T27" fmla="*/ 369 h 397"/>
                <a:gd name="T28" fmla="*/ 4 w 299"/>
                <a:gd name="T29" fmla="*/ 377 h 397"/>
                <a:gd name="T30" fmla="*/ 13 w 299"/>
                <a:gd name="T31" fmla="*/ 375 h 397"/>
                <a:gd name="T32" fmla="*/ 19 w 299"/>
                <a:gd name="T33" fmla="*/ 366 h 397"/>
                <a:gd name="T34" fmla="*/ 52 w 299"/>
                <a:gd name="T35" fmla="*/ 319 h 397"/>
                <a:gd name="T36" fmla="*/ 25 w 299"/>
                <a:gd name="T37" fmla="*/ 382 h 397"/>
                <a:gd name="T38" fmla="*/ 27 w 299"/>
                <a:gd name="T39" fmla="*/ 394 h 397"/>
                <a:gd name="T40" fmla="*/ 33 w 299"/>
                <a:gd name="T41" fmla="*/ 395 h 397"/>
                <a:gd name="T42" fmla="*/ 42 w 299"/>
                <a:gd name="T43" fmla="*/ 385 h 397"/>
                <a:gd name="T44" fmla="*/ 70 w 299"/>
                <a:gd name="T45" fmla="*/ 340 h 397"/>
                <a:gd name="T46" fmla="*/ 48 w 299"/>
                <a:gd name="T47" fmla="*/ 385 h 397"/>
                <a:gd name="T48" fmla="*/ 48 w 299"/>
                <a:gd name="T49" fmla="*/ 392 h 397"/>
                <a:gd name="T50" fmla="*/ 60 w 299"/>
                <a:gd name="T51" fmla="*/ 393 h 397"/>
                <a:gd name="T52" fmla="*/ 93 w 299"/>
                <a:gd name="T53" fmla="*/ 341 h 397"/>
                <a:gd name="T54" fmla="*/ 75 w 299"/>
                <a:gd name="T55" fmla="*/ 386 h 397"/>
                <a:gd name="T56" fmla="*/ 81 w 299"/>
                <a:gd name="T57" fmla="*/ 393 h 397"/>
                <a:gd name="T58" fmla="*/ 92 w 299"/>
                <a:gd name="T59" fmla="*/ 384 h 397"/>
                <a:gd name="T60" fmla="*/ 110 w 299"/>
                <a:gd name="T61" fmla="*/ 347 h 397"/>
                <a:gd name="T62" fmla="*/ 128 w 299"/>
                <a:gd name="T63" fmla="*/ 290 h 397"/>
                <a:gd name="T64" fmla="*/ 135 w 299"/>
                <a:gd name="T65" fmla="*/ 275 h 397"/>
                <a:gd name="T66" fmla="*/ 159 w 299"/>
                <a:gd name="T67" fmla="*/ 251 h 397"/>
                <a:gd name="T68" fmla="*/ 206 w 299"/>
                <a:gd name="T69" fmla="*/ 205 h 397"/>
                <a:gd name="T70" fmla="*/ 275 w 299"/>
                <a:gd name="T71" fmla="*/ 131 h 397"/>
                <a:gd name="T72" fmla="*/ 297 w 299"/>
                <a:gd name="T73" fmla="*/ 53 h 397"/>
                <a:gd name="T74" fmla="*/ 297 w 299"/>
                <a:gd name="T75" fmla="*/ 1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9" h="397">
                  <a:moveTo>
                    <a:pt x="297" y="10"/>
                  </a:moveTo>
                  <a:cubicBezTo>
                    <a:pt x="296" y="7"/>
                    <a:pt x="296" y="3"/>
                    <a:pt x="295" y="0"/>
                  </a:cubicBezTo>
                  <a:cubicBezTo>
                    <a:pt x="291" y="2"/>
                    <a:pt x="287" y="3"/>
                    <a:pt x="283" y="3"/>
                  </a:cubicBezTo>
                  <a:cubicBezTo>
                    <a:pt x="258" y="7"/>
                    <a:pt x="234" y="8"/>
                    <a:pt x="210" y="7"/>
                  </a:cubicBezTo>
                  <a:cubicBezTo>
                    <a:pt x="212" y="26"/>
                    <a:pt x="215" y="46"/>
                    <a:pt x="221" y="64"/>
                  </a:cubicBezTo>
                  <a:cubicBezTo>
                    <a:pt x="222" y="68"/>
                    <a:pt x="223" y="71"/>
                    <a:pt x="222" y="75"/>
                  </a:cubicBezTo>
                  <a:cubicBezTo>
                    <a:pt x="221" y="82"/>
                    <a:pt x="216" y="84"/>
                    <a:pt x="211" y="88"/>
                  </a:cubicBezTo>
                  <a:cubicBezTo>
                    <a:pt x="206" y="93"/>
                    <a:pt x="200" y="99"/>
                    <a:pt x="195" y="104"/>
                  </a:cubicBezTo>
                  <a:cubicBezTo>
                    <a:pt x="185" y="114"/>
                    <a:pt x="175" y="125"/>
                    <a:pt x="166" y="135"/>
                  </a:cubicBezTo>
                  <a:cubicBezTo>
                    <a:pt x="147" y="157"/>
                    <a:pt x="130" y="181"/>
                    <a:pt x="114" y="205"/>
                  </a:cubicBezTo>
                  <a:cubicBezTo>
                    <a:pt x="98" y="231"/>
                    <a:pt x="70" y="243"/>
                    <a:pt x="50" y="267"/>
                  </a:cubicBezTo>
                  <a:cubicBezTo>
                    <a:pt x="36" y="283"/>
                    <a:pt x="28" y="303"/>
                    <a:pt x="19" y="322"/>
                  </a:cubicBezTo>
                  <a:cubicBezTo>
                    <a:pt x="12" y="335"/>
                    <a:pt x="7" y="348"/>
                    <a:pt x="2" y="361"/>
                  </a:cubicBezTo>
                  <a:cubicBezTo>
                    <a:pt x="1" y="364"/>
                    <a:pt x="0" y="366"/>
                    <a:pt x="0" y="369"/>
                  </a:cubicBezTo>
                  <a:cubicBezTo>
                    <a:pt x="0" y="372"/>
                    <a:pt x="2" y="375"/>
                    <a:pt x="4" y="377"/>
                  </a:cubicBezTo>
                  <a:cubicBezTo>
                    <a:pt x="7" y="378"/>
                    <a:pt x="11" y="377"/>
                    <a:pt x="13" y="375"/>
                  </a:cubicBezTo>
                  <a:cubicBezTo>
                    <a:pt x="16" y="372"/>
                    <a:pt x="17" y="369"/>
                    <a:pt x="19" y="366"/>
                  </a:cubicBezTo>
                  <a:cubicBezTo>
                    <a:pt x="26" y="351"/>
                    <a:pt x="42" y="333"/>
                    <a:pt x="52" y="319"/>
                  </a:cubicBezTo>
                  <a:cubicBezTo>
                    <a:pt x="53" y="317"/>
                    <a:pt x="31" y="364"/>
                    <a:pt x="25" y="382"/>
                  </a:cubicBezTo>
                  <a:cubicBezTo>
                    <a:pt x="24" y="386"/>
                    <a:pt x="23" y="391"/>
                    <a:pt x="27" y="394"/>
                  </a:cubicBezTo>
                  <a:cubicBezTo>
                    <a:pt x="29" y="395"/>
                    <a:pt x="31" y="395"/>
                    <a:pt x="33" y="395"/>
                  </a:cubicBezTo>
                  <a:cubicBezTo>
                    <a:pt x="37" y="393"/>
                    <a:pt x="40" y="389"/>
                    <a:pt x="42" y="385"/>
                  </a:cubicBezTo>
                  <a:cubicBezTo>
                    <a:pt x="56" y="357"/>
                    <a:pt x="87" y="303"/>
                    <a:pt x="70" y="340"/>
                  </a:cubicBezTo>
                  <a:cubicBezTo>
                    <a:pt x="62" y="355"/>
                    <a:pt x="56" y="371"/>
                    <a:pt x="48" y="385"/>
                  </a:cubicBezTo>
                  <a:cubicBezTo>
                    <a:pt x="47" y="388"/>
                    <a:pt x="47" y="390"/>
                    <a:pt x="48" y="392"/>
                  </a:cubicBezTo>
                  <a:cubicBezTo>
                    <a:pt x="50" y="397"/>
                    <a:pt x="57" y="396"/>
                    <a:pt x="60" y="393"/>
                  </a:cubicBezTo>
                  <a:cubicBezTo>
                    <a:pt x="74" y="377"/>
                    <a:pt x="93" y="338"/>
                    <a:pt x="93" y="341"/>
                  </a:cubicBezTo>
                  <a:cubicBezTo>
                    <a:pt x="92" y="351"/>
                    <a:pt x="75" y="380"/>
                    <a:pt x="75" y="386"/>
                  </a:cubicBezTo>
                  <a:cubicBezTo>
                    <a:pt x="76" y="390"/>
                    <a:pt x="78" y="393"/>
                    <a:pt x="81" y="393"/>
                  </a:cubicBezTo>
                  <a:cubicBezTo>
                    <a:pt x="87" y="394"/>
                    <a:pt x="90" y="389"/>
                    <a:pt x="92" y="384"/>
                  </a:cubicBezTo>
                  <a:cubicBezTo>
                    <a:pt x="98" y="372"/>
                    <a:pt x="104" y="360"/>
                    <a:pt x="110" y="347"/>
                  </a:cubicBezTo>
                  <a:cubicBezTo>
                    <a:pt x="117" y="332"/>
                    <a:pt x="125" y="307"/>
                    <a:pt x="128" y="290"/>
                  </a:cubicBezTo>
                  <a:cubicBezTo>
                    <a:pt x="129" y="285"/>
                    <a:pt x="131" y="280"/>
                    <a:pt x="135" y="275"/>
                  </a:cubicBezTo>
                  <a:cubicBezTo>
                    <a:pt x="143" y="267"/>
                    <a:pt x="151" y="259"/>
                    <a:pt x="159" y="251"/>
                  </a:cubicBezTo>
                  <a:cubicBezTo>
                    <a:pt x="175" y="236"/>
                    <a:pt x="191" y="221"/>
                    <a:pt x="206" y="205"/>
                  </a:cubicBezTo>
                  <a:cubicBezTo>
                    <a:pt x="230" y="182"/>
                    <a:pt x="255" y="158"/>
                    <a:pt x="275" y="131"/>
                  </a:cubicBezTo>
                  <a:cubicBezTo>
                    <a:pt x="289" y="112"/>
                    <a:pt x="299" y="77"/>
                    <a:pt x="297" y="53"/>
                  </a:cubicBezTo>
                  <a:cubicBezTo>
                    <a:pt x="296" y="39"/>
                    <a:pt x="297" y="24"/>
                    <a:pt x="297" y="10"/>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6" name="Freeform 223"/>
            <p:cNvSpPr>
              <a:spLocks/>
            </p:cNvSpPr>
            <p:nvPr/>
          </p:nvSpPr>
          <p:spPr bwMode="auto">
            <a:xfrm>
              <a:off x="1060450" y="5400676"/>
              <a:ext cx="963613" cy="300038"/>
            </a:xfrm>
            <a:custGeom>
              <a:avLst/>
              <a:gdLst>
                <a:gd name="T0" fmla="*/ 229 w 305"/>
                <a:gd name="T1" fmla="*/ 18 h 95"/>
                <a:gd name="T2" fmla="*/ 148 w 305"/>
                <a:gd name="T3" fmla="*/ 51 h 95"/>
                <a:gd name="T4" fmla="*/ 65 w 305"/>
                <a:gd name="T5" fmla="*/ 75 h 95"/>
                <a:gd name="T6" fmla="*/ 2 w 305"/>
                <a:gd name="T7" fmla="*/ 50 h 95"/>
                <a:gd name="T8" fmla="*/ 1 w 305"/>
                <a:gd name="T9" fmla="*/ 54 h 95"/>
                <a:gd name="T10" fmla="*/ 12 w 305"/>
                <a:gd name="T11" fmla="*/ 80 h 95"/>
                <a:gd name="T12" fmla="*/ 39 w 305"/>
                <a:gd name="T13" fmla="*/ 90 h 95"/>
                <a:gd name="T14" fmla="*/ 123 w 305"/>
                <a:gd name="T15" fmla="*/ 76 h 95"/>
                <a:gd name="T16" fmla="*/ 203 w 305"/>
                <a:gd name="T17" fmla="*/ 42 h 95"/>
                <a:gd name="T18" fmla="*/ 266 w 305"/>
                <a:gd name="T19" fmla="*/ 28 h 95"/>
                <a:gd name="T20" fmla="*/ 298 w 305"/>
                <a:gd name="T21" fmla="*/ 16 h 95"/>
                <a:gd name="T22" fmla="*/ 305 w 305"/>
                <a:gd name="T23" fmla="*/ 0 h 95"/>
                <a:gd name="T24" fmla="*/ 281 w 305"/>
                <a:gd name="T25" fmla="*/ 9 h 95"/>
                <a:gd name="T26" fmla="*/ 229 w 305"/>
                <a:gd name="T27" fmla="*/ 1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5" h="95">
                  <a:moveTo>
                    <a:pt x="229" y="18"/>
                  </a:moveTo>
                  <a:cubicBezTo>
                    <a:pt x="200" y="25"/>
                    <a:pt x="174" y="39"/>
                    <a:pt x="148" y="51"/>
                  </a:cubicBezTo>
                  <a:cubicBezTo>
                    <a:pt x="122" y="63"/>
                    <a:pt x="94" y="74"/>
                    <a:pt x="65" y="75"/>
                  </a:cubicBezTo>
                  <a:cubicBezTo>
                    <a:pt x="42" y="75"/>
                    <a:pt x="17" y="66"/>
                    <a:pt x="2" y="50"/>
                  </a:cubicBezTo>
                  <a:cubicBezTo>
                    <a:pt x="1" y="51"/>
                    <a:pt x="1" y="53"/>
                    <a:pt x="1" y="54"/>
                  </a:cubicBezTo>
                  <a:cubicBezTo>
                    <a:pt x="0" y="64"/>
                    <a:pt x="5" y="73"/>
                    <a:pt x="12" y="80"/>
                  </a:cubicBezTo>
                  <a:cubicBezTo>
                    <a:pt x="20" y="86"/>
                    <a:pt x="30" y="89"/>
                    <a:pt x="39" y="90"/>
                  </a:cubicBezTo>
                  <a:cubicBezTo>
                    <a:pt x="68" y="95"/>
                    <a:pt x="97" y="87"/>
                    <a:pt x="123" y="76"/>
                  </a:cubicBezTo>
                  <a:cubicBezTo>
                    <a:pt x="150" y="65"/>
                    <a:pt x="175" y="51"/>
                    <a:pt x="203" y="42"/>
                  </a:cubicBezTo>
                  <a:cubicBezTo>
                    <a:pt x="223" y="35"/>
                    <a:pt x="244" y="31"/>
                    <a:pt x="266" y="28"/>
                  </a:cubicBezTo>
                  <a:cubicBezTo>
                    <a:pt x="277" y="27"/>
                    <a:pt x="290" y="25"/>
                    <a:pt x="298" y="16"/>
                  </a:cubicBezTo>
                  <a:cubicBezTo>
                    <a:pt x="302" y="12"/>
                    <a:pt x="304" y="6"/>
                    <a:pt x="305" y="0"/>
                  </a:cubicBezTo>
                  <a:cubicBezTo>
                    <a:pt x="297" y="4"/>
                    <a:pt x="289" y="7"/>
                    <a:pt x="281" y="9"/>
                  </a:cubicBezTo>
                  <a:cubicBezTo>
                    <a:pt x="264" y="13"/>
                    <a:pt x="246" y="15"/>
                    <a:pt x="229" y="18"/>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7" name="Freeform 224"/>
            <p:cNvSpPr>
              <a:spLocks/>
            </p:cNvSpPr>
            <p:nvPr/>
          </p:nvSpPr>
          <p:spPr bwMode="auto">
            <a:xfrm>
              <a:off x="1239838" y="5237163"/>
              <a:ext cx="379413" cy="285750"/>
            </a:xfrm>
            <a:custGeom>
              <a:avLst/>
              <a:gdLst>
                <a:gd name="T0" fmla="*/ 28 w 120"/>
                <a:gd name="T1" fmla="*/ 89 h 91"/>
                <a:gd name="T2" fmla="*/ 47 w 120"/>
                <a:gd name="T3" fmla="*/ 83 h 91"/>
                <a:gd name="T4" fmla="*/ 120 w 120"/>
                <a:gd name="T5" fmla="*/ 29 h 91"/>
                <a:gd name="T6" fmla="*/ 115 w 120"/>
                <a:gd name="T7" fmla="*/ 24 h 91"/>
                <a:gd name="T8" fmla="*/ 99 w 120"/>
                <a:gd name="T9" fmla="*/ 0 h 91"/>
                <a:gd name="T10" fmla="*/ 65 w 120"/>
                <a:gd name="T11" fmla="*/ 19 h 91"/>
                <a:gd name="T12" fmla="*/ 0 w 120"/>
                <a:gd name="T13" fmla="*/ 55 h 91"/>
                <a:gd name="T14" fmla="*/ 14 w 120"/>
                <a:gd name="T15" fmla="*/ 77 h 91"/>
                <a:gd name="T16" fmla="*/ 28 w 120"/>
                <a:gd name="T17" fmla="*/ 8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91">
                  <a:moveTo>
                    <a:pt x="28" y="89"/>
                  </a:moveTo>
                  <a:cubicBezTo>
                    <a:pt x="35" y="91"/>
                    <a:pt x="41" y="87"/>
                    <a:pt x="47" y="83"/>
                  </a:cubicBezTo>
                  <a:cubicBezTo>
                    <a:pt x="73" y="67"/>
                    <a:pt x="97" y="48"/>
                    <a:pt x="120" y="29"/>
                  </a:cubicBezTo>
                  <a:cubicBezTo>
                    <a:pt x="118" y="27"/>
                    <a:pt x="116" y="26"/>
                    <a:pt x="115" y="24"/>
                  </a:cubicBezTo>
                  <a:cubicBezTo>
                    <a:pt x="107" y="18"/>
                    <a:pt x="103" y="9"/>
                    <a:pt x="99" y="0"/>
                  </a:cubicBezTo>
                  <a:cubicBezTo>
                    <a:pt x="87" y="5"/>
                    <a:pt x="76" y="12"/>
                    <a:pt x="65" y="19"/>
                  </a:cubicBezTo>
                  <a:cubicBezTo>
                    <a:pt x="44" y="32"/>
                    <a:pt x="22" y="43"/>
                    <a:pt x="0" y="55"/>
                  </a:cubicBezTo>
                  <a:cubicBezTo>
                    <a:pt x="5" y="62"/>
                    <a:pt x="10" y="69"/>
                    <a:pt x="14" y="77"/>
                  </a:cubicBezTo>
                  <a:cubicBezTo>
                    <a:pt x="18" y="82"/>
                    <a:pt x="22" y="87"/>
                    <a:pt x="28" y="89"/>
                  </a:cubicBezTo>
                  <a:close/>
                </a:path>
              </a:pathLst>
            </a:custGeom>
            <a:solidFill>
              <a:srgbClr val="0AA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8" name="Freeform 225"/>
            <p:cNvSpPr>
              <a:spLocks/>
            </p:cNvSpPr>
            <p:nvPr/>
          </p:nvSpPr>
          <p:spPr bwMode="auto">
            <a:xfrm>
              <a:off x="1066800" y="5259388"/>
              <a:ext cx="960438" cy="377825"/>
            </a:xfrm>
            <a:custGeom>
              <a:avLst/>
              <a:gdLst>
                <a:gd name="T0" fmla="*/ 303 w 304"/>
                <a:gd name="T1" fmla="*/ 27 h 120"/>
                <a:gd name="T2" fmla="*/ 294 w 304"/>
                <a:gd name="T3" fmla="*/ 0 h 120"/>
                <a:gd name="T4" fmla="*/ 288 w 304"/>
                <a:gd name="T5" fmla="*/ 17 h 120"/>
                <a:gd name="T6" fmla="*/ 234 w 304"/>
                <a:gd name="T7" fmla="*/ 35 h 120"/>
                <a:gd name="T8" fmla="*/ 175 w 304"/>
                <a:gd name="T9" fmla="*/ 22 h 120"/>
                <a:gd name="T10" fmla="*/ 102 w 304"/>
                <a:gd name="T11" fmla="*/ 76 h 120"/>
                <a:gd name="T12" fmla="*/ 83 w 304"/>
                <a:gd name="T13" fmla="*/ 82 h 120"/>
                <a:gd name="T14" fmla="*/ 69 w 304"/>
                <a:gd name="T15" fmla="*/ 70 h 120"/>
                <a:gd name="T16" fmla="*/ 55 w 304"/>
                <a:gd name="T17" fmla="*/ 48 h 120"/>
                <a:gd name="T18" fmla="*/ 20 w 304"/>
                <a:gd name="T19" fmla="*/ 71 h 120"/>
                <a:gd name="T20" fmla="*/ 0 w 304"/>
                <a:gd name="T21" fmla="*/ 95 h 120"/>
                <a:gd name="T22" fmla="*/ 63 w 304"/>
                <a:gd name="T23" fmla="*/ 120 h 120"/>
                <a:gd name="T24" fmla="*/ 146 w 304"/>
                <a:gd name="T25" fmla="*/ 96 h 120"/>
                <a:gd name="T26" fmla="*/ 227 w 304"/>
                <a:gd name="T27" fmla="*/ 63 h 120"/>
                <a:gd name="T28" fmla="*/ 279 w 304"/>
                <a:gd name="T29" fmla="*/ 54 h 120"/>
                <a:gd name="T30" fmla="*/ 303 w 304"/>
                <a:gd name="T31" fmla="*/ 45 h 120"/>
                <a:gd name="T32" fmla="*/ 303 w 304"/>
                <a:gd name="T33" fmla="*/ 27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4" h="120">
                  <a:moveTo>
                    <a:pt x="303" y="27"/>
                  </a:moveTo>
                  <a:cubicBezTo>
                    <a:pt x="303" y="17"/>
                    <a:pt x="302" y="6"/>
                    <a:pt x="294" y="0"/>
                  </a:cubicBezTo>
                  <a:cubicBezTo>
                    <a:pt x="293" y="6"/>
                    <a:pt x="291" y="12"/>
                    <a:pt x="288" y="17"/>
                  </a:cubicBezTo>
                  <a:cubicBezTo>
                    <a:pt x="277" y="34"/>
                    <a:pt x="254" y="35"/>
                    <a:pt x="234" y="35"/>
                  </a:cubicBezTo>
                  <a:cubicBezTo>
                    <a:pt x="214" y="34"/>
                    <a:pt x="192" y="33"/>
                    <a:pt x="175" y="22"/>
                  </a:cubicBezTo>
                  <a:cubicBezTo>
                    <a:pt x="152" y="41"/>
                    <a:pt x="128" y="60"/>
                    <a:pt x="102" y="76"/>
                  </a:cubicBezTo>
                  <a:cubicBezTo>
                    <a:pt x="96" y="80"/>
                    <a:pt x="90" y="84"/>
                    <a:pt x="83" y="82"/>
                  </a:cubicBezTo>
                  <a:cubicBezTo>
                    <a:pt x="77" y="80"/>
                    <a:pt x="73" y="75"/>
                    <a:pt x="69" y="70"/>
                  </a:cubicBezTo>
                  <a:cubicBezTo>
                    <a:pt x="65" y="62"/>
                    <a:pt x="60" y="55"/>
                    <a:pt x="55" y="48"/>
                  </a:cubicBezTo>
                  <a:cubicBezTo>
                    <a:pt x="43" y="55"/>
                    <a:pt x="31" y="63"/>
                    <a:pt x="20" y="71"/>
                  </a:cubicBezTo>
                  <a:cubicBezTo>
                    <a:pt x="11" y="77"/>
                    <a:pt x="3" y="85"/>
                    <a:pt x="0" y="95"/>
                  </a:cubicBezTo>
                  <a:cubicBezTo>
                    <a:pt x="15" y="111"/>
                    <a:pt x="40" y="120"/>
                    <a:pt x="63" y="120"/>
                  </a:cubicBezTo>
                  <a:cubicBezTo>
                    <a:pt x="92" y="119"/>
                    <a:pt x="120" y="108"/>
                    <a:pt x="146" y="96"/>
                  </a:cubicBezTo>
                  <a:cubicBezTo>
                    <a:pt x="172" y="84"/>
                    <a:pt x="198" y="70"/>
                    <a:pt x="227" y="63"/>
                  </a:cubicBezTo>
                  <a:cubicBezTo>
                    <a:pt x="244" y="60"/>
                    <a:pt x="262" y="58"/>
                    <a:pt x="279" y="54"/>
                  </a:cubicBezTo>
                  <a:cubicBezTo>
                    <a:pt x="287" y="52"/>
                    <a:pt x="295" y="49"/>
                    <a:pt x="303" y="45"/>
                  </a:cubicBezTo>
                  <a:cubicBezTo>
                    <a:pt x="304" y="39"/>
                    <a:pt x="303" y="33"/>
                    <a:pt x="303"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9" name="Freeform 226"/>
            <p:cNvSpPr>
              <a:spLocks/>
            </p:cNvSpPr>
            <p:nvPr/>
          </p:nvSpPr>
          <p:spPr bwMode="auto">
            <a:xfrm>
              <a:off x="2136775" y="6043613"/>
              <a:ext cx="593725" cy="457200"/>
            </a:xfrm>
            <a:custGeom>
              <a:avLst/>
              <a:gdLst>
                <a:gd name="T0" fmla="*/ 151 w 188"/>
                <a:gd name="T1" fmla="*/ 65 h 145"/>
                <a:gd name="T2" fmla="*/ 41 w 188"/>
                <a:gd name="T3" fmla="*/ 119 h 145"/>
                <a:gd name="T4" fmla="*/ 19 w 188"/>
                <a:gd name="T5" fmla="*/ 113 h 145"/>
                <a:gd name="T6" fmla="*/ 3 w 188"/>
                <a:gd name="T7" fmla="*/ 84 h 145"/>
                <a:gd name="T8" fmla="*/ 3 w 188"/>
                <a:gd name="T9" fmla="*/ 82 h 145"/>
                <a:gd name="T10" fmla="*/ 0 w 188"/>
                <a:gd name="T11" fmla="*/ 101 h 145"/>
                <a:gd name="T12" fmla="*/ 10 w 188"/>
                <a:gd name="T13" fmla="*/ 129 h 145"/>
                <a:gd name="T14" fmla="*/ 49 w 188"/>
                <a:gd name="T15" fmla="*/ 143 h 145"/>
                <a:gd name="T16" fmla="*/ 144 w 188"/>
                <a:gd name="T17" fmla="*/ 107 h 145"/>
                <a:gd name="T18" fmla="*/ 170 w 188"/>
                <a:gd name="T19" fmla="*/ 56 h 145"/>
                <a:gd name="T20" fmla="*/ 188 w 188"/>
                <a:gd name="T21" fmla="*/ 0 h 145"/>
                <a:gd name="T22" fmla="*/ 177 w 188"/>
                <a:gd name="T23" fmla="*/ 18 h 145"/>
                <a:gd name="T24" fmla="*/ 151 w 188"/>
                <a:gd name="T25" fmla="*/ 6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145">
                  <a:moveTo>
                    <a:pt x="151" y="65"/>
                  </a:moveTo>
                  <a:cubicBezTo>
                    <a:pt x="127" y="100"/>
                    <a:pt x="83" y="121"/>
                    <a:pt x="41" y="119"/>
                  </a:cubicBezTo>
                  <a:cubicBezTo>
                    <a:pt x="33" y="118"/>
                    <a:pt x="25" y="117"/>
                    <a:pt x="19" y="113"/>
                  </a:cubicBezTo>
                  <a:cubicBezTo>
                    <a:pt x="9" y="107"/>
                    <a:pt x="4" y="95"/>
                    <a:pt x="3" y="84"/>
                  </a:cubicBezTo>
                  <a:cubicBezTo>
                    <a:pt x="3" y="83"/>
                    <a:pt x="3" y="83"/>
                    <a:pt x="3" y="82"/>
                  </a:cubicBezTo>
                  <a:cubicBezTo>
                    <a:pt x="1" y="88"/>
                    <a:pt x="0" y="95"/>
                    <a:pt x="0" y="101"/>
                  </a:cubicBezTo>
                  <a:cubicBezTo>
                    <a:pt x="0" y="111"/>
                    <a:pt x="3" y="121"/>
                    <a:pt x="10" y="129"/>
                  </a:cubicBezTo>
                  <a:cubicBezTo>
                    <a:pt x="20" y="140"/>
                    <a:pt x="35" y="143"/>
                    <a:pt x="49" y="143"/>
                  </a:cubicBezTo>
                  <a:cubicBezTo>
                    <a:pt x="84" y="145"/>
                    <a:pt x="121" y="133"/>
                    <a:pt x="144" y="107"/>
                  </a:cubicBezTo>
                  <a:cubicBezTo>
                    <a:pt x="156" y="92"/>
                    <a:pt x="164" y="74"/>
                    <a:pt x="170" y="56"/>
                  </a:cubicBezTo>
                  <a:cubicBezTo>
                    <a:pt x="176" y="37"/>
                    <a:pt x="182" y="19"/>
                    <a:pt x="188" y="0"/>
                  </a:cubicBezTo>
                  <a:cubicBezTo>
                    <a:pt x="184" y="6"/>
                    <a:pt x="180" y="12"/>
                    <a:pt x="177" y="18"/>
                  </a:cubicBezTo>
                  <a:cubicBezTo>
                    <a:pt x="169" y="34"/>
                    <a:pt x="161" y="50"/>
                    <a:pt x="151" y="65"/>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0" name="Freeform 227"/>
            <p:cNvSpPr>
              <a:spLocks/>
            </p:cNvSpPr>
            <p:nvPr/>
          </p:nvSpPr>
          <p:spPr bwMode="auto">
            <a:xfrm>
              <a:off x="2216150" y="5829301"/>
              <a:ext cx="363538" cy="422275"/>
            </a:xfrm>
            <a:custGeom>
              <a:avLst/>
              <a:gdLst>
                <a:gd name="T0" fmla="*/ 115 w 115"/>
                <a:gd name="T1" fmla="*/ 47 h 134"/>
                <a:gd name="T2" fmla="*/ 62 w 115"/>
                <a:gd name="T3" fmla="*/ 0 h 134"/>
                <a:gd name="T4" fmla="*/ 32 w 115"/>
                <a:gd name="T5" fmla="*/ 69 h 134"/>
                <a:gd name="T6" fmla="*/ 0 w 115"/>
                <a:gd name="T7" fmla="*/ 111 h 134"/>
                <a:gd name="T8" fmla="*/ 74 w 115"/>
                <a:gd name="T9" fmla="*/ 134 h 134"/>
                <a:gd name="T10" fmla="*/ 115 w 115"/>
                <a:gd name="T11" fmla="*/ 47 h 134"/>
              </a:gdLst>
              <a:ahLst/>
              <a:cxnLst>
                <a:cxn ang="0">
                  <a:pos x="T0" y="T1"/>
                </a:cxn>
                <a:cxn ang="0">
                  <a:pos x="T2" y="T3"/>
                </a:cxn>
                <a:cxn ang="0">
                  <a:pos x="T4" y="T5"/>
                </a:cxn>
                <a:cxn ang="0">
                  <a:pos x="T6" y="T7"/>
                </a:cxn>
                <a:cxn ang="0">
                  <a:pos x="T8" y="T9"/>
                </a:cxn>
                <a:cxn ang="0">
                  <a:pos x="T10" y="T11"/>
                </a:cxn>
              </a:cxnLst>
              <a:rect l="0" t="0" r="r" b="b"/>
              <a:pathLst>
                <a:path w="115" h="134">
                  <a:moveTo>
                    <a:pt x="115" y="47"/>
                  </a:moveTo>
                  <a:cubicBezTo>
                    <a:pt x="93" y="39"/>
                    <a:pt x="74" y="21"/>
                    <a:pt x="62" y="0"/>
                  </a:cubicBezTo>
                  <a:cubicBezTo>
                    <a:pt x="61" y="25"/>
                    <a:pt x="47" y="49"/>
                    <a:pt x="32" y="69"/>
                  </a:cubicBezTo>
                  <a:cubicBezTo>
                    <a:pt x="22" y="83"/>
                    <a:pt x="10" y="96"/>
                    <a:pt x="0" y="111"/>
                  </a:cubicBezTo>
                  <a:cubicBezTo>
                    <a:pt x="25" y="115"/>
                    <a:pt x="50" y="123"/>
                    <a:pt x="74" y="134"/>
                  </a:cubicBezTo>
                  <a:cubicBezTo>
                    <a:pt x="91" y="107"/>
                    <a:pt x="105" y="78"/>
                    <a:pt x="115" y="47"/>
                  </a:cubicBezTo>
                  <a:close/>
                </a:path>
              </a:pathLst>
            </a:custGeom>
            <a:solidFill>
              <a:srgbClr val="0AA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1" name="Freeform 228"/>
            <p:cNvSpPr>
              <a:spLocks/>
            </p:cNvSpPr>
            <p:nvPr/>
          </p:nvSpPr>
          <p:spPr bwMode="auto">
            <a:xfrm>
              <a:off x="2146300" y="5970588"/>
              <a:ext cx="603250" cy="454025"/>
            </a:xfrm>
            <a:custGeom>
              <a:avLst/>
              <a:gdLst>
                <a:gd name="T0" fmla="*/ 160 w 191"/>
                <a:gd name="T1" fmla="*/ 7 h 144"/>
                <a:gd name="T2" fmla="*/ 137 w 191"/>
                <a:gd name="T3" fmla="*/ 2 h 144"/>
                <a:gd name="T4" fmla="*/ 105 w 191"/>
                <a:gd name="T5" fmla="*/ 73 h 144"/>
                <a:gd name="T6" fmla="*/ 80 w 191"/>
                <a:gd name="T7" fmla="*/ 82 h 144"/>
                <a:gd name="T8" fmla="*/ 22 w 191"/>
                <a:gd name="T9" fmla="*/ 66 h 144"/>
                <a:gd name="T10" fmla="*/ 5 w 191"/>
                <a:gd name="T11" fmla="*/ 94 h 144"/>
                <a:gd name="T12" fmla="*/ 0 w 191"/>
                <a:gd name="T13" fmla="*/ 105 h 144"/>
                <a:gd name="T14" fmla="*/ 16 w 191"/>
                <a:gd name="T15" fmla="*/ 136 h 144"/>
                <a:gd name="T16" fmla="*/ 38 w 191"/>
                <a:gd name="T17" fmla="*/ 142 h 144"/>
                <a:gd name="T18" fmla="*/ 148 w 191"/>
                <a:gd name="T19" fmla="*/ 88 h 144"/>
                <a:gd name="T20" fmla="*/ 174 w 191"/>
                <a:gd name="T21" fmla="*/ 41 h 144"/>
                <a:gd name="T22" fmla="*/ 179 w 191"/>
                <a:gd name="T23" fmla="*/ 31 h 144"/>
                <a:gd name="T24" fmla="*/ 188 w 191"/>
                <a:gd name="T25" fmla="*/ 9 h 144"/>
                <a:gd name="T26" fmla="*/ 191 w 191"/>
                <a:gd name="T27" fmla="*/ 0 h 144"/>
                <a:gd name="T28" fmla="*/ 160 w 191"/>
                <a:gd name="T29" fmla="*/ 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1" h="144">
                  <a:moveTo>
                    <a:pt x="160" y="7"/>
                  </a:moveTo>
                  <a:cubicBezTo>
                    <a:pt x="152" y="6"/>
                    <a:pt x="144" y="5"/>
                    <a:pt x="137" y="2"/>
                  </a:cubicBezTo>
                  <a:cubicBezTo>
                    <a:pt x="129" y="27"/>
                    <a:pt x="118" y="50"/>
                    <a:pt x="105" y="73"/>
                  </a:cubicBezTo>
                  <a:cubicBezTo>
                    <a:pt x="100" y="82"/>
                    <a:pt x="89" y="86"/>
                    <a:pt x="80" y="82"/>
                  </a:cubicBezTo>
                  <a:cubicBezTo>
                    <a:pt x="61" y="74"/>
                    <a:pt x="42" y="69"/>
                    <a:pt x="22" y="66"/>
                  </a:cubicBezTo>
                  <a:cubicBezTo>
                    <a:pt x="15" y="75"/>
                    <a:pt x="9" y="84"/>
                    <a:pt x="5" y="94"/>
                  </a:cubicBezTo>
                  <a:cubicBezTo>
                    <a:pt x="3" y="98"/>
                    <a:pt x="1" y="102"/>
                    <a:pt x="0" y="105"/>
                  </a:cubicBezTo>
                  <a:cubicBezTo>
                    <a:pt x="1" y="118"/>
                    <a:pt x="6" y="130"/>
                    <a:pt x="16" y="136"/>
                  </a:cubicBezTo>
                  <a:cubicBezTo>
                    <a:pt x="22" y="140"/>
                    <a:pt x="30" y="141"/>
                    <a:pt x="38" y="142"/>
                  </a:cubicBezTo>
                  <a:cubicBezTo>
                    <a:pt x="80" y="144"/>
                    <a:pt x="124" y="123"/>
                    <a:pt x="148" y="88"/>
                  </a:cubicBezTo>
                  <a:cubicBezTo>
                    <a:pt x="158" y="73"/>
                    <a:pt x="166" y="57"/>
                    <a:pt x="174" y="41"/>
                  </a:cubicBezTo>
                  <a:cubicBezTo>
                    <a:pt x="176" y="38"/>
                    <a:pt x="177" y="35"/>
                    <a:pt x="179" y="31"/>
                  </a:cubicBezTo>
                  <a:cubicBezTo>
                    <a:pt x="182" y="25"/>
                    <a:pt x="186" y="15"/>
                    <a:pt x="188" y="9"/>
                  </a:cubicBezTo>
                  <a:cubicBezTo>
                    <a:pt x="189" y="6"/>
                    <a:pt x="190" y="3"/>
                    <a:pt x="191" y="0"/>
                  </a:cubicBezTo>
                  <a:cubicBezTo>
                    <a:pt x="181" y="5"/>
                    <a:pt x="170" y="7"/>
                    <a:pt x="160"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314" name="Group 313"/>
          <p:cNvGrpSpPr/>
          <p:nvPr/>
        </p:nvGrpSpPr>
        <p:grpSpPr>
          <a:xfrm>
            <a:off x="7320967" y="4569388"/>
            <a:ext cx="820331" cy="499163"/>
            <a:chOff x="2493653" y="1337449"/>
            <a:chExt cx="6657975" cy="4051300"/>
          </a:xfrm>
        </p:grpSpPr>
        <p:sp>
          <p:nvSpPr>
            <p:cNvPr id="315" name="Freeform 40"/>
            <p:cNvSpPr>
              <a:spLocks/>
            </p:cNvSpPr>
            <p:nvPr/>
          </p:nvSpPr>
          <p:spPr bwMode="auto">
            <a:xfrm>
              <a:off x="8192778" y="1337449"/>
              <a:ext cx="958850" cy="977900"/>
            </a:xfrm>
            <a:custGeom>
              <a:avLst/>
              <a:gdLst>
                <a:gd name="T0" fmla="*/ 604 w 604"/>
                <a:gd name="T1" fmla="*/ 0 h 616"/>
                <a:gd name="T2" fmla="*/ 0 w 604"/>
                <a:gd name="T3" fmla="*/ 616 h 616"/>
                <a:gd name="T4" fmla="*/ 89 w 604"/>
                <a:gd name="T5" fmla="*/ 494 h 616"/>
                <a:gd name="T6" fmla="*/ 604 w 604"/>
                <a:gd name="T7" fmla="*/ 0 h 616"/>
              </a:gdLst>
              <a:ahLst/>
              <a:cxnLst>
                <a:cxn ang="0">
                  <a:pos x="T0" y="T1"/>
                </a:cxn>
                <a:cxn ang="0">
                  <a:pos x="T2" y="T3"/>
                </a:cxn>
                <a:cxn ang="0">
                  <a:pos x="T4" y="T5"/>
                </a:cxn>
                <a:cxn ang="0">
                  <a:pos x="T6" y="T7"/>
                </a:cxn>
              </a:cxnLst>
              <a:rect l="0" t="0" r="r" b="b"/>
              <a:pathLst>
                <a:path w="604" h="616">
                  <a:moveTo>
                    <a:pt x="604" y="0"/>
                  </a:moveTo>
                  <a:lnTo>
                    <a:pt x="0" y="616"/>
                  </a:lnTo>
                  <a:lnTo>
                    <a:pt x="89" y="494"/>
                  </a:lnTo>
                  <a:lnTo>
                    <a:pt x="604" y="0"/>
                  </a:lnTo>
                  <a:close/>
                </a:path>
              </a:pathLst>
            </a:custGeom>
            <a:solidFill>
              <a:srgbClr val="D9C3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6" name="Freeform 41"/>
            <p:cNvSpPr>
              <a:spLocks/>
            </p:cNvSpPr>
            <p:nvPr/>
          </p:nvSpPr>
          <p:spPr bwMode="auto">
            <a:xfrm>
              <a:off x="8195953" y="1337449"/>
              <a:ext cx="955675" cy="784225"/>
            </a:xfrm>
            <a:custGeom>
              <a:avLst/>
              <a:gdLst>
                <a:gd name="T0" fmla="*/ 87 w 602"/>
                <a:gd name="T1" fmla="*/ 494 h 494"/>
                <a:gd name="T2" fmla="*/ 602 w 602"/>
                <a:gd name="T3" fmla="*/ 0 h 494"/>
                <a:gd name="T4" fmla="*/ 0 w 602"/>
                <a:gd name="T5" fmla="*/ 270 h 494"/>
                <a:gd name="T6" fmla="*/ 87 w 602"/>
                <a:gd name="T7" fmla="*/ 494 h 494"/>
              </a:gdLst>
              <a:ahLst/>
              <a:cxnLst>
                <a:cxn ang="0">
                  <a:pos x="T0" y="T1"/>
                </a:cxn>
                <a:cxn ang="0">
                  <a:pos x="T2" y="T3"/>
                </a:cxn>
                <a:cxn ang="0">
                  <a:pos x="T4" y="T5"/>
                </a:cxn>
                <a:cxn ang="0">
                  <a:pos x="T6" y="T7"/>
                </a:cxn>
              </a:cxnLst>
              <a:rect l="0" t="0" r="r" b="b"/>
              <a:pathLst>
                <a:path w="602" h="494">
                  <a:moveTo>
                    <a:pt x="87" y="494"/>
                  </a:moveTo>
                  <a:lnTo>
                    <a:pt x="602" y="0"/>
                  </a:lnTo>
                  <a:lnTo>
                    <a:pt x="0" y="270"/>
                  </a:lnTo>
                  <a:lnTo>
                    <a:pt x="87" y="494"/>
                  </a:lnTo>
                  <a:close/>
                </a:path>
              </a:pathLst>
            </a:custGeom>
            <a:solidFill>
              <a:srgbClr val="EADD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7" name="Freeform 42"/>
            <p:cNvSpPr>
              <a:spLocks/>
            </p:cNvSpPr>
            <p:nvPr/>
          </p:nvSpPr>
          <p:spPr bwMode="auto">
            <a:xfrm>
              <a:off x="7919728" y="1337449"/>
              <a:ext cx="1231900" cy="428625"/>
            </a:xfrm>
            <a:custGeom>
              <a:avLst/>
              <a:gdLst>
                <a:gd name="T0" fmla="*/ 776 w 776"/>
                <a:gd name="T1" fmla="*/ 0 h 270"/>
                <a:gd name="T2" fmla="*/ 174 w 776"/>
                <a:gd name="T3" fmla="*/ 270 h 270"/>
                <a:gd name="T4" fmla="*/ 0 w 776"/>
                <a:gd name="T5" fmla="*/ 170 h 270"/>
                <a:gd name="T6" fmla="*/ 776 w 776"/>
                <a:gd name="T7" fmla="*/ 0 h 270"/>
              </a:gdLst>
              <a:ahLst/>
              <a:cxnLst>
                <a:cxn ang="0">
                  <a:pos x="T0" y="T1"/>
                </a:cxn>
                <a:cxn ang="0">
                  <a:pos x="T2" y="T3"/>
                </a:cxn>
                <a:cxn ang="0">
                  <a:pos x="T4" y="T5"/>
                </a:cxn>
                <a:cxn ang="0">
                  <a:pos x="T6" y="T7"/>
                </a:cxn>
              </a:cxnLst>
              <a:rect l="0" t="0" r="r" b="b"/>
              <a:pathLst>
                <a:path w="776" h="270">
                  <a:moveTo>
                    <a:pt x="776" y="0"/>
                  </a:moveTo>
                  <a:lnTo>
                    <a:pt x="174" y="270"/>
                  </a:lnTo>
                  <a:lnTo>
                    <a:pt x="0" y="170"/>
                  </a:lnTo>
                  <a:lnTo>
                    <a:pt x="776" y="0"/>
                  </a:lnTo>
                  <a:close/>
                </a:path>
              </a:pathLst>
            </a:custGeom>
            <a:solidFill>
              <a:srgbClr val="F1E9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8" name="Freeform 43"/>
            <p:cNvSpPr>
              <a:spLocks/>
            </p:cNvSpPr>
            <p:nvPr/>
          </p:nvSpPr>
          <p:spPr bwMode="auto">
            <a:xfrm>
              <a:off x="2652403" y="4864874"/>
              <a:ext cx="233363" cy="339725"/>
            </a:xfrm>
            <a:custGeom>
              <a:avLst/>
              <a:gdLst>
                <a:gd name="T0" fmla="*/ 38 w 76"/>
                <a:gd name="T1" fmla="*/ 12 h 111"/>
                <a:gd name="T2" fmla="*/ 0 w 76"/>
                <a:gd name="T3" fmla="*/ 34 h 111"/>
                <a:gd name="T4" fmla="*/ 38 w 76"/>
                <a:gd name="T5" fmla="*/ 99 h 111"/>
                <a:gd name="T6" fmla="*/ 76 w 76"/>
                <a:gd name="T7" fmla="*/ 78 h 111"/>
                <a:gd name="T8" fmla="*/ 38 w 76"/>
                <a:gd name="T9" fmla="*/ 12 h 111"/>
              </a:gdLst>
              <a:ahLst/>
              <a:cxnLst>
                <a:cxn ang="0">
                  <a:pos x="T0" y="T1"/>
                </a:cxn>
                <a:cxn ang="0">
                  <a:pos x="T2" y="T3"/>
                </a:cxn>
                <a:cxn ang="0">
                  <a:pos x="T4" y="T5"/>
                </a:cxn>
                <a:cxn ang="0">
                  <a:pos x="T6" y="T7"/>
                </a:cxn>
                <a:cxn ang="0">
                  <a:pos x="T8" y="T9"/>
                </a:cxn>
              </a:cxnLst>
              <a:rect l="0" t="0" r="r" b="b"/>
              <a:pathLst>
                <a:path w="76" h="111">
                  <a:moveTo>
                    <a:pt x="38" y="12"/>
                  </a:moveTo>
                  <a:cubicBezTo>
                    <a:pt x="17" y="0"/>
                    <a:pt x="0" y="10"/>
                    <a:pt x="0" y="34"/>
                  </a:cubicBezTo>
                  <a:cubicBezTo>
                    <a:pt x="0" y="58"/>
                    <a:pt x="17" y="87"/>
                    <a:pt x="38" y="99"/>
                  </a:cubicBezTo>
                  <a:cubicBezTo>
                    <a:pt x="59" y="111"/>
                    <a:pt x="76" y="102"/>
                    <a:pt x="76" y="78"/>
                  </a:cubicBezTo>
                  <a:cubicBezTo>
                    <a:pt x="76" y="54"/>
                    <a:pt x="59" y="24"/>
                    <a:pt x="38" y="12"/>
                  </a:cubicBezTo>
                  <a:close/>
                </a:path>
              </a:pathLst>
            </a:custGeom>
            <a:solidFill>
              <a:srgbClr val="83A5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9" name="Freeform 44"/>
            <p:cNvSpPr>
              <a:spLocks/>
            </p:cNvSpPr>
            <p:nvPr/>
          </p:nvSpPr>
          <p:spPr bwMode="auto">
            <a:xfrm>
              <a:off x="2906403" y="2121674"/>
              <a:ext cx="5427663" cy="3267075"/>
            </a:xfrm>
            <a:custGeom>
              <a:avLst/>
              <a:gdLst>
                <a:gd name="T0" fmla="*/ 0 w 3419"/>
                <a:gd name="T1" fmla="*/ 2058 h 2058"/>
                <a:gd name="T2" fmla="*/ 3330 w 3419"/>
                <a:gd name="T3" fmla="*/ 122 h 2058"/>
                <a:gd name="T4" fmla="*/ 3419 w 3419"/>
                <a:gd name="T5" fmla="*/ 0 h 2058"/>
                <a:gd name="T6" fmla="*/ 87 w 3419"/>
                <a:gd name="T7" fmla="*/ 1936 h 2058"/>
                <a:gd name="T8" fmla="*/ 0 w 3419"/>
                <a:gd name="T9" fmla="*/ 2058 h 2058"/>
              </a:gdLst>
              <a:ahLst/>
              <a:cxnLst>
                <a:cxn ang="0">
                  <a:pos x="T0" y="T1"/>
                </a:cxn>
                <a:cxn ang="0">
                  <a:pos x="T2" y="T3"/>
                </a:cxn>
                <a:cxn ang="0">
                  <a:pos x="T4" y="T5"/>
                </a:cxn>
                <a:cxn ang="0">
                  <a:pos x="T6" y="T7"/>
                </a:cxn>
                <a:cxn ang="0">
                  <a:pos x="T8" y="T9"/>
                </a:cxn>
              </a:cxnLst>
              <a:rect l="0" t="0" r="r" b="b"/>
              <a:pathLst>
                <a:path w="3419" h="2058">
                  <a:moveTo>
                    <a:pt x="0" y="2058"/>
                  </a:moveTo>
                  <a:lnTo>
                    <a:pt x="3330" y="122"/>
                  </a:lnTo>
                  <a:lnTo>
                    <a:pt x="3419" y="0"/>
                  </a:lnTo>
                  <a:lnTo>
                    <a:pt x="87" y="1936"/>
                  </a:lnTo>
                  <a:lnTo>
                    <a:pt x="0" y="2058"/>
                  </a:lnTo>
                  <a:close/>
                </a:path>
              </a:pathLst>
            </a:custGeom>
            <a:solidFill>
              <a:srgbClr val="5B7D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0" name="Freeform 45"/>
            <p:cNvSpPr>
              <a:spLocks/>
            </p:cNvSpPr>
            <p:nvPr/>
          </p:nvSpPr>
          <p:spPr bwMode="auto">
            <a:xfrm>
              <a:off x="2906403" y="1766074"/>
              <a:ext cx="5427663" cy="3429000"/>
            </a:xfrm>
            <a:custGeom>
              <a:avLst/>
              <a:gdLst>
                <a:gd name="T0" fmla="*/ 87 w 3419"/>
                <a:gd name="T1" fmla="*/ 2160 h 2160"/>
                <a:gd name="T2" fmla="*/ 3419 w 3419"/>
                <a:gd name="T3" fmla="*/ 224 h 2160"/>
                <a:gd name="T4" fmla="*/ 3332 w 3419"/>
                <a:gd name="T5" fmla="*/ 0 h 2160"/>
                <a:gd name="T6" fmla="*/ 0 w 3419"/>
                <a:gd name="T7" fmla="*/ 1936 h 2160"/>
                <a:gd name="T8" fmla="*/ 87 w 3419"/>
                <a:gd name="T9" fmla="*/ 2160 h 2160"/>
              </a:gdLst>
              <a:ahLst/>
              <a:cxnLst>
                <a:cxn ang="0">
                  <a:pos x="T0" y="T1"/>
                </a:cxn>
                <a:cxn ang="0">
                  <a:pos x="T2" y="T3"/>
                </a:cxn>
                <a:cxn ang="0">
                  <a:pos x="T4" y="T5"/>
                </a:cxn>
                <a:cxn ang="0">
                  <a:pos x="T6" y="T7"/>
                </a:cxn>
                <a:cxn ang="0">
                  <a:pos x="T8" y="T9"/>
                </a:cxn>
              </a:cxnLst>
              <a:rect l="0" t="0" r="r" b="b"/>
              <a:pathLst>
                <a:path w="3419" h="2160">
                  <a:moveTo>
                    <a:pt x="87" y="2160"/>
                  </a:moveTo>
                  <a:lnTo>
                    <a:pt x="3419" y="224"/>
                  </a:lnTo>
                  <a:lnTo>
                    <a:pt x="3332" y="0"/>
                  </a:lnTo>
                  <a:lnTo>
                    <a:pt x="0" y="1936"/>
                  </a:lnTo>
                  <a:lnTo>
                    <a:pt x="87" y="2160"/>
                  </a:lnTo>
                  <a:close/>
                </a:path>
              </a:pathLst>
            </a:custGeom>
            <a:solidFill>
              <a:srgbClr val="83A5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1" name="Freeform 46"/>
            <p:cNvSpPr>
              <a:spLocks noEditPoints="1"/>
            </p:cNvSpPr>
            <p:nvPr/>
          </p:nvSpPr>
          <p:spPr bwMode="auto">
            <a:xfrm>
              <a:off x="2493653" y="4680724"/>
              <a:ext cx="550863" cy="708025"/>
            </a:xfrm>
            <a:custGeom>
              <a:avLst/>
              <a:gdLst>
                <a:gd name="T0" fmla="*/ 135 w 180"/>
                <a:gd name="T1" fmla="*/ 52 h 231"/>
                <a:gd name="T2" fmla="*/ 180 w 180"/>
                <a:gd name="T3" fmla="*/ 168 h 231"/>
                <a:gd name="T4" fmla="*/ 135 w 180"/>
                <a:gd name="T5" fmla="*/ 231 h 231"/>
                <a:gd name="T6" fmla="*/ 45 w 180"/>
                <a:gd name="T7" fmla="*/ 179 h 231"/>
                <a:gd name="T8" fmla="*/ 0 w 180"/>
                <a:gd name="T9" fmla="*/ 64 h 231"/>
                <a:gd name="T10" fmla="*/ 45 w 180"/>
                <a:gd name="T11" fmla="*/ 0 h 231"/>
                <a:gd name="T12" fmla="*/ 135 w 180"/>
                <a:gd name="T13" fmla="*/ 52 h 231"/>
                <a:gd name="T14" fmla="*/ 90 w 180"/>
                <a:gd name="T15" fmla="*/ 159 h 231"/>
                <a:gd name="T16" fmla="*/ 128 w 180"/>
                <a:gd name="T17" fmla="*/ 138 h 231"/>
                <a:gd name="T18" fmla="*/ 90 w 180"/>
                <a:gd name="T19" fmla="*/ 72 h 231"/>
                <a:gd name="T20" fmla="*/ 52 w 180"/>
                <a:gd name="T21" fmla="*/ 94 h 231"/>
                <a:gd name="T22" fmla="*/ 90 w 180"/>
                <a:gd name="T23" fmla="*/ 159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0" h="231">
                  <a:moveTo>
                    <a:pt x="135" y="52"/>
                  </a:moveTo>
                  <a:cubicBezTo>
                    <a:pt x="180" y="168"/>
                    <a:pt x="180" y="168"/>
                    <a:pt x="180" y="168"/>
                  </a:cubicBezTo>
                  <a:cubicBezTo>
                    <a:pt x="135" y="231"/>
                    <a:pt x="135" y="231"/>
                    <a:pt x="135" y="231"/>
                  </a:cubicBezTo>
                  <a:cubicBezTo>
                    <a:pt x="45" y="179"/>
                    <a:pt x="45" y="179"/>
                    <a:pt x="45" y="179"/>
                  </a:cubicBezTo>
                  <a:cubicBezTo>
                    <a:pt x="0" y="64"/>
                    <a:pt x="0" y="64"/>
                    <a:pt x="0" y="64"/>
                  </a:cubicBezTo>
                  <a:cubicBezTo>
                    <a:pt x="45" y="0"/>
                    <a:pt x="45" y="0"/>
                    <a:pt x="45" y="0"/>
                  </a:cubicBezTo>
                  <a:lnTo>
                    <a:pt x="135" y="52"/>
                  </a:lnTo>
                  <a:close/>
                  <a:moveTo>
                    <a:pt x="90" y="159"/>
                  </a:moveTo>
                  <a:cubicBezTo>
                    <a:pt x="111" y="171"/>
                    <a:pt x="128" y="162"/>
                    <a:pt x="128" y="138"/>
                  </a:cubicBezTo>
                  <a:cubicBezTo>
                    <a:pt x="128" y="114"/>
                    <a:pt x="111" y="84"/>
                    <a:pt x="90" y="72"/>
                  </a:cubicBezTo>
                  <a:cubicBezTo>
                    <a:pt x="69" y="60"/>
                    <a:pt x="52" y="70"/>
                    <a:pt x="52" y="94"/>
                  </a:cubicBezTo>
                  <a:cubicBezTo>
                    <a:pt x="52" y="118"/>
                    <a:pt x="69" y="147"/>
                    <a:pt x="90" y="159"/>
                  </a:cubicBezTo>
                  <a:close/>
                </a:path>
              </a:pathLst>
            </a:custGeom>
            <a:solidFill>
              <a:srgbClr val="EADD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2" name="Freeform 47"/>
            <p:cNvSpPr>
              <a:spLocks/>
            </p:cNvSpPr>
            <p:nvPr/>
          </p:nvSpPr>
          <p:spPr bwMode="auto">
            <a:xfrm>
              <a:off x="2631766" y="1607324"/>
              <a:ext cx="5564188" cy="3232150"/>
            </a:xfrm>
            <a:custGeom>
              <a:avLst/>
              <a:gdLst>
                <a:gd name="T0" fmla="*/ 173 w 3505"/>
                <a:gd name="T1" fmla="*/ 2036 h 2036"/>
                <a:gd name="T2" fmla="*/ 3505 w 3505"/>
                <a:gd name="T3" fmla="*/ 100 h 2036"/>
                <a:gd name="T4" fmla="*/ 3331 w 3505"/>
                <a:gd name="T5" fmla="*/ 0 h 2036"/>
                <a:gd name="T6" fmla="*/ 0 w 3505"/>
                <a:gd name="T7" fmla="*/ 1936 h 2036"/>
                <a:gd name="T8" fmla="*/ 173 w 3505"/>
                <a:gd name="T9" fmla="*/ 2036 h 2036"/>
              </a:gdLst>
              <a:ahLst/>
              <a:cxnLst>
                <a:cxn ang="0">
                  <a:pos x="T0" y="T1"/>
                </a:cxn>
                <a:cxn ang="0">
                  <a:pos x="T2" y="T3"/>
                </a:cxn>
                <a:cxn ang="0">
                  <a:pos x="T4" y="T5"/>
                </a:cxn>
                <a:cxn ang="0">
                  <a:pos x="T6" y="T7"/>
                </a:cxn>
                <a:cxn ang="0">
                  <a:pos x="T8" y="T9"/>
                </a:cxn>
              </a:cxnLst>
              <a:rect l="0" t="0" r="r" b="b"/>
              <a:pathLst>
                <a:path w="3505" h="2036">
                  <a:moveTo>
                    <a:pt x="173" y="2036"/>
                  </a:moveTo>
                  <a:lnTo>
                    <a:pt x="3505" y="100"/>
                  </a:lnTo>
                  <a:lnTo>
                    <a:pt x="3331" y="0"/>
                  </a:lnTo>
                  <a:lnTo>
                    <a:pt x="0" y="1936"/>
                  </a:lnTo>
                  <a:lnTo>
                    <a:pt x="173" y="2036"/>
                  </a:lnTo>
                  <a:close/>
                </a:path>
              </a:pathLst>
            </a:custGeom>
            <a:solidFill>
              <a:srgbClr val="A3B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3" name="Freeform 48"/>
            <p:cNvSpPr>
              <a:spLocks/>
            </p:cNvSpPr>
            <p:nvPr/>
          </p:nvSpPr>
          <p:spPr bwMode="auto">
            <a:xfrm>
              <a:off x="8605528" y="1337449"/>
              <a:ext cx="546100" cy="382588"/>
            </a:xfrm>
            <a:custGeom>
              <a:avLst/>
              <a:gdLst>
                <a:gd name="T0" fmla="*/ 21 w 178"/>
                <a:gd name="T1" fmla="*/ 44 h 125"/>
                <a:gd name="T2" fmla="*/ 0 w 178"/>
                <a:gd name="T3" fmla="*/ 39 h 125"/>
                <a:gd name="T4" fmla="*/ 178 w 178"/>
                <a:gd name="T5" fmla="*/ 0 h 125"/>
                <a:gd name="T6" fmla="*/ 56 w 178"/>
                <a:gd name="T7" fmla="*/ 125 h 125"/>
                <a:gd name="T8" fmla="*/ 59 w 178"/>
                <a:gd name="T9" fmla="*/ 109 h 125"/>
                <a:gd name="T10" fmla="*/ 21 w 178"/>
                <a:gd name="T11" fmla="*/ 44 h 125"/>
              </a:gdLst>
              <a:ahLst/>
              <a:cxnLst>
                <a:cxn ang="0">
                  <a:pos x="T0" y="T1"/>
                </a:cxn>
                <a:cxn ang="0">
                  <a:pos x="T2" y="T3"/>
                </a:cxn>
                <a:cxn ang="0">
                  <a:pos x="T4" y="T5"/>
                </a:cxn>
                <a:cxn ang="0">
                  <a:pos x="T6" y="T7"/>
                </a:cxn>
                <a:cxn ang="0">
                  <a:pos x="T8" y="T9"/>
                </a:cxn>
                <a:cxn ang="0">
                  <a:pos x="T10" y="T11"/>
                </a:cxn>
              </a:cxnLst>
              <a:rect l="0" t="0" r="r" b="b"/>
              <a:pathLst>
                <a:path w="178" h="125">
                  <a:moveTo>
                    <a:pt x="21" y="44"/>
                  </a:moveTo>
                  <a:cubicBezTo>
                    <a:pt x="14" y="39"/>
                    <a:pt x="6" y="38"/>
                    <a:pt x="0" y="39"/>
                  </a:cubicBezTo>
                  <a:cubicBezTo>
                    <a:pt x="178" y="0"/>
                    <a:pt x="178" y="0"/>
                    <a:pt x="178" y="0"/>
                  </a:cubicBezTo>
                  <a:cubicBezTo>
                    <a:pt x="56" y="125"/>
                    <a:pt x="56" y="125"/>
                    <a:pt x="56" y="125"/>
                  </a:cubicBezTo>
                  <a:cubicBezTo>
                    <a:pt x="58" y="121"/>
                    <a:pt x="59" y="115"/>
                    <a:pt x="59" y="109"/>
                  </a:cubicBezTo>
                  <a:cubicBezTo>
                    <a:pt x="59" y="85"/>
                    <a:pt x="42" y="56"/>
                    <a:pt x="21" y="44"/>
                  </a:cubicBezTo>
                  <a:close/>
                </a:path>
              </a:pathLst>
            </a:custGeom>
            <a:solidFill>
              <a:srgbClr val="83A5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324" name="Group 323"/>
          <p:cNvGrpSpPr/>
          <p:nvPr/>
        </p:nvGrpSpPr>
        <p:grpSpPr>
          <a:xfrm>
            <a:off x="4909463" y="3310671"/>
            <a:ext cx="607698" cy="1452628"/>
            <a:chOff x="1193800" y="966788"/>
            <a:chExt cx="2309813" cy="5521325"/>
          </a:xfrm>
        </p:grpSpPr>
        <p:sp>
          <p:nvSpPr>
            <p:cNvPr id="325" name="Freeform 194"/>
            <p:cNvSpPr>
              <a:spLocks/>
            </p:cNvSpPr>
            <p:nvPr/>
          </p:nvSpPr>
          <p:spPr bwMode="auto">
            <a:xfrm>
              <a:off x="2159000" y="6096001"/>
              <a:ext cx="892175" cy="323850"/>
            </a:xfrm>
            <a:custGeom>
              <a:avLst/>
              <a:gdLst>
                <a:gd name="T0" fmla="*/ 195 w 272"/>
                <a:gd name="T1" fmla="*/ 80 h 99"/>
                <a:gd name="T2" fmla="*/ 248 w 272"/>
                <a:gd name="T3" fmla="*/ 54 h 99"/>
                <a:gd name="T4" fmla="*/ 272 w 272"/>
                <a:gd name="T5" fmla="*/ 26 h 99"/>
                <a:gd name="T6" fmla="*/ 268 w 272"/>
                <a:gd name="T7" fmla="*/ 16 h 99"/>
                <a:gd name="T8" fmla="*/ 265 w 272"/>
                <a:gd name="T9" fmla="*/ 14 h 99"/>
                <a:gd name="T10" fmla="*/ 251 w 272"/>
                <a:gd name="T11" fmla="*/ 8 h 99"/>
                <a:gd name="T12" fmla="*/ 194 w 272"/>
                <a:gd name="T13" fmla="*/ 2 h 99"/>
                <a:gd name="T14" fmla="*/ 166 w 272"/>
                <a:gd name="T15" fmla="*/ 0 h 99"/>
                <a:gd name="T16" fmla="*/ 138 w 272"/>
                <a:gd name="T17" fmla="*/ 1 h 99"/>
                <a:gd name="T18" fmla="*/ 17 w 272"/>
                <a:gd name="T19" fmla="*/ 33 h 99"/>
                <a:gd name="T20" fmla="*/ 5 w 272"/>
                <a:gd name="T21" fmla="*/ 52 h 99"/>
                <a:gd name="T22" fmla="*/ 0 w 272"/>
                <a:gd name="T23" fmla="*/ 76 h 99"/>
                <a:gd name="T24" fmla="*/ 195 w 272"/>
                <a:gd name="T25" fmla="*/ 8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99">
                  <a:moveTo>
                    <a:pt x="195" y="80"/>
                  </a:moveTo>
                  <a:cubicBezTo>
                    <a:pt x="214" y="74"/>
                    <a:pt x="233" y="66"/>
                    <a:pt x="248" y="54"/>
                  </a:cubicBezTo>
                  <a:cubicBezTo>
                    <a:pt x="258" y="46"/>
                    <a:pt x="266" y="37"/>
                    <a:pt x="272" y="26"/>
                  </a:cubicBezTo>
                  <a:cubicBezTo>
                    <a:pt x="271" y="22"/>
                    <a:pt x="270" y="19"/>
                    <a:pt x="268" y="16"/>
                  </a:cubicBezTo>
                  <a:cubicBezTo>
                    <a:pt x="267" y="15"/>
                    <a:pt x="266" y="14"/>
                    <a:pt x="265" y="14"/>
                  </a:cubicBezTo>
                  <a:cubicBezTo>
                    <a:pt x="261" y="10"/>
                    <a:pt x="256" y="9"/>
                    <a:pt x="251" y="8"/>
                  </a:cubicBezTo>
                  <a:cubicBezTo>
                    <a:pt x="232" y="3"/>
                    <a:pt x="213" y="3"/>
                    <a:pt x="194" y="2"/>
                  </a:cubicBezTo>
                  <a:cubicBezTo>
                    <a:pt x="184" y="1"/>
                    <a:pt x="175" y="0"/>
                    <a:pt x="166" y="0"/>
                  </a:cubicBezTo>
                  <a:cubicBezTo>
                    <a:pt x="157" y="0"/>
                    <a:pt x="147" y="1"/>
                    <a:pt x="138" y="1"/>
                  </a:cubicBezTo>
                  <a:cubicBezTo>
                    <a:pt x="96" y="5"/>
                    <a:pt x="54" y="14"/>
                    <a:pt x="17" y="33"/>
                  </a:cubicBezTo>
                  <a:cubicBezTo>
                    <a:pt x="10" y="37"/>
                    <a:pt x="7" y="45"/>
                    <a:pt x="5" y="52"/>
                  </a:cubicBezTo>
                  <a:cubicBezTo>
                    <a:pt x="3" y="60"/>
                    <a:pt x="2" y="68"/>
                    <a:pt x="0" y="76"/>
                  </a:cubicBezTo>
                  <a:cubicBezTo>
                    <a:pt x="63" y="98"/>
                    <a:pt x="132" y="99"/>
                    <a:pt x="195" y="80"/>
                  </a:cubicBez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6" name="Freeform 195"/>
            <p:cNvSpPr>
              <a:spLocks/>
            </p:cNvSpPr>
            <p:nvPr/>
          </p:nvSpPr>
          <p:spPr bwMode="auto">
            <a:xfrm>
              <a:off x="2151063" y="6180138"/>
              <a:ext cx="903288" cy="307975"/>
            </a:xfrm>
            <a:custGeom>
              <a:avLst/>
              <a:gdLst>
                <a:gd name="T0" fmla="*/ 250 w 275"/>
                <a:gd name="T1" fmla="*/ 28 h 94"/>
                <a:gd name="T2" fmla="*/ 197 w 275"/>
                <a:gd name="T3" fmla="*/ 54 h 94"/>
                <a:gd name="T4" fmla="*/ 2 w 275"/>
                <a:gd name="T5" fmla="*/ 50 h 94"/>
                <a:gd name="T6" fmla="*/ 2 w 275"/>
                <a:gd name="T7" fmla="*/ 51 h 94"/>
                <a:gd name="T8" fmla="*/ 0 w 275"/>
                <a:gd name="T9" fmla="*/ 73 h 94"/>
                <a:gd name="T10" fmla="*/ 0 w 275"/>
                <a:gd name="T11" fmla="*/ 75 h 94"/>
                <a:gd name="T12" fmla="*/ 1 w 275"/>
                <a:gd name="T13" fmla="*/ 77 h 94"/>
                <a:gd name="T14" fmla="*/ 41 w 275"/>
                <a:gd name="T15" fmla="*/ 92 h 94"/>
                <a:gd name="T16" fmla="*/ 83 w 275"/>
                <a:gd name="T17" fmla="*/ 94 h 94"/>
                <a:gd name="T18" fmla="*/ 83 w 275"/>
                <a:gd name="T19" fmla="*/ 86 h 94"/>
                <a:gd name="T20" fmla="*/ 83 w 275"/>
                <a:gd name="T21" fmla="*/ 74 h 94"/>
                <a:gd name="T22" fmla="*/ 101 w 275"/>
                <a:gd name="T23" fmla="*/ 74 h 94"/>
                <a:gd name="T24" fmla="*/ 124 w 275"/>
                <a:gd name="T25" fmla="*/ 75 h 94"/>
                <a:gd name="T26" fmla="*/ 211 w 275"/>
                <a:gd name="T27" fmla="*/ 62 h 94"/>
                <a:gd name="T28" fmla="*/ 267 w 275"/>
                <a:gd name="T29" fmla="*/ 26 h 94"/>
                <a:gd name="T30" fmla="*/ 274 w 275"/>
                <a:gd name="T31" fmla="*/ 3 h 94"/>
                <a:gd name="T32" fmla="*/ 274 w 275"/>
                <a:gd name="T33" fmla="*/ 0 h 94"/>
                <a:gd name="T34" fmla="*/ 250 w 275"/>
                <a:gd name="T35" fmla="*/ 2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 h="94">
                  <a:moveTo>
                    <a:pt x="250" y="28"/>
                  </a:moveTo>
                  <a:cubicBezTo>
                    <a:pt x="235" y="40"/>
                    <a:pt x="216" y="48"/>
                    <a:pt x="197" y="54"/>
                  </a:cubicBezTo>
                  <a:cubicBezTo>
                    <a:pt x="134" y="73"/>
                    <a:pt x="65" y="72"/>
                    <a:pt x="2" y="50"/>
                  </a:cubicBezTo>
                  <a:cubicBezTo>
                    <a:pt x="2" y="51"/>
                    <a:pt x="2" y="51"/>
                    <a:pt x="2" y="51"/>
                  </a:cubicBezTo>
                  <a:cubicBezTo>
                    <a:pt x="1" y="58"/>
                    <a:pt x="0" y="66"/>
                    <a:pt x="0" y="73"/>
                  </a:cubicBezTo>
                  <a:cubicBezTo>
                    <a:pt x="0" y="74"/>
                    <a:pt x="0" y="75"/>
                    <a:pt x="0" y="75"/>
                  </a:cubicBezTo>
                  <a:cubicBezTo>
                    <a:pt x="1" y="76"/>
                    <a:pt x="1" y="76"/>
                    <a:pt x="1" y="77"/>
                  </a:cubicBezTo>
                  <a:cubicBezTo>
                    <a:pt x="13" y="85"/>
                    <a:pt x="27" y="90"/>
                    <a:pt x="41" y="92"/>
                  </a:cubicBezTo>
                  <a:cubicBezTo>
                    <a:pt x="55" y="94"/>
                    <a:pt x="69" y="94"/>
                    <a:pt x="83" y="94"/>
                  </a:cubicBezTo>
                  <a:cubicBezTo>
                    <a:pt x="83" y="91"/>
                    <a:pt x="83" y="89"/>
                    <a:pt x="83" y="86"/>
                  </a:cubicBezTo>
                  <a:cubicBezTo>
                    <a:pt x="83" y="83"/>
                    <a:pt x="82" y="77"/>
                    <a:pt x="83" y="74"/>
                  </a:cubicBezTo>
                  <a:cubicBezTo>
                    <a:pt x="85" y="71"/>
                    <a:pt x="97" y="74"/>
                    <a:pt x="101" y="74"/>
                  </a:cubicBezTo>
                  <a:cubicBezTo>
                    <a:pt x="109" y="75"/>
                    <a:pt x="116" y="75"/>
                    <a:pt x="124" y="75"/>
                  </a:cubicBezTo>
                  <a:cubicBezTo>
                    <a:pt x="153" y="74"/>
                    <a:pt x="183" y="70"/>
                    <a:pt x="211" y="62"/>
                  </a:cubicBezTo>
                  <a:cubicBezTo>
                    <a:pt x="234" y="56"/>
                    <a:pt x="253" y="44"/>
                    <a:pt x="267" y="26"/>
                  </a:cubicBezTo>
                  <a:cubicBezTo>
                    <a:pt x="272" y="19"/>
                    <a:pt x="275" y="11"/>
                    <a:pt x="274" y="3"/>
                  </a:cubicBezTo>
                  <a:cubicBezTo>
                    <a:pt x="274" y="2"/>
                    <a:pt x="274" y="1"/>
                    <a:pt x="274" y="0"/>
                  </a:cubicBezTo>
                  <a:cubicBezTo>
                    <a:pt x="268" y="11"/>
                    <a:pt x="260" y="20"/>
                    <a:pt x="250" y="28"/>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7" name="Freeform 196"/>
            <p:cNvSpPr>
              <a:spLocks/>
            </p:cNvSpPr>
            <p:nvPr/>
          </p:nvSpPr>
          <p:spPr bwMode="auto">
            <a:xfrm>
              <a:off x="1508125" y="5649913"/>
              <a:ext cx="439738" cy="323850"/>
            </a:xfrm>
            <a:custGeom>
              <a:avLst/>
              <a:gdLst>
                <a:gd name="T0" fmla="*/ 93 w 134"/>
                <a:gd name="T1" fmla="*/ 42 h 99"/>
                <a:gd name="T2" fmla="*/ 86 w 134"/>
                <a:gd name="T3" fmla="*/ 53 h 99"/>
                <a:gd name="T4" fmla="*/ 52 w 134"/>
                <a:gd name="T5" fmla="*/ 71 h 99"/>
                <a:gd name="T6" fmla="*/ 41 w 134"/>
                <a:gd name="T7" fmla="*/ 73 h 99"/>
                <a:gd name="T8" fmla="*/ 2 w 134"/>
                <a:gd name="T9" fmla="*/ 55 h 99"/>
                <a:gd name="T10" fmla="*/ 1 w 134"/>
                <a:gd name="T11" fmla="*/ 55 h 99"/>
                <a:gd name="T12" fmla="*/ 0 w 134"/>
                <a:gd name="T13" fmla="*/ 67 h 99"/>
                <a:gd name="T14" fmla="*/ 1 w 134"/>
                <a:gd name="T15" fmla="*/ 77 h 99"/>
                <a:gd name="T16" fmla="*/ 16 w 134"/>
                <a:gd name="T17" fmla="*/ 95 h 99"/>
                <a:gd name="T18" fmla="*/ 40 w 134"/>
                <a:gd name="T19" fmla="*/ 99 h 99"/>
                <a:gd name="T20" fmla="*/ 69 w 134"/>
                <a:gd name="T21" fmla="*/ 90 h 99"/>
                <a:gd name="T22" fmla="*/ 79 w 134"/>
                <a:gd name="T23" fmla="*/ 82 h 99"/>
                <a:gd name="T24" fmla="*/ 83 w 134"/>
                <a:gd name="T25" fmla="*/ 69 h 99"/>
                <a:gd name="T26" fmla="*/ 100 w 134"/>
                <a:gd name="T27" fmla="*/ 47 h 99"/>
                <a:gd name="T28" fmla="*/ 121 w 134"/>
                <a:gd name="T29" fmla="*/ 28 h 99"/>
                <a:gd name="T30" fmla="*/ 134 w 134"/>
                <a:gd name="T31" fmla="*/ 0 h 99"/>
                <a:gd name="T32" fmla="*/ 122 w 134"/>
                <a:gd name="T33" fmla="*/ 10 h 99"/>
                <a:gd name="T34" fmla="*/ 93 w 134"/>
                <a:gd name="T35" fmla="*/ 4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4" h="99">
                  <a:moveTo>
                    <a:pt x="93" y="42"/>
                  </a:moveTo>
                  <a:cubicBezTo>
                    <a:pt x="91" y="46"/>
                    <a:pt x="89" y="49"/>
                    <a:pt x="86" y="53"/>
                  </a:cubicBezTo>
                  <a:cubicBezTo>
                    <a:pt x="77" y="62"/>
                    <a:pt x="65" y="68"/>
                    <a:pt x="52" y="71"/>
                  </a:cubicBezTo>
                  <a:cubicBezTo>
                    <a:pt x="49" y="72"/>
                    <a:pt x="45" y="72"/>
                    <a:pt x="41" y="73"/>
                  </a:cubicBezTo>
                  <a:cubicBezTo>
                    <a:pt x="26" y="74"/>
                    <a:pt x="11" y="67"/>
                    <a:pt x="2" y="55"/>
                  </a:cubicBezTo>
                  <a:cubicBezTo>
                    <a:pt x="1" y="55"/>
                    <a:pt x="1" y="55"/>
                    <a:pt x="1" y="55"/>
                  </a:cubicBezTo>
                  <a:cubicBezTo>
                    <a:pt x="1" y="59"/>
                    <a:pt x="0" y="63"/>
                    <a:pt x="0" y="67"/>
                  </a:cubicBezTo>
                  <a:cubicBezTo>
                    <a:pt x="0" y="70"/>
                    <a:pt x="0" y="74"/>
                    <a:pt x="1" y="77"/>
                  </a:cubicBezTo>
                  <a:cubicBezTo>
                    <a:pt x="2" y="85"/>
                    <a:pt x="9" y="92"/>
                    <a:pt x="16" y="95"/>
                  </a:cubicBezTo>
                  <a:cubicBezTo>
                    <a:pt x="24" y="99"/>
                    <a:pt x="32" y="99"/>
                    <a:pt x="40" y="99"/>
                  </a:cubicBezTo>
                  <a:cubicBezTo>
                    <a:pt x="50" y="98"/>
                    <a:pt x="60" y="95"/>
                    <a:pt x="69" y="90"/>
                  </a:cubicBezTo>
                  <a:cubicBezTo>
                    <a:pt x="73" y="88"/>
                    <a:pt x="76" y="85"/>
                    <a:pt x="79" y="82"/>
                  </a:cubicBezTo>
                  <a:cubicBezTo>
                    <a:pt x="81" y="78"/>
                    <a:pt x="82" y="74"/>
                    <a:pt x="83" y="69"/>
                  </a:cubicBezTo>
                  <a:cubicBezTo>
                    <a:pt x="86" y="60"/>
                    <a:pt x="93" y="53"/>
                    <a:pt x="100" y="47"/>
                  </a:cubicBezTo>
                  <a:cubicBezTo>
                    <a:pt x="107" y="41"/>
                    <a:pt x="115" y="36"/>
                    <a:pt x="121" y="28"/>
                  </a:cubicBezTo>
                  <a:cubicBezTo>
                    <a:pt x="127" y="20"/>
                    <a:pt x="131" y="10"/>
                    <a:pt x="134" y="0"/>
                  </a:cubicBezTo>
                  <a:cubicBezTo>
                    <a:pt x="130" y="3"/>
                    <a:pt x="126" y="7"/>
                    <a:pt x="122" y="10"/>
                  </a:cubicBezTo>
                  <a:cubicBezTo>
                    <a:pt x="111" y="19"/>
                    <a:pt x="101" y="30"/>
                    <a:pt x="93" y="42"/>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8" name="Freeform 197"/>
            <p:cNvSpPr>
              <a:spLocks/>
            </p:cNvSpPr>
            <p:nvPr/>
          </p:nvSpPr>
          <p:spPr bwMode="auto">
            <a:xfrm>
              <a:off x="1511300" y="5411788"/>
              <a:ext cx="460375" cy="481013"/>
            </a:xfrm>
            <a:custGeom>
              <a:avLst/>
              <a:gdLst>
                <a:gd name="T0" fmla="*/ 137 w 140"/>
                <a:gd name="T1" fmla="*/ 37 h 147"/>
                <a:gd name="T2" fmla="*/ 129 w 140"/>
                <a:gd name="T3" fmla="*/ 22 h 147"/>
                <a:gd name="T4" fmla="*/ 116 w 140"/>
                <a:gd name="T5" fmla="*/ 6 h 147"/>
                <a:gd name="T6" fmla="*/ 95 w 140"/>
                <a:gd name="T7" fmla="*/ 3 h 147"/>
                <a:gd name="T8" fmla="*/ 89 w 140"/>
                <a:gd name="T9" fmla="*/ 8 h 147"/>
                <a:gd name="T10" fmla="*/ 53 w 140"/>
                <a:gd name="T11" fmla="*/ 41 h 147"/>
                <a:gd name="T12" fmla="*/ 34 w 140"/>
                <a:gd name="T13" fmla="*/ 60 h 147"/>
                <a:gd name="T14" fmla="*/ 26 w 140"/>
                <a:gd name="T15" fmla="*/ 70 h 147"/>
                <a:gd name="T16" fmla="*/ 15 w 140"/>
                <a:gd name="T17" fmla="*/ 86 h 147"/>
                <a:gd name="T18" fmla="*/ 6 w 140"/>
                <a:gd name="T19" fmla="*/ 102 h 147"/>
                <a:gd name="T20" fmla="*/ 2 w 140"/>
                <a:gd name="T21" fmla="*/ 114 h 147"/>
                <a:gd name="T22" fmla="*/ 0 w 140"/>
                <a:gd name="T23" fmla="*/ 128 h 147"/>
                <a:gd name="T24" fmla="*/ 1 w 140"/>
                <a:gd name="T25" fmla="*/ 128 h 147"/>
                <a:gd name="T26" fmla="*/ 40 w 140"/>
                <a:gd name="T27" fmla="*/ 146 h 147"/>
                <a:gd name="T28" fmla="*/ 51 w 140"/>
                <a:gd name="T29" fmla="*/ 144 h 147"/>
                <a:gd name="T30" fmla="*/ 85 w 140"/>
                <a:gd name="T31" fmla="*/ 126 h 147"/>
                <a:gd name="T32" fmla="*/ 92 w 140"/>
                <a:gd name="T33" fmla="*/ 115 h 147"/>
                <a:gd name="T34" fmla="*/ 121 w 140"/>
                <a:gd name="T35" fmla="*/ 83 h 147"/>
                <a:gd name="T36" fmla="*/ 133 w 140"/>
                <a:gd name="T37" fmla="*/ 73 h 147"/>
                <a:gd name="T38" fmla="*/ 135 w 140"/>
                <a:gd name="T39" fmla="*/ 65 h 147"/>
                <a:gd name="T40" fmla="*/ 137 w 140"/>
                <a:gd name="T41" fmla="*/ 3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0" h="147">
                  <a:moveTo>
                    <a:pt x="137" y="37"/>
                  </a:moveTo>
                  <a:cubicBezTo>
                    <a:pt x="135" y="32"/>
                    <a:pt x="132" y="27"/>
                    <a:pt x="129" y="22"/>
                  </a:cubicBezTo>
                  <a:cubicBezTo>
                    <a:pt x="125" y="16"/>
                    <a:pt x="121" y="10"/>
                    <a:pt x="116" y="6"/>
                  </a:cubicBezTo>
                  <a:cubicBezTo>
                    <a:pt x="110" y="2"/>
                    <a:pt x="102" y="0"/>
                    <a:pt x="95" y="3"/>
                  </a:cubicBezTo>
                  <a:cubicBezTo>
                    <a:pt x="93" y="4"/>
                    <a:pt x="91" y="6"/>
                    <a:pt x="89" y="8"/>
                  </a:cubicBezTo>
                  <a:cubicBezTo>
                    <a:pt x="77" y="19"/>
                    <a:pt x="65" y="30"/>
                    <a:pt x="53" y="41"/>
                  </a:cubicBezTo>
                  <a:cubicBezTo>
                    <a:pt x="46" y="47"/>
                    <a:pt x="40" y="53"/>
                    <a:pt x="34" y="60"/>
                  </a:cubicBezTo>
                  <a:cubicBezTo>
                    <a:pt x="31" y="63"/>
                    <a:pt x="29" y="67"/>
                    <a:pt x="26" y="70"/>
                  </a:cubicBezTo>
                  <a:cubicBezTo>
                    <a:pt x="23" y="76"/>
                    <a:pt x="19" y="81"/>
                    <a:pt x="15" y="86"/>
                  </a:cubicBezTo>
                  <a:cubicBezTo>
                    <a:pt x="12" y="91"/>
                    <a:pt x="8" y="97"/>
                    <a:pt x="6" y="102"/>
                  </a:cubicBezTo>
                  <a:cubicBezTo>
                    <a:pt x="4" y="106"/>
                    <a:pt x="3" y="110"/>
                    <a:pt x="2" y="114"/>
                  </a:cubicBezTo>
                  <a:cubicBezTo>
                    <a:pt x="1" y="119"/>
                    <a:pt x="1" y="123"/>
                    <a:pt x="0" y="128"/>
                  </a:cubicBezTo>
                  <a:cubicBezTo>
                    <a:pt x="0" y="128"/>
                    <a:pt x="0" y="128"/>
                    <a:pt x="1" y="128"/>
                  </a:cubicBezTo>
                  <a:cubicBezTo>
                    <a:pt x="10" y="140"/>
                    <a:pt x="25" y="147"/>
                    <a:pt x="40" y="146"/>
                  </a:cubicBezTo>
                  <a:cubicBezTo>
                    <a:pt x="44" y="145"/>
                    <a:pt x="48" y="145"/>
                    <a:pt x="51" y="144"/>
                  </a:cubicBezTo>
                  <a:cubicBezTo>
                    <a:pt x="64" y="141"/>
                    <a:pt x="76" y="135"/>
                    <a:pt x="85" y="126"/>
                  </a:cubicBezTo>
                  <a:cubicBezTo>
                    <a:pt x="88" y="122"/>
                    <a:pt x="90" y="119"/>
                    <a:pt x="92" y="115"/>
                  </a:cubicBezTo>
                  <a:cubicBezTo>
                    <a:pt x="100" y="103"/>
                    <a:pt x="110" y="92"/>
                    <a:pt x="121" y="83"/>
                  </a:cubicBezTo>
                  <a:cubicBezTo>
                    <a:pt x="125" y="80"/>
                    <a:pt x="129" y="76"/>
                    <a:pt x="133" y="73"/>
                  </a:cubicBezTo>
                  <a:cubicBezTo>
                    <a:pt x="134" y="70"/>
                    <a:pt x="135" y="68"/>
                    <a:pt x="135" y="65"/>
                  </a:cubicBezTo>
                  <a:cubicBezTo>
                    <a:pt x="137" y="56"/>
                    <a:pt x="140" y="46"/>
                    <a:pt x="137" y="37"/>
                  </a:cubicBez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9" name="Freeform 198"/>
            <p:cNvSpPr>
              <a:spLocks/>
            </p:cNvSpPr>
            <p:nvPr/>
          </p:nvSpPr>
          <p:spPr bwMode="auto">
            <a:xfrm>
              <a:off x="1511300" y="3997326"/>
              <a:ext cx="642938" cy="1816100"/>
            </a:xfrm>
            <a:custGeom>
              <a:avLst/>
              <a:gdLst>
                <a:gd name="T0" fmla="*/ 46 w 196"/>
                <a:gd name="T1" fmla="*/ 0 h 555"/>
                <a:gd name="T2" fmla="*/ 48 w 196"/>
                <a:gd name="T3" fmla="*/ 50 h 555"/>
                <a:gd name="T4" fmla="*/ 50 w 196"/>
                <a:gd name="T5" fmla="*/ 145 h 555"/>
                <a:gd name="T6" fmla="*/ 52 w 196"/>
                <a:gd name="T7" fmla="*/ 164 h 555"/>
                <a:gd name="T8" fmla="*/ 45 w 196"/>
                <a:gd name="T9" fmla="*/ 177 h 555"/>
                <a:gd name="T10" fmla="*/ 14 w 196"/>
                <a:gd name="T11" fmla="*/ 249 h 555"/>
                <a:gd name="T12" fmla="*/ 8 w 196"/>
                <a:gd name="T13" fmla="*/ 304 h 555"/>
                <a:gd name="T14" fmla="*/ 0 w 196"/>
                <a:gd name="T15" fmla="*/ 517 h 555"/>
                <a:gd name="T16" fmla="*/ 2 w 196"/>
                <a:gd name="T17" fmla="*/ 532 h 555"/>
                <a:gd name="T18" fmla="*/ 41 w 196"/>
                <a:gd name="T19" fmla="*/ 552 h 555"/>
                <a:gd name="T20" fmla="*/ 78 w 196"/>
                <a:gd name="T21" fmla="*/ 523 h 555"/>
                <a:gd name="T22" fmla="*/ 98 w 196"/>
                <a:gd name="T23" fmla="*/ 453 h 555"/>
                <a:gd name="T24" fmla="*/ 117 w 196"/>
                <a:gd name="T25" fmla="*/ 356 h 555"/>
                <a:gd name="T26" fmla="*/ 130 w 196"/>
                <a:gd name="T27" fmla="*/ 314 h 555"/>
                <a:gd name="T28" fmla="*/ 137 w 196"/>
                <a:gd name="T29" fmla="*/ 271 h 555"/>
                <a:gd name="T30" fmla="*/ 193 w 196"/>
                <a:gd name="T31" fmla="*/ 60 h 555"/>
                <a:gd name="T32" fmla="*/ 190 w 196"/>
                <a:gd name="T33" fmla="*/ 33 h 555"/>
                <a:gd name="T34" fmla="*/ 169 w 196"/>
                <a:gd name="T35" fmla="*/ 20 h 555"/>
                <a:gd name="T36" fmla="*/ 46 w 196"/>
                <a:gd name="T37" fmla="*/ 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6" h="555">
                  <a:moveTo>
                    <a:pt x="46" y="0"/>
                  </a:moveTo>
                  <a:cubicBezTo>
                    <a:pt x="54" y="15"/>
                    <a:pt x="51" y="33"/>
                    <a:pt x="48" y="50"/>
                  </a:cubicBezTo>
                  <a:cubicBezTo>
                    <a:pt x="44" y="81"/>
                    <a:pt x="42" y="114"/>
                    <a:pt x="50" y="145"/>
                  </a:cubicBezTo>
                  <a:cubicBezTo>
                    <a:pt x="52" y="151"/>
                    <a:pt x="54" y="158"/>
                    <a:pt x="52" y="164"/>
                  </a:cubicBezTo>
                  <a:cubicBezTo>
                    <a:pt x="51" y="169"/>
                    <a:pt x="48" y="173"/>
                    <a:pt x="45" y="177"/>
                  </a:cubicBezTo>
                  <a:cubicBezTo>
                    <a:pt x="30" y="198"/>
                    <a:pt x="20" y="223"/>
                    <a:pt x="14" y="249"/>
                  </a:cubicBezTo>
                  <a:cubicBezTo>
                    <a:pt x="10" y="267"/>
                    <a:pt x="9" y="286"/>
                    <a:pt x="8" y="304"/>
                  </a:cubicBezTo>
                  <a:cubicBezTo>
                    <a:pt x="3" y="375"/>
                    <a:pt x="1" y="446"/>
                    <a:pt x="0" y="517"/>
                  </a:cubicBezTo>
                  <a:cubicBezTo>
                    <a:pt x="0" y="522"/>
                    <a:pt x="0" y="527"/>
                    <a:pt x="2" y="532"/>
                  </a:cubicBezTo>
                  <a:cubicBezTo>
                    <a:pt x="6" y="548"/>
                    <a:pt x="25" y="555"/>
                    <a:pt x="41" y="552"/>
                  </a:cubicBezTo>
                  <a:cubicBezTo>
                    <a:pt x="56" y="549"/>
                    <a:pt x="69" y="537"/>
                    <a:pt x="78" y="523"/>
                  </a:cubicBezTo>
                  <a:cubicBezTo>
                    <a:pt x="91" y="503"/>
                    <a:pt x="98" y="478"/>
                    <a:pt x="98" y="453"/>
                  </a:cubicBezTo>
                  <a:cubicBezTo>
                    <a:pt x="96" y="420"/>
                    <a:pt x="107" y="387"/>
                    <a:pt x="117" y="356"/>
                  </a:cubicBezTo>
                  <a:cubicBezTo>
                    <a:pt x="121" y="342"/>
                    <a:pt x="126" y="328"/>
                    <a:pt x="130" y="314"/>
                  </a:cubicBezTo>
                  <a:cubicBezTo>
                    <a:pt x="133" y="300"/>
                    <a:pt x="134" y="286"/>
                    <a:pt x="137" y="271"/>
                  </a:cubicBezTo>
                  <a:cubicBezTo>
                    <a:pt x="148" y="199"/>
                    <a:pt x="182" y="132"/>
                    <a:pt x="193" y="60"/>
                  </a:cubicBezTo>
                  <a:cubicBezTo>
                    <a:pt x="195" y="51"/>
                    <a:pt x="196" y="40"/>
                    <a:pt x="190" y="33"/>
                  </a:cubicBezTo>
                  <a:cubicBezTo>
                    <a:pt x="186" y="26"/>
                    <a:pt x="177" y="23"/>
                    <a:pt x="169" y="20"/>
                  </a:cubicBezTo>
                  <a:cubicBezTo>
                    <a:pt x="129" y="9"/>
                    <a:pt x="87" y="4"/>
                    <a:pt x="46" y="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30" name="Freeform 199"/>
            <p:cNvSpPr>
              <a:spLocks/>
            </p:cNvSpPr>
            <p:nvPr/>
          </p:nvSpPr>
          <p:spPr bwMode="auto">
            <a:xfrm>
              <a:off x="2076450" y="3821113"/>
              <a:ext cx="714375" cy="2417763"/>
            </a:xfrm>
            <a:custGeom>
              <a:avLst/>
              <a:gdLst>
                <a:gd name="T0" fmla="*/ 3 w 218"/>
                <a:gd name="T1" fmla="*/ 73 h 739"/>
                <a:gd name="T2" fmla="*/ 1 w 218"/>
                <a:gd name="T3" fmla="*/ 112 h 739"/>
                <a:gd name="T4" fmla="*/ 4 w 218"/>
                <a:gd name="T5" fmla="*/ 145 h 739"/>
                <a:gd name="T6" fmla="*/ 44 w 218"/>
                <a:gd name="T7" fmla="*/ 310 h 739"/>
                <a:gd name="T8" fmla="*/ 36 w 218"/>
                <a:gd name="T9" fmla="*/ 735 h 739"/>
                <a:gd name="T10" fmla="*/ 110 w 218"/>
                <a:gd name="T11" fmla="*/ 734 h 739"/>
                <a:gd name="T12" fmla="*/ 159 w 218"/>
                <a:gd name="T13" fmla="*/ 719 h 739"/>
                <a:gd name="T14" fmla="*/ 167 w 218"/>
                <a:gd name="T15" fmla="*/ 700 h 739"/>
                <a:gd name="T16" fmla="*/ 150 w 218"/>
                <a:gd name="T17" fmla="*/ 630 h 739"/>
                <a:gd name="T18" fmla="*/ 186 w 218"/>
                <a:gd name="T19" fmla="*/ 317 h 739"/>
                <a:gd name="T20" fmla="*/ 178 w 218"/>
                <a:gd name="T21" fmla="*/ 6 h 739"/>
                <a:gd name="T22" fmla="*/ 163 w 218"/>
                <a:gd name="T23" fmla="*/ 0 h 739"/>
                <a:gd name="T24" fmla="*/ 46 w 218"/>
                <a:gd name="T25" fmla="*/ 33 h 739"/>
                <a:gd name="T26" fmla="*/ 3 w 218"/>
                <a:gd name="T27" fmla="*/ 73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 h="739">
                  <a:moveTo>
                    <a:pt x="3" y="73"/>
                  </a:moveTo>
                  <a:cubicBezTo>
                    <a:pt x="4" y="86"/>
                    <a:pt x="1" y="99"/>
                    <a:pt x="1" y="112"/>
                  </a:cubicBezTo>
                  <a:cubicBezTo>
                    <a:pt x="0" y="123"/>
                    <a:pt x="2" y="134"/>
                    <a:pt x="4" y="145"/>
                  </a:cubicBezTo>
                  <a:cubicBezTo>
                    <a:pt x="13" y="201"/>
                    <a:pt x="27" y="256"/>
                    <a:pt x="44" y="310"/>
                  </a:cubicBezTo>
                  <a:cubicBezTo>
                    <a:pt x="9" y="447"/>
                    <a:pt x="31" y="594"/>
                    <a:pt x="36" y="735"/>
                  </a:cubicBezTo>
                  <a:cubicBezTo>
                    <a:pt x="61" y="738"/>
                    <a:pt x="85" y="739"/>
                    <a:pt x="110" y="734"/>
                  </a:cubicBezTo>
                  <a:cubicBezTo>
                    <a:pt x="127" y="731"/>
                    <a:pt x="143" y="726"/>
                    <a:pt x="159" y="719"/>
                  </a:cubicBezTo>
                  <a:cubicBezTo>
                    <a:pt x="167" y="716"/>
                    <a:pt x="170" y="708"/>
                    <a:pt x="167" y="700"/>
                  </a:cubicBezTo>
                  <a:cubicBezTo>
                    <a:pt x="157" y="679"/>
                    <a:pt x="153" y="653"/>
                    <a:pt x="150" y="630"/>
                  </a:cubicBezTo>
                  <a:cubicBezTo>
                    <a:pt x="139" y="525"/>
                    <a:pt x="166" y="421"/>
                    <a:pt x="186" y="317"/>
                  </a:cubicBezTo>
                  <a:cubicBezTo>
                    <a:pt x="206" y="214"/>
                    <a:pt x="218" y="103"/>
                    <a:pt x="178" y="6"/>
                  </a:cubicBezTo>
                  <a:cubicBezTo>
                    <a:pt x="172" y="4"/>
                    <a:pt x="169" y="3"/>
                    <a:pt x="163" y="0"/>
                  </a:cubicBezTo>
                  <a:cubicBezTo>
                    <a:pt x="129" y="21"/>
                    <a:pt x="84" y="17"/>
                    <a:pt x="46" y="33"/>
                  </a:cubicBezTo>
                  <a:cubicBezTo>
                    <a:pt x="29" y="41"/>
                    <a:pt x="10" y="56"/>
                    <a:pt x="3" y="73"/>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31" name="Freeform 200"/>
            <p:cNvSpPr>
              <a:spLocks/>
            </p:cNvSpPr>
            <p:nvPr/>
          </p:nvSpPr>
          <p:spPr bwMode="auto">
            <a:xfrm>
              <a:off x="1289050" y="1863726"/>
              <a:ext cx="1516063" cy="2309813"/>
            </a:xfrm>
            <a:custGeom>
              <a:avLst/>
              <a:gdLst>
                <a:gd name="T0" fmla="*/ 139 w 462"/>
                <a:gd name="T1" fmla="*/ 3 h 706"/>
                <a:gd name="T2" fmla="*/ 58 w 462"/>
                <a:gd name="T3" fmla="*/ 11 h 706"/>
                <a:gd name="T4" fmla="*/ 37 w 462"/>
                <a:gd name="T5" fmla="*/ 22 h 706"/>
                <a:gd name="T6" fmla="*/ 19 w 462"/>
                <a:gd name="T7" fmla="*/ 36 h 706"/>
                <a:gd name="T8" fmla="*/ 0 w 462"/>
                <a:gd name="T9" fmla="*/ 91 h 706"/>
                <a:gd name="T10" fmla="*/ 10 w 462"/>
                <a:gd name="T11" fmla="*/ 148 h 706"/>
                <a:gd name="T12" fmla="*/ 35 w 462"/>
                <a:gd name="T13" fmla="*/ 252 h 706"/>
                <a:gd name="T14" fmla="*/ 52 w 462"/>
                <a:gd name="T15" fmla="*/ 314 h 706"/>
                <a:gd name="T16" fmla="*/ 59 w 462"/>
                <a:gd name="T17" fmla="*/ 340 h 706"/>
                <a:gd name="T18" fmla="*/ 70 w 462"/>
                <a:gd name="T19" fmla="*/ 380 h 706"/>
                <a:gd name="T20" fmla="*/ 84 w 462"/>
                <a:gd name="T21" fmla="*/ 470 h 706"/>
                <a:gd name="T22" fmla="*/ 88 w 462"/>
                <a:gd name="T23" fmla="*/ 530 h 706"/>
                <a:gd name="T24" fmla="*/ 75 w 462"/>
                <a:gd name="T25" fmla="*/ 620 h 706"/>
                <a:gd name="T26" fmla="*/ 92 w 462"/>
                <a:gd name="T27" fmla="*/ 647 h 706"/>
                <a:gd name="T28" fmla="*/ 252 w 462"/>
                <a:gd name="T29" fmla="*/ 686 h 706"/>
                <a:gd name="T30" fmla="*/ 327 w 462"/>
                <a:gd name="T31" fmla="*/ 646 h 706"/>
                <a:gd name="T32" fmla="*/ 431 w 462"/>
                <a:gd name="T33" fmla="*/ 623 h 706"/>
                <a:gd name="T34" fmla="*/ 447 w 462"/>
                <a:gd name="T35" fmla="*/ 622 h 706"/>
                <a:gd name="T36" fmla="*/ 459 w 462"/>
                <a:gd name="T37" fmla="*/ 613 h 706"/>
                <a:gd name="T38" fmla="*/ 453 w 462"/>
                <a:gd name="T39" fmla="*/ 593 h 706"/>
                <a:gd name="T40" fmla="*/ 438 w 462"/>
                <a:gd name="T41" fmla="*/ 577 h 706"/>
                <a:gd name="T42" fmla="*/ 404 w 462"/>
                <a:gd name="T43" fmla="*/ 447 h 706"/>
                <a:gd name="T44" fmla="*/ 401 w 462"/>
                <a:gd name="T45" fmla="*/ 398 h 706"/>
                <a:gd name="T46" fmla="*/ 393 w 462"/>
                <a:gd name="T47" fmla="*/ 352 h 706"/>
                <a:gd name="T48" fmla="*/ 404 w 462"/>
                <a:gd name="T49" fmla="*/ 143 h 706"/>
                <a:gd name="T50" fmla="*/ 392 w 462"/>
                <a:gd name="T51" fmla="*/ 71 h 706"/>
                <a:gd name="T52" fmla="*/ 374 w 462"/>
                <a:gd name="T53" fmla="*/ 42 h 706"/>
                <a:gd name="T54" fmla="*/ 342 w 462"/>
                <a:gd name="T55" fmla="*/ 30 h 706"/>
                <a:gd name="T56" fmla="*/ 301 w 462"/>
                <a:gd name="T57" fmla="*/ 23 h 706"/>
                <a:gd name="T58" fmla="*/ 279 w 462"/>
                <a:gd name="T59" fmla="*/ 19 h 706"/>
                <a:gd name="T60" fmla="*/ 218 w 462"/>
                <a:gd name="T61" fmla="*/ 6 h 706"/>
                <a:gd name="T62" fmla="*/ 139 w 462"/>
                <a:gd name="T63" fmla="*/ 3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2" h="706">
                  <a:moveTo>
                    <a:pt x="139" y="3"/>
                  </a:moveTo>
                  <a:cubicBezTo>
                    <a:pt x="112" y="1"/>
                    <a:pt x="83" y="0"/>
                    <a:pt x="58" y="11"/>
                  </a:cubicBezTo>
                  <a:cubicBezTo>
                    <a:pt x="51" y="14"/>
                    <a:pt x="44" y="18"/>
                    <a:pt x="37" y="22"/>
                  </a:cubicBezTo>
                  <a:cubicBezTo>
                    <a:pt x="31" y="26"/>
                    <a:pt x="25" y="31"/>
                    <a:pt x="19" y="36"/>
                  </a:cubicBezTo>
                  <a:cubicBezTo>
                    <a:pt x="6" y="51"/>
                    <a:pt x="1" y="71"/>
                    <a:pt x="0" y="91"/>
                  </a:cubicBezTo>
                  <a:cubicBezTo>
                    <a:pt x="0" y="110"/>
                    <a:pt x="5" y="129"/>
                    <a:pt x="10" y="148"/>
                  </a:cubicBezTo>
                  <a:cubicBezTo>
                    <a:pt x="18" y="183"/>
                    <a:pt x="26" y="217"/>
                    <a:pt x="35" y="252"/>
                  </a:cubicBezTo>
                  <a:cubicBezTo>
                    <a:pt x="40" y="272"/>
                    <a:pt x="46" y="293"/>
                    <a:pt x="52" y="314"/>
                  </a:cubicBezTo>
                  <a:cubicBezTo>
                    <a:pt x="54" y="322"/>
                    <a:pt x="56" y="331"/>
                    <a:pt x="59" y="340"/>
                  </a:cubicBezTo>
                  <a:cubicBezTo>
                    <a:pt x="63" y="353"/>
                    <a:pt x="66" y="366"/>
                    <a:pt x="70" y="380"/>
                  </a:cubicBezTo>
                  <a:cubicBezTo>
                    <a:pt x="76" y="410"/>
                    <a:pt x="80" y="440"/>
                    <a:pt x="84" y="470"/>
                  </a:cubicBezTo>
                  <a:cubicBezTo>
                    <a:pt x="86" y="490"/>
                    <a:pt x="89" y="510"/>
                    <a:pt x="88" y="530"/>
                  </a:cubicBezTo>
                  <a:cubicBezTo>
                    <a:pt x="88" y="560"/>
                    <a:pt x="82" y="590"/>
                    <a:pt x="75" y="620"/>
                  </a:cubicBezTo>
                  <a:cubicBezTo>
                    <a:pt x="79" y="629"/>
                    <a:pt x="85" y="639"/>
                    <a:pt x="92" y="647"/>
                  </a:cubicBezTo>
                  <a:cubicBezTo>
                    <a:pt x="131" y="690"/>
                    <a:pt x="197" y="706"/>
                    <a:pt x="252" y="686"/>
                  </a:cubicBezTo>
                  <a:cubicBezTo>
                    <a:pt x="279" y="676"/>
                    <a:pt x="302" y="659"/>
                    <a:pt x="327" y="646"/>
                  </a:cubicBezTo>
                  <a:cubicBezTo>
                    <a:pt x="359" y="631"/>
                    <a:pt x="395" y="623"/>
                    <a:pt x="431" y="623"/>
                  </a:cubicBezTo>
                  <a:cubicBezTo>
                    <a:pt x="436" y="624"/>
                    <a:pt x="442" y="624"/>
                    <a:pt x="447" y="622"/>
                  </a:cubicBezTo>
                  <a:cubicBezTo>
                    <a:pt x="452" y="621"/>
                    <a:pt x="457" y="618"/>
                    <a:pt x="459" y="613"/>
                  </a:cubicBezTo>
                  <a:cubicBezTo>
                    <a:pt x="462" y="606"/>
                    <a:pt x="458" y="598"/>
                    <a:pt x="453" y="593"/>
                  </a:cubicBezTo>
                  <a:cubicBezTo>
                    <a:pt x="448" y="587"/>
                    <a:pt x="442" y="583"/>
                    <a:pt x="438" y="577"/>
                  </a:cubicBezTo>
                  <a:cubicBezTo>
                    <a:pt x="413" y="537"/>
                    <a:pt x="406" y="494"/>
                    <a:pt x="404" y="447"/>
                  </a:cubicBezTo>
                  <a:cubicBezTo>
                    <a:pt x="403" y="431"/>
                    <a:pt x="404" y="414"/>
                    <a:pt x="401" y="398"/>
                  </a:cubicBezTo>
                  <a:cubicBezTo>
                    <a:pt x="399" y="382"/>
                    <a:pt x="395" y="368"/>
                    <a:pt x="393" y="352"/>
                  </a:cubicBezTo>
                  <a:cubicBezTo>
                    <a:pt x="381" y="283"/>
                    <a:pt x="402" y="213"/>
                    <a:pt x="404" y="143"/>
                  </a:cubicBezTo>
                  <a:cubicBezTo>
                    <a:pt x="404" y="119"/>
                    <a:pt x="402" y="93"/>
                    <a:pt x="392" y="71"/>
                  </a:cubicBezTo>
                  <a:cubicBezTo>
                    <a:pt x="388" y="61"/>
                    <a:pt x="382" y="49"/>
                    <a:pt x="374" y="42"/>
                  </a:cubicBezTo>
                  <a:cubicBezTo>
                    <a:pt x="366" y="34"/>
                    <a:pt x="353" y="32"/>
                    <a:pt x="342" y="30"/>
                  </a:cubicBezTo>
                  <a:cubicBezTo>
                    <a:pt x="328" y="28"/>
                    <a:pt x="315" y="26"/>
                    <a:pt x="301" y="23"/>
                  </a:cubicBezTo>
                  <a:cubicBezTo>
                    <a:pt x="294" y="22"/>
                    <a:pt x="286" y="21"/>
                    <a:pt x="279" y="19"/>
                  </a:cubicBezTo>
                  <a:cubicBezTo>
                    <a:pt x="258" y="12"/>
                    <a:pt x="241" y="3"/>
                    <a:pt x="218" y="6"/>
                  </a:cubicBezTo>
                  <a:cubicBezTo>
                    <a:pt x="191" y="9"/>
                    <a:pt x="165" y="5"/>
                    <a:pt x="139" y="3"/>
                  </a:cubicBez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32" name="Freeform 201"/>
            <p:cNvSpPr>
              <a:spLocks/>
            </p:cNvSpPr>
            <p:nvPr/>
          </p:nvSpPr>
          <p:spPr bwMode="auto">
            <a:xfrm>
              <a:off x="1741488" y="1706563"/>
              <a:ext cx="396875" cy="107950"/>
            </a:xfrm>
            <a:custGeom>
              <a:avLst/>
              <a:gdLst>
                <a:gd name="T0" fmla="*/ 0 w 121"/>
                <a:gd name="T1" fmla="*/ 22 h 33"/>
                <a:gd name="T2" fmla="*/ 121 w 121"/>
                <a:gd name="T3" fmla="*/ 33 h 33"/>
                <a:gd name="T4" fmla="*/ 118 w 121"/>
                <a:gd name="T5" fmla="*/ 27 h 33"/>
                <a:gd name="T6" fmla="*/ 113 w 121"/>
                <a:gd name="T7" fmla="*/ 19 h 33"/>
                <a:gd name="T8" fmla="*/ 111 w 121"/>
                <a:gd name="T9" fmla="*/ 12 h 33"/>
                <a:gd name="T10" fmla="*/ 0 w 121"/>
                <a:gd name="T11" fmla="*/ 1 h 33"/>
                <a:gd name="T12" fmla="*/ 0 w 121"/>
                <a:gd name="T13" fmla="*/ 22 h 33"/>
              </a:gdLst>
              <a:ahLst/>
              <a:cxnLst>
                <a:cxn ang="0">
                  <a:pos x="T0" y="T1"/>
                </a:cxn>
                <a:cxn ang="0">
                  <a:pos x="T2" y="T3"/>
                </a:cxn>
                <a:cxn ang="0">
                  <a:pos x="T4" y="T5"/>
                </a:cxn>
                <a:cxn ang="0">
                  <a:pos x="T6" y="T7"/>
                </a:cxn>
                <a:cxn ang="0">
                  <a:pos x="T8" y="T9"/>
                </a:cxn>
                <a:cxn ang="0">
                  <a:pos x="T10" y="T11"/>
                </a:cxn>
                <a:cxn ang="0">
                  <a:pos x="T12" y="T13"/>
                </a:cxn>
              </a:cxnLst>
              <a:rect l="0" t="0" r="r" b="b"/>
              <a:pathLst>
                <a:path w="121" h="33">
                  <a:moveTo>
                    <a:pt x="0" y="22"/>
                  </a:moveTo>
                  <a:cubicBezTo>
                    <a:pt x="40" y="22"/>
                    <a:pt x="82" y="23"/>
                    <a:pt x="121" y="33"/>
                  </a:cubicBezTo>
                  <a:cubicBezTo>
                    <a:pt x="120" y="31"/>
                    <a:pt x="119" y="29"/>
                    <a:pt x="118" y="27"/>
                  </a:cubicBezTo>
                  <a:cubicBezTo>
                    <a:pt x="116" y="25"/>
                    <a:pt x="114" y="22"/>
                    <a:pt x="113" y="19"/>
                  </a:cubicBezTo>
                  <a:cubicBezTo>
                    <a:pt x="112" y="17"/>
                    <a:pt x="112" y="14"/>
                    <a:pt x="111" y="12"/>
                  </a:cubicBezTo>
                  <a:cubicBezTo>
                    <a:pt x="75" y="4"/>
                    <a:pt x="37" y="0"/>
                    <a:pt x="0" y="1"/>
                  </a:cubicBezTo>
                  <a:cubicBezTo>
                    <a:pt x="0" y="8"/>
                    <a:pt x="0" y="15"/>
                    <a:pt x="0"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33" name="Freeform 202"/>
            <p:cNvSpPr>
              <a:spLocks/>
            </p:cNvSpPr>
            <p:nvPr/>
          </p:nvSpPr>
          <p:spPr bwMode="auto">
            <a:xfrm>
              <a:off x="1741488" y="1250951"/>
              <a:ext cx="531813" cy="495300"/>
            </a:xfrm>
            <a:custGeom>
              <a:avLst/>
              <a:gdLst>
                <a:gd name="T0" fmla="*/ 162 w 162"/>
                <a:gd name="T1" fmla="*/ 15 h 151"/>
                <a:gd name="T2" fmla="*/ 154 w 162"/>
                <a:gd name="T3" fmla="*/ 0 h 151"/>
                <a:gd name="T4" fmla="*/ 153 w 162"/>
                <a:gd name="T5" fmla="*/ 2 h 151"/>
                <a:gd name="T6" fmla="*/ 143 w 162"/>
                <a:gd name="T7" fmla="*/ 26 h 151"/>
                <a:gd name="T8" fmla="*/ 137 w 162"/>
                <a:gd name="T9" fmla="*/ 53 h 151"/>
                <a:gd name="T10" fmla="*/ 133 w 162"/>
                <a:gd name="T11" fmla="*/ 61 h 151"/>
                <a:gd name="T12" fmla="*/ 129 w 162"/>
                <a:gd name="T13" fmla="*/ 57 h 151"/>
                <a:gd name="T14" fmla="*/ 128 w 162"/>
                <a:gd name="T15" fmla="*/ 41 h 151"/>
                <a:gd name="T16" fmla="*/ 119 w 162"/>
                <a:gd name="T17" fmla="*/ 31 h 151"/>
                <a:gd name="T18" fmla="*/ 110 w 162"/>
                <a:gd name="T19" fmla="*/ 34 h 151"/>
                <a:gd name="T20" fmla="*/ 88 w 162"/>
                <a:gd name="T21" fmla="*/ 62 h 151"/>
                <a:gd name="T22" fmla="*/ 81 w 162"/>
                <a:gd name="T23" fmla="*/ 90 h 151"/>
                <a:gd name="T24" fmla="*/ 53 w 162"/>
                <a:gd name="T25" fmla="*/ 120 h 151"/>
                <a:gd name="T26" fmla="*/ 13 w 162"/>
                <a:gd name="T27" fmla="*/ 125 h 151"/>
                <a:gd name="T28" fmla="*/ 1 w 162"/>
                <a:gd name="T29" fmla="*/ 120 h 151"/>
                <a:gd name="T30" fmla="*/ 0 w 162"/>
                <a:gd name="T31" fmla="*/ 119 h 151"/>
                <a:gd name="T32" fmla="*/ 0 w 162"/>
                <a:gd name="T33" fmla="*/ 140 h 151"/>
                <a:gd name="T34" fmla="*/ 111 w 162"/>
                <a:gd name="T35" fmla="*/ 151 h 151"/>
                <a:gd name="T36" fmla="*/ 111 w 162"/>
                <a:gd name="T37" fmla="*/ 144 h 151"/>
                <a:gd name="T38" fmla="*/ 129 w 162"/>
                <a:gd name="T39" fmla="*/ 143 h 151"/>
                <a:gd name="T40" fmla="*/ 143 w 162"/>
                <a:gd name="T41" fmla="*/ 132 h 151"/>
                <a:gd name="T42" fmla="*/ 144 w 162"/>
                <a:gd name="T43" fmla="*/ 119 h 151"/>
                <a:gd name="T44" fmla="*/ 157 w 162"/>
                <a:gd name="T45" fmla="*/ 65 h 151"/>
                <a:gd name="T46" fmla="*/ 158 w 162"/>
                <a:gd name="T47" fmla="*/ 31 h 151"/>
                <a:gd name="T48" fmla="*/ 162 w 162"/>
                <a:gd name="T49" fmla="*/ 1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2" h="151">
                  <a:moveTo>
                    <a:pt x="162" y="15"/>
                  </a:moveTo>
                  <a:cubicBezTo>
                    <a:pt x="162" y="9"/>
                    <a:pt x="158" y="4"/>
                    <a:pt x="154" y="0"/>
                  </a:cubicBezTo>
                  <a:cubicBezTo>
                    <a:pt x="153" y="1"/>
                    <a:pt x="153" y="1"/>
                    <a:pt x="153" y="2"/>
                  </a:cubicBezTo>
                  <a:cubicBezTo>
                    <a:pt x="151" y="10"/>
                    <a:pt x="146" y="18"/>
                    <a:pt x="143" y="26"/>
                  </a:cubicBezTo>
                  <a:cubicBezTo>
                    <a:pt x="139" y="34"/>
                    <a:pt x="137" y="44"/>
                    <a:pt x="137" y="53"/>
                  </a:cubicBezTo>
                  <a:cubicBezTo>
                    <a:pt x="138" y="57"/>
                    <a:pt x="136" y="62"/>
                    <a:pt x="133" y="61"/>
                  </a:cubicBezTo>
                  <a:cubicBezTo>
                    <a:pt x="131" y="61"/>
                    <a:pt x="130" y="59"/>
                    <a:pt x="129" y="57"/>
                  </a:cubicBezTo>
                  <a:cubicBezTo>
                    <a:pt x="128" y="52"/>
                    <a:pt x="129" y="47"/>
                    <a:pt x="128" y="41"/>
                  </a:cubicBezTo>
                  <a:cubicBezTo>
                    <a:pt x="127" y="36"/>
                    <a:pt x="124" y="31"/>
                    <a:pt x="119" y="31"/>
                  </a:cubicBezTo>
                  <a:cubicBezTo>
                    <a:pt x="115" y="30"/>
                    <a:pt x="112" y="32"/>
                    <a:pt x="110" y="34"/>
                  </a:cubicBezTo>
                  <a:cubicBezTo>
                    <a:pt x="100" y="41"/>
                    <a:pt x="92" y="51"/>
                    <a:pt x="88" y="62"/>
                  </a:cubicBezTo>
                  <a:cubicBezTo>
                    <a:pt x="85" y="71"/>
                    <a:pt x="84" y="81"/>
                    <a:pt x="81" y="90"/>
                  </a:cubicBezTo>
                  <a:cubicBezTo>
                    <a:pt x="76" y="103"/>
                    <a:pt x="65" y="114"/>
                    <a:pt x="53" y="120"/>
                  </a:cubicBezTo>
                  <a:cubicBezTo>
                    <a:pt x="41" y="125"/>
                    <a:pt x="27" y="127"/>
                    <a:pt x="13" y="125"/>
                  </a:cubicBezTo>
                  <a:cubicBezTo>
                    <a:pt x="9" y="124"/>
                    <a:pt x="5" y="123"/>
                    <a:pt x="1" y="120"/>
                  </a:cubicBezTo>
                  <a:cubicBezTo>
                    <a:pt x="0" y="120"/>
                    <a:pt x="0" y="120"/>
                    <a:pt x="0" y="119"/>
                  </a:cubicBezTo>
                  <a:cubicBezTo>
                    <a:pt x="0" y="126"/>
                    <a:pt x="0" y="133"/>
                    <a:pt x="0" y="140"/>
                  </a:cubicBezTo>
                  <a:cubicBezTo>
                    <a:pt x="37" y="139"/>
                    <a:pt x="75" y="143"/>
                    <a:pt x="111" y="151"/>
                  </a:cubicBezTo>
                  <a:cubicBezTo>
                    <a:pt x="111" y="148"/>
                    <a:pt x="111" y="146"/>
                    <a:pt x="111" y="144"/>
                  </a:cubicBezTo>
                  <a:cubicBezTo>
                    <a:pt x="117" y="145"/>
                    <a:pt x="123" y="144"/>
                    <a:pt x="129" y="143"/>
                  </a:cubicBezTo>
                  <a:cubicBezTo>
                    <a:pt x="135" y="142"/>
                    <a:pt x="141" y="138"/>
                    <a:pt x="143" y="132"/>
                  </a:cubicBezTo>
                  <a:cubicBezTo>
                    <a:pt x="145" y="128"/>
                    <a:pt x="144" y="123"/>
                    <a:pt x="144" y="119"/>
                  </a:cubicBezTo>
                  <a:cubicBezTo>
                    <a:pt x="145" y="100"/>
                    <a:pt x="156" y="84"/>
                    <a:pt x="157" y="65"/>
                  </a:cubicBezTo>
                  <a:cubicBezTo>
                    <a:pt x="158" y="54"/>
                    <a:pt x="156" y="42"/>
                    <a:pt x="158" y="31"/>
                  </a:cubicBezTo>
                  <a:cubicBezTo>
                    <a:pt x="160" y="25"/>
                    <a:pt x="162" y="20"/>
                    <a:pt x="162" y="15"/>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34" name="Freeform 203"/>
            <p:cNvSpPr>
              <a:spLocks/>
            </p:cNvSpPr>
            <p:nvPr/>
          </p:nvSpPr>
          <p:spPr bwMode="auto">
            <a:xfrm>
              <a:off x="1627188" y="966788"/>
              <a:ext cx="655638" cy="700088"/>
            </a:xfrm>
            <a:custGeom>
              <a:avLst/>
              <a:gdLst>
                <a:gd name="T0" fmla="*/ 1 w 200"/>
                <a:gd name="T1" fmla="*/ 98 h 214"/>
                <a:gd name="T2" fmla="*/ 4 w 200"/>
                <a:gd name="T3" fmla="*/ 132 h 214"/>
                <a:gd name="T4" fmla="*/ 8 w 200"/>
                <a:gd name="T5" fmla="*/ 147 h 214"/>
                <a:gd name="T6" fmla="*/ 19 w 200"/>
                <a:gd name="T7" fmla="*/ 168 h 214"/>
                <a:gd name="T8" fmla="*/ 24 w 200"/>
                <a:gd name="T9" fmla="*/ 189 h 214"/>
                <a:gd name="T10" fmla="*/ 36 w 200"/>
                <a:gd name="T11" fmla="*/ 207 h 214"/>
                <a:gd name="T12" fmla="*/ 48 w 200"/>
                <a:gd name="T13" fmla="*/ 212 h 214"/>
                <a:gd name="T14" fmla="*/ 88 w 200"/>
                <a:gd name="T15" fmla="*/ 207 h 214"/>
                <a:gd name="T16" fmla="*/ 116 w 200"/>
                <a:gd name="T17" fmla="*/ 177 h 214"/>
                <a:gd name="T18" fmla="*/ 123 w 200"/>
                <a:gd name="T19" fmla="*/ 149 h 214"/>
                <a:gd name="T20" fmla="*/ 145 w 200"/>
                <a:gd name="T21" fmla="*/ 121 h 214"/>
                <a:gd name="T22" fmla="*/ 154 w 200"/>
                <a:gd name="T23" fmla="*/ 118 h 214"/>
                <a:gd name="T24" fmla="*/ 163 w 200"/>
                <a:gd name="T25" fmla="*/ 128 h 214"/>
                <a:gd name="T26" fmla="*/ 164 w 200"/>
                <a:gd name="T27" fmla="*/ 144 h 214"/>
                <a:gd name="T28" fmla="*/ 168 w 200"/>
                <a:gd name="T29" fmla="*/ 148 h 214"/>
                <a:gd name="T30" fmla="*/ 172 w 200"/>
                <a:gd name="T31" fmla="*/ 140 h 214"/>
                <a:gd name="T32" fmla="*/ 178 w 200"/>
                <a:gd name="T33" fmla="*/ 113 h 214"/>
                <a:gd name="T34" fmla="*/ 188 w 200"/>
                <a:gd name="T35" fmla="*/ 89 h 214"/>
                <a:gd name="T36" fmla="*/ 191 w 200"/>
                <a:gd name="T37" fmla="*/ 54 h 214"/>
                <a:gd name="T38" fmla="*/ 198 w 200"/>
                <a:gd name="T39" fmla="*/ 36 h 214"/>
                <a:gd name="T40" fmla="*/ 197 w 200"/>
                <a:gd name="T41" fmla="*/ 17 h 214"/>
                <a:gd name="T42" fmla="*/ 178 w 200"/>
                <a:gd name="T43" fmla="*/ 6 h 214"/>
                <a:gd name="T44" fmla="*/ 102 w 200"/>
                <a:gd name="T45" fmla="*/ 0 h 214"/>
                <a:gd name="T46" fmla="*/ 68 w 200"/>
                <a:gd name="T47" fmla="*/ 4 h 214"/>
                <a:gd name="T48" fmla="*/ 44 w 200"/>
                <a:gd name="T49" fmla="*/ 15 h 214"/>
                <a:gd name="T50" fmla="*/ 33 w 200"/>
                <a:gd name="T51" fmla="*/ 25 h 214"/>
                <a:gd name="T52" fmla="*/ 28 w 200"/>
                <a:gd name="T53" fmla="*/ 38 h 214"/>
                <a:gd name="T54" fmla="*/ 1 w 200"/>
                <a:gd name="T55" fmla="*/ 9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0" h="214">
                  <a:moveTo>
                    <a:pt x="1" y="98"/>
                  </a:moveTo>
                  <a:cubicBezTo>
                    <a:pt x="0" y="110"/>
                    <a:pt x="2" y="121"/>
                    <a:pt x="4" y="132"/>
                  </a:cubicBezTo>
                  <a:cubicBezTo>
                    <a:pt x="5" y="137"/>
                    <a:pt x="6" y="142"/>
                    <a:pt x="8" y="147"/>
                  </a:cubicBezTo>
                  <a:cubicBezTo>
                    <a:pt x="11" y="154"/>
                    <a:pt x="16" y="161"/>
                    <a:pt x="19" y="168"/>
                  </a:cubicBezTo>
                  <a:cubicBezTo>
                    <a:pt x="21" y="175"/>
                    <a:pt x="22" y="182"/>
                    <a:pt x="24" y="189"/>
                  </a:cubicBezTo>
                  <a:cubicBezTo>
                    <a:pt x="27" y="196"/>
                    <a:pt x="30" y="203"/>
                    <a:pt x="36" y="207"/>
                  </a:cubicBezTo>
                  <a:cubicBezTo>
                    <a:pt x="40" y="210"/>
                    <a:pt x="44" y="211"/>
                    <a:pt x="48" y="212"/>
                  </a:cubicBezTo>
                  <a:cubicBezTo>
                    <a:pt x="62" y="214"/>
                    <a:pt x="76" y="212"/>
                    <a:pt x="88" y="207"/>
                  </a:cubicBezTo>
                  <a:cubicBezTo>
                    <a:pt x="100" y="201"/>
                    <a:pt x="111" y="190"/>
                    <a:pt x="116" y="177"/>
                  </a:cubicBezTo>
                  <a:cubicBezTo>
                    <a:pt x="119" y="168"/>
                    <a:pt x="120" y="158"/>
                    <a:pt x="123" y="149"/>
                  </a:cubicBezTo>
                  <a:cubicBezTo>
                    <a:pt x="127" y="138"/>
                    <a:pt x="135" y="128"/>
                    <a:pt x="145" y="121"/>
                  </a:cubicBezTo>
                  <a:cubicBezTo>
                    <a:pt x="147" y="119"/>
                    <a:pt x="150" y="117"/>
                    <a:pt x="154" y="118"/>
                  </a:cubicBezTo>
                  <a:cubicBezTo>
                    <a:pt x="159" y="118"/>
                    <a:pt x="162" y="123"/>
                    <a:pt x="163" y="128"/>
                  </a:cubicBezTo>
                  <a:cubicBezTo>
                    <a:pt x="164" y="134"/>
                    <a:pt x="163" y="139"/>
                    <a:pt x="164" y="144"/>
                  </a:cubicBezTo>
                  <a:cubicBezTo>
                    <a:pt x="165" y="146"/>
                    <a:pt x="166" y="148"/>
                    <a:pt x="168" y="148"/>
                  </a:cubicBezTo>
                  <a:cubicBezTo>
                    <a:pt x="171" y="149"/>
                    <a:pt x="173" y="144"/>
                    <a:pt x="172" y="140"/>
                  </a:cubicBezTo>
                  <a:cubicBezTo>
                    <a:pt x="172" y="131"/>
                    <a:pt x="174" y="121"/>
                    <a:pt x="178" y="113"/>
                  </a:cubicBezTo>
                  <a:cubicBezTo>
                    <a:pt x="181" y="105"/>
                    <a:pt x="186" y="97"/>
                    <a:pt x="188" y="89"/>
                  </a:cubicBezTo>
                  <a:cubicBezTo>
                    <a:pt x="191" y="77"/>
                    <a:pt x="188" y="65"/>
                    <a:pt x="191" y="54"/>
                  </a:cubicBezTo>
                  <a:cubicBezTo>
                    <a:pt x="192" y="48"/>
                    <a:pt x="196" y="42"/>
                    <a:pt x="198" y="36"/>
                  </a:cubicBezTo>
                  <a:cubicBezTo>
                    <a:pt x="200" y="29"/>
                    <a:pt x="200" y="22"/>
                    <a:pt x="197" y="17"/>
                  </a:cubicBezTo>
                  <a:cubicBezTo>
                    <a:pt x="193" y="10"/>
                    <a:pt x="185" y="8"/>
                    <a:pt x="178" y="6"/>
                  </a:cubicBezTo>
                  <a:cubicBezTo>
                    <a:pt x="153" y="1"/>
                    <a:pt x="127" y="0"/>
                    <a:pt x="102" y="0"/>
                  </a:cubicBezTo>
                  <a:cubicBezTo>
                    <a:pt x="90" y="1"/>
                    <a:pt x="79" y="1"/>
                    <a:pt x="68" y="4"/>
                  </a:cubicBezTo>
                  <a:cubicBezTo>
                    <a:pt x="59" y="7"/>
                    <a:pt x="51" y="10"/>
                    <a:pt x="44" y="15"/>
                  </a:cubicBezTo>
                  <a:cubicBezTo>
                    <a:pt x="40" y="18"/>
                    <a:pt x="36" y="21"/>
                    <a:pt x="33" y="25"/>
                  </a:cubicBezTo>
                  <a:cubicBezTo>
                    <a:pt x="31" y="29"/>
                    <a:pt x="30" y="34"/>
                    <a:pt x="28" y="38"/>
                  </a:cubicBezTo>
                  <a:cubicBezTo>
                    <a:pt x="22" y="59"/>
                    <a:pt x="4" y="76"/>
                    <a:pt x="1" y="98"/>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35" name="Freeform 204"/>
            <p:cNvSpPr>
              <a:spLocks/>
            </p:cNvSpPr>
            <p:nvPr/>
          </p:nvSpPr>
          <p:spPr bwMode="auto">
            <a:xfrm>
              <a:off x="1636713" y="1735138"/>
              <a:ext cx="642938" cy="206375"/>
            </a:xfrm>
            <a:custGeom>
              <a:avLst/>
              <a:gdLst>
                <a:gd name="T0" fmla="*/ 33 w 196"/>
                <a:gd name="T1" fmla="*/ 42 h 63"/>
                <a:gd name="T2" fmla="*/ 112 w 196"/>
                <a:gd name="T3" fmla="*/ 45 h 63"/>
                <a:gd name="T4" fmla="*/ 173 w 196"/>
                <a:gd name="T5" fmla="*/ 58 h 63"/>
                <a:gd name="T6" fmla="*/ 195 w 196"/>
                <a:gd name="T7" fmla="*/ 62 h 63"/>
                <a:gd name="T8" fmla="*/ 196 w 196"/>
                <a:gd name="T9" fmla="*/ 63 h 63"/>
                <a:gd name="T10" fmla="*/ 190 w 196"/>
                <a:gd name="T11" fmla="*/ 47 h 63"/>
                <a:gd name="T12" fmla="*/ 167 w 196"/>
                <a:gd name="T13" fmla="*/ 25 h 63"/>
                <a:gd name="T14" fmla="*/ 153 w 196"/>
                <a:gd name="T15" fmla="*/ 16 h 63"/>
                <a:gd name="T16" fmla="*/ 107 w 196"/>
                <a:gd name="T17" fmla="*/ 4 h 63"/>
                <a:gd name="T18" fmla="*/ 23 w 196"/>
                <a:gd name="T19" fmla="*/ 1 h 63"/>
                <a:gd name="T20" fmla="*/ 14 w 196"/>
                <a:gd name="T21" fmla="*/ 22 h 63"/>
                <a:gd name="T22" fmla="*/ 4 w 196"/>
                <a:gd name="T23" fmla="*/ 37 h 63"/>
                <a:gd name="T24" fmla="*/ 0 w 196"/>
                <a:gd name="T25" fmla="*/ 41 h 63"/>
                <a:gd name="T26" fmla="*/ 33 w 196"/>
                <a:gd name="T27" fmla="*/ 4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6" h="63">
                  <a:moveTo>
                    <a:pt x="33" y="42"/>
                  </a:moveTo>
                  <a:cubicBezTo>
                    <a:pt x="59" y="44"/>
                    <a:pt x="85" y="48"/>
                    <a:pt x="112" y="45"/>
                  </a:cubicBezTo>
                  <a:cubicBezTo>
                    <a:pt x="135" y="42"/>
                    <a:pt x="152" y="51"/>
                    <a:pt x="173" y="58"/>
                  </a:cubicBezTo>
                  <a:cubicBezTo>
                    <a:pt x="180" y="60"/>
                    <a:pt x="188" y="61"/>
                    <a:pt x="195" y="62"/>
                  </a:cubicBezTo>
                  <a:cubicBezTo>
                    <a:pt x="195" y="62"/>
                    <a:pt x="196" y="63"/>
                    <a:pt x="196" y="63"/>
                  </a:cubicBezTo>
                  <a:cubicBezTo>
                    <a:pt x="195" y="57"/>
                    <a:pt x="193" y="52"/>
                    <a:pt x="190" y="47"/>
                  </a:cubicBezTo>
                  <a:cubicBezTo>
                    <a:pt x="184" y="38"/>
                    <a:pt x="175" y="31"/>
                    <a:pt x="167" y="25"/>
                  </a:cubicBezTo>
                  <a:cubicBezTo>
                    <a:pt x="162" y="22"/>
                    <a:pt x="158" y="19"/>
                    <a:pt x="153" y="16"/>
                  </a:cubicBezTo>
                  <a:cubicBezTo>
                    <a:pt x="139" y="9"/>
                    <a:pt x="123" y="6"/>
                    <a:pt x="107" y="4"/>
                  </a:cubicBezTo>
                  <a:cubicBezTo>
                    <a:pt x="79" y="0"/>
                    <a:pt x="51" y="0"/>
                    <a:pt x="23" y="1"/>
                  </a:cubicBezTo>
                  <a:cubicBezTo>
                    <a:pt x="22" y="8"/>
                    <a:pt x="18" y="15"/>
                    <a:pt x="14" y="22"/>
                  </a:cubicBezTo>
                  <a:cubicBezTo>
                    <a:pt x="11" y="27"/>
                    <a:pt x="8" y="33"/>
                    <a:pt x="4" y="37"/>
                  </a:cubicBezTo>
                  <a:cubicBezTo>
                    <a:pt x="3" y="38"/>
                    <a:pt x="2" y="40"/>
                    <a:pt x="0" y="41"/>
                  </a:cubicBezTo>
                  <a:cubicBezTo>
                    <a:pt x="11" y="41"/>
                    <a:pt x="22" y="41"/>
                    <a:pt x="33" y="42"/>
                  </a:cubicBezTo>
                  <a:close/>
                </a:path>
              </a:pathLst>
            </a:custGeom>
            <a:solidFill>
              <a:srgbClr val="5152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36" name="Freeform 205"/>
            <p:cNvSpPr>
              <a:spLocks/>
            </p:cNvSpPr>
            <p:nvPr/>
          </p:nvSpPr>
          <p:spPr bwMode="auto">
            <a:xfrm>
              <a:off x="2528888" y="1847851"/>
              <a:ext cx="793750" cy="706438"/>
            </a:xfrm>
            <a:custGeom>
              <a:avLst/>
              <a:gdLst>
                <a:gd name="T0" fmla="*/ 236 w 242"/>
                <a:gd name="T1" fmla="*/ 50 h 216"/>
                <a:gd name="T2" fmla="*/ 238 w 242"/>
                <a:gd name="T3" fmla="*/ 19 h 216"/>
                <a:gd name="T4" fmla="*/ 225 w 242"/>
                <a:gd name="T5" fmla="*/ 10 h 216"/>
                <a:gd name="T6" fmla="*/ 171 w 242"/>
                <a:gd name="T7" fmla="*/ 1 h 216"/>
                <a:gd name="T8" fmla="*/ 148 w 242"/>
                <a:gd name="T9" fmla="*/ 56 h 216"/>
                <a:gd name="T10" fmla="*/ 137 w 242"/>
                <a:gd name="T11" fmla="*/ 66 h 216"/>
                <a:gd name="T12" fmla="*/ 133 w 242"/>
                <a:gd name="T13" fmla="*/ 81 h 216"/>
                <a:gd name="T14" fmla="*/ 15 w 242"/>
                <a:gd name="T15" fmla="*/ 56 h 216"/>
                <a:gd name="T16" fmla="*/ 0 w 242"/>
                <a:gd name="T17" fmla="*/ 51 h 216"/>
                <a:gd name="T18" fmla="*/ 14 w 242"/>
                <a:gd name="T19" fmla="*/ 76 h 216"/>
                <a:gd name="T20" fmla="*/ 26 w 242"/>
                <a:gd name="T21" fmla="*/ 148 h 216"/>
                <a:gd name="T22" fmla="*/ 20 w 242"/>
                <a:gd name="T23" fmla="*/ 213 h 216"/>
                <a:gd name="T24" fmla="*/ 133 w 242"/>
                <a:gd name="T25" fmla="*/ 213 h 216"/>
                <a:gd name="T26" fmla="*/ 152 w 242"/>
                <a:gd name="T27" fmla="*/ 212 h 216"/>
                <a:gd name="T28" fmla="*/ 208 w 242"/>
                <a:gd name="T29" fmla="*/ 192 h 216"/>
                <a:gd name="T30" fmla="*/ 218 w 242"/>
                <a:gd name="T31" fmla="*/ 184 h 216"/>
                <a:gd name="T32" fmla="*/ 222 w 242"/>
                <a:gd name="T33" fmla="*/ 175 h 216"/>
                <a:gd name="T34" fmla="*/ 237 w 242"/>
                <a:gd name="T35" fmla="*/ 100 h 216"/>
                <a:gd name="T36" fmla="*/ 236 w 242"/>
                <a:gd name="T37" fmla="*/ 5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2" h="216">
                  <a:moveTo>
                    <a:pt x="236" y="50"/>
                  </a:moveTo>
                  <a:cubicBezTo>
                    <a:pt x="236" y="45"/>
                    <a:pt x="242" y="24"/>
                    <a:pt x="238" y="19"/>
                  </a:cubicBezTo>
                  <a:cubicBezTo>
                    <a:pt x="235" y="15"/>
                    <a:pt x="230" y="12"/>
                    <a:pt x="225" y="10"/>
                  </a:cubicBezTo>
                  <a:cubicBezTo>
                    <a:pt x="208" y="3"/>
                    <a:pt x="189" y="0"/>
                    <a:pt x="171" y="1"/>
                  </a:cubicBezTo>
                  <a:cubicBezTo>
                    <a:pt x="171" y="16"/>
                    <a:pt x="159" y="45"/>
                    <a:pt x="148" y="56"/>
                  </a:cubicBezTo>
                  <a:cubicBezTo>
                    <a:pt x="144" y="59"/>
                    <a:pt x="140" y="62"/>
                    <a:pt x="137" y="66"/>
                  </a:cubicBezTo>
                  <a:cubicBezTo>
                    <a:pt x="134" y="70"/>
                    <a:pt x="132" y="76"/>
                    <a:pt x="133" y="81"/>
                  </a:cubicBezTo>
                  <a:cubicBezTo>
                    <a:pt x="93" y="80"/>
                    <a:pt x="53" y="71"/>
                    <a:pt x="15" y="56"/>
                  </a:cubicBezTo>
                  <a:cubicBezTo>
                    <a:pt x="10" y="54"/>
                    <a:pt x="5" y="52"/>
                    <a:pt x="0" y="51"/>
                  </a:cubicBezTo>
                  <a:cubicBezTo>
                    <a:pt x="6" y="58"/>
                    <a:pt x="11" y="68"/>
                    <a:pt x="14" y="76"/>
                  </a:cubicBezTo>
                  <a:cubicBezTo>
                    <a:pt x="24" y="98"/>
                    <a:pt x="26" y="124"/>
                    <a:pt x="26" y="148"/>
                  </a:cubicBezTo>
                  <a:cubicBezTo>
                    <a:pt x="25" y="170"/>
                    <a:pt x="23" y="191"/>
                    <a:pt x="20" y="213"/>
                  </a:cubicBezTo>
                  <a:cubicBezTo>
                    <a:pt x="58" y="216"/>
                    <a:pt x="96" y="214"/>
                    <a:pt x="133" y="213"/>
                  </a:cubicBezTo>
                  <a:cubicBezTo>
                    <a:pt x="140" y="213"/>
                    <a:pt x="146" y="212"/>
                    <a:pt x="152" y="212"/>
                  </a:cubicBezTo>
                  <a:cubicBezTo>
                    <a:pt x="172" y="209"/>
                    <a:pt x="191" y="203"/>
                    <a:pt x="208" y="192"/>
                  </a:cubicBezTo>
                  <a:cubicBezTo>
                    <a:pt x="212" y="190"/>
                    <a:pt x="216" y="187"/>
                    <a:pt x="218" y="184"/>
                  </a:cubicBezTo>
                  <a:cubicBezTo>
                    <a:pt x="220" y="181"/>
                    <a:pt x="221" y="178"/>
                    <a:pt x="222" y="175"/>
                  </a:cubicBezTo>
                  <a:cubicBezTo>
                    <a:pt x="231" y="151"/>
                    <a:pt x="236" y="126"/>
                    <a:pt x="237" y="100"/>
                  </a:cubicBezTo>
                  <a:cubicBezTo>
                    <a:pt x="238" y="84"/>
                    <a:pt x="237" y="67"/>
                    <a:pt x="236" y="50"/>
                  </a:cubicBezTo>
                  <a:close/>
                </a:path>
              </a:pathLst>
            </a:custGeom>
            <a:solidFill>
              <a:srgbClr val="5152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37" name="Freeform 206"/>
            <p:cNvSpPr>
              <a:spLocks/>
            </p:cNvSpPr>
            <p:nvPr/>
          </p:nvSpPr>
          <p:spPr bwMode="auto">
            <a:xfrm>
              <a:off x="3094038" y="1749426"/>
              <a:ext cx="271463" cy="173038"/>
            </a:xfrm>
            <a:custGeom>
              <a:avLst/>
              <a:gdLst>
                <a:gd name="T0" fmla="*/ 83 w 83"/>
                <a:gd name="T1" fmla="*/ 43 h 53"/>
                <a:gd name="T2" fmla="*/ 34 w 83"/>
                <a:gd name="T3" fmla="*/ 0 h 53"/>
                <a:gd name="T4" fmla="*/ 26 w 83"/>
                <a:gd name="T5" fmla="*/ 7 h 53"/>
                <a:gd name="T6" fmla="*/ 17 w 83"/>
                <a:gd name="T7" fmla="*/ 16 h 53"/>
                <a:gd name="T8" fmla="*/ 2 w 83"/>
                <a:gd name="T9" fmla="*/ 29 h 53"/>
                <a:gd name="T10" fmla="*/ 0 w 83"/>
                <a:gd name="T11" fmla="*/ 31 h 53"/>
                <a:gd name="T12" fmla="*/ 53 w 83"/>
                <a:gd name="T13" fmla="*/ 40 h 53"/>
                <a:gd name="T14" fmla="*/ 66 w 83"/>
                <a:gd name="T15" fmla="*/ 49 h 53"/>
                <a:gd name="T16" fmla="*/ 83 w 83"/>
                <a:gd name="T17" fmla="*/ 4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53">
                  <a:moveTo>
                    <a:pt x="83" y="43"/>
                  </a:moveTo>
                  <a:cubicBezTo>
                    <a:pt x="76" y="25"/>
                    <a:pt x="51" y="0"/>
                    <a:pt x="34" y="0"/>
                  </a:cubicBezTo>
                  <a:cubicBezTo>
                    <a:pt x="29" y="0"/>
                    <a:pt x="29" y="4"/>
                    <a:pt x="26" y="7"/>
                  </a:cubicBezTo>
                  <a:cubicBezTo>
                    <a:pt x="24" y="11"/>
                    <a:pt x="21" y="13"/>
                    <a:pt x="17" y="16"/>
                  </a:cubicBezTo>
                  <a:cubicBezTo>
                    <a:pt x="12" y="20"/>
                    <a:pt x="6" y="24"/>
                    <a:pt x="2" y="29"/>
                  </a:cubicBezTo>
                  <a:cubicBezTo>
                    <a:pt x="1" y="29"/>
                    <a:pt x="1" y="30"/>
                    <a:pt x="0" y="31"/>
                  </a:cubicBezTo>
                  <a:cubicBezTo>
                    <a:pt x="18" y="30"/>
                    <a:pt x="36" y="33"/>
                    <a:pt x="53" y="40"/>
                  </a:cubicBezTo>
                  <a:cubicBezTo>
                    <a:pt x="58" y="42"/>
                    <a:pt x="63" y="45"/>
                    <a:pt x="66" y="49"/>
                  </a:cubicBezTo>
                  <a:cubicBezTo>
                    <a:pt x="69" y="53"/>
                    <a:pt x="83" y="43"/>
                    <a:pt x="83" y="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38" name="Freeform 207"/>
            <p:cNvSpPr>
              <a:spLocks/>
            </p:cNvSpPr>
            <p:nvPr/>
          </p:nvSpPr>
          <p:spPr bwMode="auto">
            <a:xfrm>
              <a:off x="1193800" y="1955801"/>
              <a:ext cx="311150" cy="1098550"/>
            </a:xfrm>
            <a:custGeom>
              <a:avLst/>
              <a:gdLst>
                <a:gd name="T0" fmla="*/ 88 w 95"/>
                <a:gd name="T1" fmla="*/ 312 h 336"/>
                <a:gd name="T2" fmla="*/ 81 w 95"/>
                <a:gd name="T3" fmla="*/ 286 h 336"/>
                <a:gd name="T4" fmla="*/ 64 w 95"/>
                <a:gd name="T5" fmla="*/ 224 h 336"/>
                <a:gd name="T6" fmla="*/ 39 w 95"/>
                <a:gd name="T7" fmla="*/ 120 h 336"/>
                <a:gd name="T8" fmla="*/ 29 w 95"/>
                <a:gd name="T9" fmla="*/ 63 h 336"/>
                <a:gd name="T10" fmla="*/ 48 w 95"/>
                <a:gd name="T11" fmla="*/ 8 h 336"/>
                <a:gd name="T12" fmla="*/ 58 w 95"/>
                <a:gd name="T13" fmla="*/ 0 h 336"/>
                <a:gd name="T14" fmla="*/ 29 w 95"/>
                <a:gd name="T15" fmla="*/ 24 h 336"/>
                <a:gd name="T16" fmla="*/ 10 w 95"/>
                <a:gd name="T17" fmla="*/ 66 h 336"/>
                <a:gd name="T18" fmla="*/ 2 w 95"/>
                <a:gd name="T19" fmla="*/ 106 h 336"/>
                <a:gd name="T20" fmla="*/ 1 w 95"/>
                <a:gd name="T21" fmla="*/ 123 h 336"/>
                <a:gd name="T22" fmla="*/ 4 w 95"/>
                <a:gd name="T23" fmla="*/ 137 h 336"/>
                <a:gd name="T24" fmla="*/ 17 w 95"/>
                <a:gd name="T25" fmla="*/ 191 h 336"/>
                <a:gd name="T26" fmla="*/ 36 w 95"/>
                <a:gd name="T27" fmla="*/ 257 h 336"/>
                <a:gd name="T28" fmla="*/ 41 w 95"/>
                <a:gd name="T29" fmla="*/ 275 h 336"/>
                <a:gd name="T30" fmla="*/ 63 w 95"/>
                <a:gd name="T31" fmla="*/ 304 h 336"/>
                <a:gd name="T32" fmla="*/ 95 w 95"/>
                <a:gd name="T33" fmla="*/ 336 h 336"/>
                <a:gd name="T34" fmla="*/ 88 w 95"/>
                <a:gd name="T35" fmla="*/ 312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336">
                  <a:moveTo>
                    <a:pt x="88" y="312"/>
                  </a:moveTo>
                  <a:cubicBezTo>
                    <a:pt x="85" y="303"/>
                    <a:pt x="83" y="294"/>
                    <a:pt x="81" y="286"/>
                  </a:cubicBezTo>
                  <a:cubicBezTo>
                    <a:pt x="75" y="265"/>
                    <a:pt x="69" y="244"/>
                    <a:pt x="64" y="224"/>
                  </a:cubicBezTo>
                  <a:cubicBezTo>
                    <a:pt x="55" y="189"/>
                    <a:pt x="47" y="155"/>
                    <a:pt x="39" y="120"/>
                  </a:cubicBezTo>
                  <a:cubicBezTo>
                    <a:pt x="34" y="101"/>
                    <a:pt x="29" y="82"/>
                    <a:pt x="29" y="63"/>
                  </a:cubicBezTo>
                  <a:cubicBezTo>
                    <a:pt x="30" y="43"/>
                    <a:pt x="35" y="23"/>
                    <a:pt x="48" y="8"/>
                  </a:cubicBezTo>
                  <a:cubicBezTo>
                    <a:pt x="51" y="5"/>
                    <a:pt x="55" y="2"/>
                    <a:pt x="58" y="0"/>
                  </a:cubicBezTo>
                  <a:cubicBezTo>
                    <a:pt x="47" y="5"/>
                    <a:pt x="36" y="14"/>
                    <a:pt x="29" y="24"/>
                  </a:cubicBezTo>
                  <a:cubicBezTo>
                    <a:pt x="20" y="37"/>
                    <a:pt x="14" y="51"/>
                    <a:pt x="10" y="66"/>
                  </a:cubicBezTo>
                  <a:cubicBezTo>
                    <a:pt x="6" y="79"/>
                    <a:pt x="3" y="92"/>
                    <a:pt x="2" y="106"/>
                  </a:cubicBezTo>
                  <a:cubicBezTo>
                    <a:pt x="1" y="111"/>
                    <a:pt x="0" y="117"/>
                    <a:pt x="1" y="123"/>
                  </a:cubicBezTo>
                  <a:cubicBezTo>
                    <a:pt x="1" y="128"/>
                    <a:pt x="3" y="133"/>
                    <a:pt x="4" y="137"/>
                  </a:cubicBezTo>
                  <a:cubicBezTo>
                    <a:pt x="8" y="155"/>
                    <a:pt x="13" y="173"/>
                    <a:pt x="17" y="191"/>
                  </a:cubicBezTo>
                  <a:cubicBezTo>
                    <a:pt x="23" y="214"/>
                    <a:pt x="30" y="234"/>
                    <a:pt x="36" y="257"/>
                  </a:cubicBezTo>
                  <a:cubicBezTo>
                    <a:pt x="37" y="263"/>
                    <a:pt x="38" y="269"/>
                    <a:pt x="41" y="275"/>
                  </a:cubicBezTo>
                  <a:cubicBezTo>
                    <a:pt x="46" y="286"/>
                    <a:pt x="54" y="296"/>
                    <a:pt x="63" y="304"/>
                  </a:cubicBezTo>
                  <a:cubicBezTo>
                    <a:pt x="73" y="315"/>
                    <a:pt x="83" y="326"/>
                    <a:pt x="95" y="336"/>
                  </a:cubicBezTo>
                  <a:cubicBezTo>
                    <a:pt x="92" y="328"/>
                    <a:pt x="90" y="320"/>
                    <a:pt x="88" y="312"/>
                  </a:cubicBezTo>
                  <a:close/>
                </a:path>
              </a:pathLst>
            </a:custGeom>
            <a:solidFill>
              <a:srgbClr val="5152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39" name="Freeform 208"/>
            <p:cNvSpPr>
              <a:spLocks/>
            </p:cNvSpPr>
            <p:nvPr/>
          </p:nvSpPr>
          <p:spPr bwMode="auto">
            <a:xfrm>
              <a:off x="3187700" y="1601788"/>
              <a:ext cx="315913" cy="287338"/>
            </a:xfrm>
            <a:custGeom>
              <a:avLst/>
              <a:gdLst>
                <a:gd name="T0" fmla="*/ 94 w 96"/>
                <a:gd name="T1" fmla="*/ 9 h 88"/>
                <a:gd name="T2" fmla="*/ 96 w 96"/>
                <a:gd name="T3" fmla="*/ 5 h 88"/>
                <a:gd name="T4" fmla="*/ 94 w 96"/>
                <a:gd name="T5" fmla="*/ 1 h 88"/>
                <a:gd name="T6" fmla="*/ 88 w 96"/>
                <a:gd name="T7" fmla="*/ 0 h 88"/>
                <a:gd name="T8" fmla="*/ 63 w 96"/>
                <a:gd name="T9" fmla="*/ 12 h 88"/>
                <a:gd name="T10" fmla="*/ 48 w 96"/>
                <a:gd name="T11" fmla="*/ 21 h 88"/>
                <a:gd name="T12" fmla="*/ 45 w 96"/>
                <a:gd name="T13" fmla="*/ 22 h 88"/>
                <a:gd name="T14" fmla="*/ 28 w 96"/>
                <a:gd name="T15" fmla="*/ 29 h 88"/>
                <a:gd name="T16" fmla="*/ 0 w 96"/>
                <a:gd name="T17" fmla="*/ 45 h 88"/>
                <a:gd name="T18" fmla="*/ 5 w 96"/>
                <a:gd name="T19" fmla="*/ 45 h 88"/>
                <a:gd name="T20" fmla="*/ 54 w 96"/>
                <a:gd name="T21" fmla="*/ 88 h 88"/>
                <a:gd name="T22" fmla="*/ 73 w 96"/>
                <a:gd name="T23" fmla="*/ 78 h 88"/>
                <a:gd name="T24" fmla="*/ 84 w 96"/>
                <a:gd name="T25" fmla="*/ 55 h 88"/>
                <a:gd name="T26" fmla="*/ 83 w 96"/>
                <a:gd name="T27" fmla="*/ 49 h 88"/>
                <a:gd name="T28" fmla="*/ 79 w 96"/>
                <a:gd name="T29" fmla="*/ 40 h 88"/>
                <a:gd name="T30" fmla="*/ 72 w 96"/>
                <a:gd name="T31" fmla="*/ 34 h 88"/>
                <a:gd name="T32" fmla="*/ 70 w 96"/>
                <a:gd name="T33" fmla="*/ 32 h 88"/>
                <a:gd name="T34" fmla="*/ 82 w 96"/>
                <a:gd name="T35" fmla="*/ 23 h 88"/>
                <a:gd name="T36" fmla="*/ 94 w 96"/>
                <a:gd name="T37" fmla="*/ 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 h="88">
                  <a:moveTo>
                    <a:pt x="94" y="9"/>
                  </a:moveTo>
                  <a:cubicBezTo>
                    <a:pt x="95" y="8"/>
                    <a:pt x="96" y="6"/>
                    <a:pt x="96" y="5"/>
                  </a:cubicBezTo>
                  <a:cubicBezTo>
                    <a:pt x="96" y="4"/>
                    <a:pt x="95" y="2"/>
                    <a:pt x="94" y="1"/>
                  </a:cubicBezTo>
                  <a:cubicBezTo>
                    <a:pt x="93" y="0"/>
                    <a:pt x="90" y="0"/>
                    <a:pt x="88" y="0"/>
                  </a:cubicBezTo>
                  <a:cubicBezTo>
                    <a:pt x="79" y="2"/>
                    <a:pt x="71" y="7"/>
                    <a:pt x="63" y="12"/>
                  </a:cubicBezTo>
                  <a:cubicBezTo>
                    <a:pt x="58" y="15"/>
                    <a:pt x="53" y="18"/>
                    <a:pt x="48" y="21"/>
                  </a:cubicBezTo>
                  <a:cubicBezTo>
                    <a:pt x="47" y="21"/>
                    <a:pt x="46" y="22"/>
                    <a:pt x="45" y="22"/>
                  </a:cubicBezTo>
                  <a:cubicBezTo>
                    <a:pt x="39" y="23"/>
                    <a:pt x="33" y="26"/>
                    <a:pt x="28" y="29"/>
                  </a:cubicBezTo>
                  <a:cubicBezTo>
                    <a:pt x="19" y="35"/>
                    <a:pt x="9" y="40"/>
                    <a:pt x="0" y="45"/>
                  </a:cubicBezTo>
                  <a:cubicBezTo>
                    <a:pt x="2" y="45"/>
                    <a:pt x="3" y="45"/>
                    <a:pt x="5" y="45"/>
                  </a:cubicBezTo>
                  <a:cubicBezTo>
                    <a:pt x="22" y="45"/>
                    <a:pt x="47" y="70"/>
                    <a:pt x="54" y="88"/>
                  </a:cubicBezTo>
                  <a:cubicBezTo>
                    <a:pt x="73" y="78"/>
                    <a:pt x="73" y="78"/>
                    <a:pt x="73" y="78"/>
                  </a:cubicBezTo>
                  <a:cubicBezTo>
                    <a:pt x="81" y="74"/>
                    <a:pt x="86" y="65"/>
                    <a:pt x="84" y="55"/>
                  </a:cubicBezTo>
                  <a:cubicBezTo>
                    <a:pt x="84" y="53"/>
                    <a:pt x="83" y="50"/>
                    <a:pt x="83" y="49"/>
                  </a:cubicBezTo>
                  <a:cubicBezTo>
                    <a:pt x="82" y="45"/>
                    <a:pt x="81" y="42"/>
                    <a:pt x="79" y="40"/>
                  </a:cubicBezTo>
                  <a:cubicBezTo>
                    <a:pt x="77" y="37"/>
                    <a:pt x="74" y="36"/>
                    <a:pt x="72" y="34"/>
                  </a:cubicBezTo>
                  <a:cubicBezTo>
                    <a:pt x="71" y="33"/>
                    <a:pt x="70" y="33"/>
                    <a:pt x="70" y="32"/>
                  </a:cubicBezTo>
                  <a:cubicBezTo>
                    <a:pt x="74" y="29"/>
                    <a:pt x="78" y="26"/>
                    <a:pt x="82" y="23"/>
                  </a:cubicBezTo>
                  <a:cubicBezTo>
                    <a:pt x="87" y="20"/>
                    <a:pt x="92" y="15"/>
                    <a:pt x="94" y="9"/>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sp>
        <p:nvSpPr>
          <p:cNvPr id="306" name="CaixaDeTexto 305">
            <a:extLst>
              <a:ext uri="{FF2B5EF4-FFF2-40B4-BE49-F238E27FC236}">
                <a16:creationId xmlns:a16="http://schemas.microsoft.com/office/drawing/2014/main" id="{5295BE61-E98B-415B-AD51-674513DB6500}"/>
              </a:ext>
            </a:extLst>
          </p:cNvPr>
          <p:cNvSpPr txBox="1"/>
          <p:nvPr/>
        </p:nvSpPr>
        <p:spPr>
          <a:xfrm>
            <a:off x="641180" y="1050546"/>
            <a:ext cx="3616556" cy="3185487"/>
          </a:xfrm>
          <a:prstGeom prst="rect">
            <a:avLst/>
          </a:prstGeom>
          <a:noFill/>
        </p:spPr>
        <p:txBody>
          <a:bodyPr wrap="square">
            <a:spAutoFit/>
          </a:bodyPr>
          <a:lstStyle/>
          <a:p>
            <a:pPr algn="ctr"/>
            <a:endParaRPr lang="pt-BR" sz="1050" dirty="0">
              <a:latin typeface="Aharoni" panose="02010803020104030203" pitchFamily="2" charset="-79"/>
              <a:cs typeface="Aharoni" panose="02010803020104030203" pitchFamily="2" charset="-79"/>
            </a:endParaRPr>
          </a:p>
          <a:p>
            <a:pPr algn="ctr"/>
            <a:endParaRPr lang="pt-BR" sz="1050" dirty="0">
              <a:latin typeface="Aharoni" panose="02010803020104030203" pitchFamily="2" charset="-79"/>
              <a:cs typeface="Aharoni" panose="02010803020104030203" pitchFamily="2" charset="-79"/>
            </a:endParaRPr>
          </a:p>
          <a:p>
            <a:pPr algn="ctr"/>
            <a:r>
              <a:rPr lang="pt-BR" sz="1125" dirty="0">
                <a:latin typeface="Aharoni" panose="02010803020104030203" pitchFamily="2" charset="-79"/>
                <a:cs typeface="Aharoni" panose="02010803020104030203" pitchFamily="2" charset="-79"/>
              </a:rPr>
              <a:t>VI - a elaboração de </a:t>
            </a:r>
            <a:r>
              <a:rPr lang="pt-BR" sz="1125" b="1" dirty="0">
                <a:solidFill>
                  <a:srgbClr val="0070C0"/>
                </a:solidFill>
                <a:latin typeface="Aharoni" panose="02010803020104030203" pitchFamily="2" charset="-79"/>
                <a:cs typeface="Aharoni" panose="02010803020104030203" pitchFamily="2" charset="-79"/>
              </a:rPr>
              <a:t>MINUTA DE CONTRATO</a:t>
            </a:r>
            <a:r>
              <a:rPr lang="pt-BR" sz="1125" dirty="0">
                <a:latin typeface="Aharoni" panose="02010803020104030203" pitchFamily="2" charset="-79"/>
                <a:cs typeface="Aharoni" panose="02010803020104030203" pitchFamily="2" charset="-79"/>
              </a:rPr>
              <a:t>, quando necessária, que constará obrigatoriamente como anexo do edital de licitação;</a:t>
            </a:r>
          </a:p>
          <a:p>
            <a:pPr algn="ctr"/>
            <a:r>
              <a:rPr lang="pt-BR" sz="1125" dirty="0">
                <a:latin typeface="Aharoni" panose="02010803020104030203" pitchFamily="2" charset="-79"/>
                <a:cs typeface="Aharoni" panose="02010803020104030203" pitchFamily="2" charset="-79"/>
              </a:rPr>
              <a:t>VII - o </a:t>
            </a:r>
            <a:r>
              <a:rPr lang="pt-BR" sz="1125" dirty="0">
                <a:solidFill>
                  <a:srgbClr val="0070C0"/>
                </a:solidFill>
                <a:latin typeface="Aharoni" panose="02010803020104030203" pitchFamily="2" charset="-79"/>
                <a:cs typeface="Aharoni" panose="02010803020104030203" pitchFamily="2" charset="-79"/>
              </a:rPr>
              <a:t>REGIME DE FORNECIMENTO </a:t>
            </a:r>
            <a:r>
              <a:rPr lang="pt-BR" sz="1125" dirty="0">
                <a:latin typeface="Aharoni" panose="02010803020104030203" pitchFamily="2" charset="-79"/>
                <a:cs typeface="Aharoni" panose="02010803020104030203" pitchFamily="2" charset="-79"/>
              </a:rPr>
              <a:t>de bens...;</a:t>
            </a:r>
          </a:p>
          <a:p>
            <a:pPr algn="ctr"/>
            <a:r>
              <a:rPr lang="pt-BR" sz="1125" dirty="0">
                <a:latin typeface="Aharoni" panose="02010803020104030203" pitchFamily="2" charset="-79"/>
                <a:cs typeface="Aharoni" panose="02010803020104030203" pitchFamily="2" charset="-79"/>
              </a:rPr>
              <a:t>VIII - a </a:t>
            </a:r>
            <a:r>
              <a:rPr lang="pt-BR" sz="1125" dirty="0">
                <a:solidFill>
                  <a:srgbClr val="0070C0"/>
                </a:solidFill>
                <a:latin typeface="Aharoni" panose="02010803020104030203" pitchFamily="2" charset="-79"/>
                <a:cs typeface="Aharoni" panose="02010803020104030203" pitchFamily="2" charset="-79"/>
              </a:rPr>
              <a:t>MODALIDADE DE LICITAÇÃO, O CRITÉRIO DE JULGAMENTO, O MODO DE DISPUTA </a:t>
            </a:r>
            <a:r>
              <a:rPr lang="pt-BR" sz="1125" dirty="0">
                <a:latin typeface="Aharoni" panose="02010803020104030203" pitchFamily="2" charset="-79"/>
                <a:cs typeface="Aharoni" panose="02010803020104030203" pitchFamily="2" charset="-79"/>
              </a:rPr>
              <a:t>...;</a:t>
            </a:r>
          </a:p>
          <a:p>
            <a:pPr algn="ctr"/>
            <a:r>
              <a:rPr lang="pt-BR" sz="1125" dirty="0">
                <a:latin typeface="Aharoni" panose="02010803020104030203" pitchFamily="2" charset="-79"/>
                <a:cs typeface="Aharoni" panose="02010803020104030203" pitchFamily="2" charset="-79"/>
              </a:rPr>
              <a:t>IX - a </a:t>
            </a:r>
            <a:r>
              <a:rPr lang="pt-BR" sz="1125" b="1" dirty="0">
                <a:solidFill>
                  <a:srgbClr val="0070C0"/>
                </a:solidFill>
                <a:latin typeface="Aharoni" panose="02010803020104030203" pitchFamily="2" charset="-79"/>
                <a:cs typeface="Aharoni" panose="02010803020104030203" pitchFamily="2" charset="-79"/>
              </a:rPr>
              <a:t>MOTIVAÇÃO</a:t>
            </a:r>
            <a:r>
              <a:rPr lang="pt-BR" sz="1125" dirty="0">
                <a:latin typeface="Aharoni" panose="02010803020104030203" pitchFamily="2" charset="-79"/>
                <a:cs typeface="Aharoni" panose="02010803020104030203" pitchFamily="2" charset="-79"/>
              </a:rPr>
              <a:t> circunstanciada das condições do edital, tais como </a:t>
            </a:r>
            <a:r>
              <a:rPr lang="pt-BR" sz="1125" dirty="0">
                <a:solidFill>
                  <a:srgbClr val="0070C0"/>
                </a:solidFill>
                <a:latin typeface="Aharoni" panose="02010803020104030203" pitchFamily="2" charset="-79"/>
                <a:cs typeface="Aharoni" panose="02010803020104030203" pitchFamily="2" charset="-79"/>
              </a:rPr>
              <a:t>JUSTIFICATIVA DE EXIGÊNCIAS DE QUALIFICAÇÃO TÉCNICA</a:t>
            </a:r>
            <a:r>
              <a:rPr lang="pt-BR" sz="1125" dirty="0">
                <a:latin typeface="Aharoni" panose="02010803020104030203" pitchFamily="2" charset="-79"/>
                <a:cs typeface="Aharoni" panose="02010803020104030203" pitchFamily="2" charset="-79"/>
              </a:rPr>
              <a:t>...;</a:t>
            </a:r>
          </a:p>
          <a:p>
            <a:pPr algn="ctr"/>
            <a:r>
              <a:rPr lang="pt-BR" sz="1125" dirty="0">
                <a:latin typeface="Aharoni" panose="02010803020104030203" pitchFamily="2" charset="-79"/>
                <a:cs typeface="Aharoni" panose="02010803020104030203" pitchFamily="2" charset="-79"/>
              </a:rPr>
              <a:t>X - a </a:t>
            </a:r>
            <a:r>
              <a:rPr lang="pt-BR" sz="1125" dirty="0">
                <a:solidFill>
                  <a:srgbClr val="0070C0"/>
                </a:solidFill>
                <a:latin typeface="Aharoni" panose="02010803020104030203" pitchFamily="2" charset="-79"/>
                <a:cs typeface="Aharoni" panose="02010803020104030203" pitchFamily="2" charset="-79"/>
              </a:rPr>
              <a:t>ANÁLISE DOS RISC</a:t>
            </a:r>
            <a:r>
              <a:rPr lang="pt-BR" sz="1125" dirty="0">
                <a:latin typeface="Aharoni" panose="02010803020104030203" pitchFamily="2" charset="-79"/>
                <a:cs typeface="Aharoni" panose="02010803020104030203" pitchFamily="2" charset="-79"/>
              </a:rPr>
              <a:t>OS que possam comprometer o sucesso da licitação e a boa execução contratual;</a:t>
            </a:r>
          </a:p>
          <a:p>
            <a:pPr algn="ctr"/>
            <a:r>
              <a:rPr lang="pt-BR" sz="1125" dirty="0">
                <a:latin typeface="Aharoni" panose="02010803020104030203" pitchFamily="2" charset="-79"/>
                <a:cs typeface="Aharoni" panose="02010803020104030203" pitchFamily="2" charset="-79"/>
              </a:rPr>
              <a:t>XI - a motivação sobre o momento da </a:t>
            </a:r>
            <a:r>
              <a:rPr lang="pt-BR" sz="1125" b="1" dirty="0">
                <a:solidFill>
                  <a:srgbClr val="0070C0"/>
                </a:solidFill>
                <a:latin typeface="Aharoni" panose="02010803020104030203" pitchFamily="2" charset="-79"/>
                <a:cs typeface="Aharoni" panose="02010803020104030203" pitchFamily="2" charset="-79"/>
              </a:rPr>
              <a:t>DIVULGAÇÃO DO ORÇAMENTO DA LICITAÇÃO</a:t>
            </a:r>
            <a:r>
              <a:rPr lang="pt-BR" sz="1125" dirty="0">
                <a:latin typeface="Aharoni" panose="02010803020104030203" pitchFamily="2" charset="-79"/>
                <a:cs typeface="Aharoni" panose="02010803020104030203" pitchFamily="2" charset="-79"/>
              </a:rPr>
              <a:t>, observado o </a:t>
            </a:r>
            <a:r>
              <a:rPr lang="pt-BR" sz="1125" dirty="0">
                <a:latin typeface="Aharoni" panose="02010803020104030203" pitchFamily="2" charset="-79"/>
                <a:cs typeface="Aharoni" panose="02010803020104030203" pitchFamily="2" charset="-79"/>
                <a:hlinkClick r:id="rId2">
                  <a:extLst>
                    <a:ext uri="{A12FA001-AC4F-418D-AE19-62706E023703}">
                      <ahyp:hlinkClr xmlns:ahyp="http://schemas.microsoft.com/office/drawing/2018/hyperlinkcolor" val="tx"/>
                    </a:ext>
                  </a:extLst>
                </a:hlinkClick>
              </a:rPr>
              <a:t>art. 24 desta Lei</a:t>
            </a:r>
            <a:r>
              <a:rPr lang="pt-BR" sz="1050" dirty="0">
                <a:latin typeface="Aharoni" panose="02010803020104030203" pitchFamily="2" charset="-79"/>
                <a:cs typeface="Aharoni" panose="02010803020104030203" pitchFamily="2" charset="-79"/>
                <a:hlinkClick r:id="rId2">
                  <a:extLst>
                    <a:ext uri="{A12FA001-AC4F-418D-AE19-62706E023703}">
                      <ahyp:hlinkClr xmlns:ahyp="http://schemas.microsoft.com/office/drawing/2018/hyperlinkcolor" val="tx"/>
                    </a:ext>
                  </a:extLst>
                </a:hlinkClick>
              </a:rPr>
              <a:t>.</a:t>
            </a:r>
            <a:endParaRPr lang="pt-BR" sz="1050" dirty="0">
              <a:latin typeface="Aharoni" panose="02010803020104030203" pitchFamily="2" charset="-79"/>
              <a:cs typeface="Aharoni" panose="02010803020104030203" pitchFamily="2" charset="-79"/>
            </a:endParaRPr>
          </a:p>
        </p:txBody>
      </p:sp>
      <p:sp>
        <p:nvSpPr>
          <p:cNvPr id="3" name="CaixaDeTexto 2">
            <a:extLst>
              <a:ext uri="{FF2B5EF4-FFF2-40B4-BE49-F238E27FC236}">
                <a16:creationId xmlns:a16="http://schemas.microsoft.com/office/drawing/2014/main" id="{E7E5F1D7-F5AC-82B0-3540-C3F4E97D4C79}"/>
              </a:ext>
            </a:extLst>
          </p:cNvPr>
          <p:cNvSpPr txBox="1"/>
          <p:nvPr/>
        </p:nvSpPr>
        <p:spPr>
          <a:xfrm>
            <a:off x="189616" y="170306"/>
            <a:ext cx="8261210" cy="1107996"/>
          </a:xfrm>
          <a:prstGeom prst="rect">
            <a:avLst/>
          </a:prstGeom>
          <a:noFill/>
        </p:spPr>
        <p:txBody>
          <a:bodyPr wrap="square">
            <a:spAutoFit/>
          </a:bodyPr>
          <a:lstStyle/>
          <a:p>
            <a:pPr algn="just"/>
            <a:r>
              <a:rPr lang="pt-BR" sz="1200" dirty="0">
                <a:latin typeface="Arial Rounded MT Bold" panose="020F0704030504030204" pitchFamily="34" charset="0"/>
              </a:rPr>
              <a:t>Art. 18. A fase preparatória do processo licitatório é caracterizada pelo </a:t>
            </a:r>
            <a:r>
              <a:rPr lang="pt-BR" sz="1200" b="1" dirty="0">
                <a:solidFill>
                  <a:srgbClr val="00B0F0"/>
                </a:solidFill>
                <a:latin typeface="Arial Rounded MT Bold" panose="020F0704030504030204" pitchFamily="34" charset="0"/>
              </a:rPr>
              <a:t>PLANEJAMENTO E DEVE COMPATIBILIZAR-SE COM O PLANO DE CONTRATAÇÕES ANUAL</a:t>
            </a:r>
            <a:r>
              <a:rPr lang="pt-BR" sz="1200" dirty="0">
                <a:solidFill>
                  <a:srgbClr val="00B0F0"/>
                </a:solidFill>
                <a:latin typeface="Arial Rounded MT Bold" panose="020F0704030504030204" pitchFamily="34" charset="0"/>
              </a:rPr>
              <a:t> </a:t>
            </a:r>
            <a:r>
              <a:rPr lang="pt-BR" sz="1200" dirty="0">
                <a:latin typeface="Arial Rounded MT Bold" panose="020F0704030504030204" pitchFamily="34" charset="0"/>
              </a:rPr>
              <a:t>de que trata o </a:t>
            </a:r>
            <a:r>
              <a:rPr lang="pt-BR" sz="1200" dirty="0">
                <a:latin typeface="Arial Rounded MT Bold" panose="020F0704030504030204" pitchFamily="34" charset="0"/>
                <a:hlinkClick r:id="rId3">
                  <a:extLst>
                    <a:ext uri="{A12FA001-AC4F-418D-AE19-62706E023703}">
                      <ahyp:hlinkClr xmlns:ahyp="http://schemas.microsoft.com/office/drawing/2018/hyperlinkcolor" val="tx"/>
                    </a:ext>
                  </a:extLst>
                </a:hlinkClick>
              </a:rPr>
              <a:t>inciso VII do </a:t>
            </a:r>
            <a:r>
              <a:rPr lang="pt-BR" sz="1200" b="1" dirty="0">
                <a:latin typeface="Arial Rounded MT Bold" panose="020F0704030504030204" pitchFamily="34" charset="0"/>
                <a:hlinkClick r:id="rId3">
                  <a:extLst>
                    <a:ext uri="{A12FA001-AC4F-418D-AE19-62706E023703}">
                      <ahyp:hlinkClr xmlns:ahyp="http://schemas.microsoft.com/office/drawing/2018/hyperlinkcolor" val="tx"/>
                    </a:ext>
                  </a:extLst>
                </a:hlinkClick>
              </a:rPr>
              <a:t>caput</a:t>
            </a:r>
            <a:r>
              <a:rPr lang="pt-BR" sz="1200" dirty="0">
                <a:latin typeface="Arial Rounded MT Bold" panose="020F0704030504030204" pitchFamily="34" charset="0"/>
                <a:hlinkClick r:id="rId3">
                  <a:extLst>
                    <a:ext uri="{A12FA001-AC4F-418D-AE19-62706E023703}">
                      <ahyp:hlinkClr xmlns:ahyp="http://schemas.microsoft.com/office/drawing/2018/hyperlinkcolor" val="tx"/>
                    </a:ext>
                  </a:extLst>
                </a:hlinkClick>
              </a:rPr>
              <a:t> do art. 12 desta Lei</a:t>
            </a:r>
            <a:r>
              <a:rPr lang="pt-BR" sz="1200" dirty="0">
                <a:latin typeface="Arial Rounded MT Bold" panose="020F0704030504030204" pitchFamily="34" charset="0"/>
              </a:rPr>
              <a:t>, </a:t>
            </a:r>
            <a:r>
              <a:rPr lang="pt-BR" sz="1200" b="1" dirty="0">
                <a:solidFill>
                  <a:srgbClr val="00B0F0"/>
                </a:solidFill>
                <a:latin typeface="Arial Rounded MT Bold" panose="020F0704030504030204" pitchFamily="34" charset="0"/>
              </a:rPr>
              <a:t>SEMPRE QUE ELABORADO</a:t>
            </a:r>
            <a:r>
              <a:rPr lang="pt-BR" sz="1200" dirty="0">
                <a:latin typeface="Arial Rounded MT Bold" panose="020F0704030504030204" pitchFamily="34" charset="0"/>
              </a:rPr>
              <a:t>, e com as leis orçamentárias, bem como </a:t>
            </a:r>
            <a:r>
              <a:rPr lang="pt-BR" sz="1200" b="1" dirty="0">
                <a:solidFill>
                  <a:srgbClr val="00B0F0"/>
                </a:solidFill>
                <a:latin typeface="Arial Rounded MT Bold" panose="020F0704030504030204" pitchFamily="34" charset="0"/>
              </a:rPr>
              <a:t>ABORDAR </a:t>
            </a:r>
            <a:r>
              <a:rPr lang="pt-BR" sz="1800" b="1" dirty="0">
                <a:solidFill>
                  <a:srgbClr val="00B0F0"/>
                </a:solidFill>
                <a:latin typeface="Arial Rounded MT Bold" panose="020F0704030504030204" pitchFamily="34" charset="0"/>
              </a:rPr>
              <a:t>TODAS</a:t>
            </a:r>
            <a:r>
              <a:rPr lang="pt-BR" sz="1200" b="1" dirty="0">
                <a:solidFill>
                  <a:srgbClr val="00B0F0"/>
                </a:solidFill>
                <a:latin typeface="Arial Rounded MT Bold" panose="020F0704030504030204" pitchFamily="34" charset="0"/>
              </a:rPr>
              <a:t> </a:t>
            </a:r>
            <a:r>
              <a:rPr lang="pt-BR" sz="1200" b="1" dirty="0">
                <a:latin typeface="Arial Rounded MT Bold" panose="020F0704030504030204" pitchFamily="34" charset="0"/>
              </a:rPr>
              <a:t>AS </a:t>
            </a:r>
            <a:r>
              <a:rPr lang="pt-BR" sz="1200" b="1" dirty="0">
                <a:solidFill>
                  <a:srgbClr val="00B0F0"/>
                </a:solidFill>
                <a:latin typeface="Arial Rounded MT Bold" panose="020F0704030504030204" pitchFamily="34" charset="0"/>
              </a:rPr>
              <a:t>CONSIDERAÇÕES TÉCNICAS, MERCADOLÓGICAS E DE GESTÃO</a:t>
            </a:r>
            <a:r>
              <a:rPr lang="pt-BR" sz="1200" dirty="0">
                <a:solidFill>
                  <a:srgbClr val="00B0F0"/>
                </a:solidFill>
                <a:latin typeface="Arial Rounded MT Bold" panose="020F0704030504030204" pitchFamily="34" charset="0"/>
              </a:rPr>
              <a:t> </a:t>
            </a:r>
            <a:r>
              <a:rPr lang="pt-BR" sz="1200" dirty="0">
                <a:latin typeface="Arial Rounded MT Bold" panose="020F0704030504030204" pitchFamily="34" charset="0"/>
              </a:rPr>
              <a:t>que podem interferir na contratação, compreendidos:</a:t>
            </a:r>
          </a:p>
        </p:txBody>
      </p:sp>
    </p:spTree>
    <p:extLst>
      <p:ext uri="{BB962C8B-B14F-4D97-AF65-F5344CB8AC3E}">
        <p14:creationId xmlns:p14="http://schemas.microsoft.com/office/powerpoint/2010/main" val="227208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06">
                                            <p:txEl>
                                              <p:pRg st="2" end="2"/>
                                            </p:txEl>
                                          </p:spTgt>
                                        </p:tgtEl>
                                        <p:attrNameLst>
                                          <p:attrName>style.visibility</p:attrName>
                                        </p:attrNameLst>
                                      </p:cBhvr>
                                      <p:to>
                                        <p:strVal val="visible"/>
                                      </p:to>
                                    </p:set>
                                    <p:anim calcmode="lin" valueType="num">
                                      <p:cBhvr additive="base">
                                        <p:cTn id="7" dur="500" fill="hold"/>
                                        <p:tgtEl>
                                          <p:spTgt spid="306">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06">
                                            <p:txEl>
                                              <p:pRg st="3" end="3"/>
                                            </p:txEl>
                                          </p:spTgt>
                                        </p:tgtEl>
                                        <p:attrNameLst>
                                          <p:attrName>style.visibility</p:attrName>
                                        </p:attrNameLst>
                                      </p:cBhvr>
                                      <p:to>
                                        <p:strVal val="visible"/>
                                      </p:to>
                                    </p:set>
                                    <p:anim calcmode="lin" valueType="num">
                                      <p:cBhvr additive="base">
                                        <p:cTn id="13" dur="500" fill="hold"/>
                                        <p:tgtEl>
                                          <p:spTgt spid="306">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06">
                                            <p:txEl>
                                              <p:pRg st="4" end="4"/>
                                            </p:txEl>
                                          </p:spTgt>
                                        </p:tgtEl>
                                        <p:attrNameLst>
                                          <p:attrName>style.visibility</p:attrName>
                                        </p:attrNameLst>
                                      </p:cBhvr>
                                      <p:to>
                                        <p:strVal val="visible"/>
                                      </p:to>
                                    </p:set>
                                    <p:anim calcmode="lin" valueType="num">
                                      <p:cBhvr additive="base">
                                        <p:cTn id="19" dur="500" fill="hold"/>
                                        <p:tgtEl>
                                          <p:spTgt spid="306">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0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06">
                                            <p:txEl>
                                              <p:pRg st="5" end="5"/>
                                            </p:txEl>
                                          </p:spTgt>
                                        </p:tgtEl>
                                        <p:attrNameLst>
                                          <p:attrName>style.visibility</p:attrName>
                                        </p:attrNameLst>
                                      </p:cBhvr>
                                      <p:to>
                                        <p:strVal val="visible"/>
                                      </p:to>
                                    </p:set>
                                    <p:anim calcmode="lin" valueType="num">
                                      <p:cBhvr additive="base">
                                        <p:cTn id="25" dur="500" fill="hold"/>
                                        <p:tgtEl>
                                          <p:spTgt spid="306">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0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06">
                                            <p:txEl>
                                              <p:pRg st="6" end="6"/>
                                            </p:txEl>
                                          </p:spTgt>
                                        </p:tgtEl>
                                        <p:attrNameLst>
                                          <p:attrName>style.visibility</p:attrName>
                                        </p:attrNameLst>
                                      </p:cBhvr>
                                      <p:to>
                                        <p:strVal val="visible"/>
                                      </p:to>
                                    </p:set>
                                    <p:anim calcmode="lin" valueType="num">
                                      <p:cBhvr additive="base">
                                        <p:cTn id="31" dur="500" fill="hold"/>
                                        <p:tgtEl>
                                          <p:spTgt spid="306">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0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06">
                                            <p:txEl>
                                              <p:pRg st="7" end="7"/>
                                            </p:txEl>
                                          </p:spTgt>
                                        </p:tgtEl>
                                        <p:attrNameLst>
                                          <p:attrName>style.visibility</p:attrName>
                                        </p:attrNameLst>
                                      </p:cBhvr>
                                      <p:to>
                                        <p:strVal val="visible"/>
                                      </p:to>
                                    </p:set>
                                    <p:anim calcmode="lin" valueType="num">
                                      <p:cBhvr additive="base">
                                        <p:cTn id="37" dur="500" fill="hold"/>
                                        <p:tgtEl>
                                          <p:spTgt spid="306">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06">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0">
            <a:extLst>
              <a:ext uri="{FF2B5EF4-FFF2-40B4-BE49-F238E27FC236}">
                <a16:creationId xmlns:a16="http://schemas.microsoft.com/office/drawing/2014/main" id="{22EDB37B-B34F-7F4E-98BC-867A29F06754}"/>
              </a:ext>
            </a:extLst>
          </p:cNvPr>
          <p:cNvSpPr>
            <a:spLocks noChangeArrowheads="1"/>
          </p:cNvSpPr>
          <p:nvPr/>
        </p:nvSpPr>
        <p:spPr bwMode="auto">
          <a:xfrm>
            <a:off x="4298040" y="1007"/>
            <a:ext cx="4844770" cy="4859287"/>
          </a:xfrm>
          <a:custGeom>
            <a:avLst/>
            <a:gdLst>
              <a:gd name="T0" fmla="*/ 6773818 w 10373"/>
              <a:gd name="T1" fmla="*/ 0 h 10404"/>
              <a:gd name="T2" fmla="*/ 6773818 w 10373"/>
              <a:gd name="T3" fmla="*/ 5858772 h 10404"/>
              <a:gd name="T4" fmla="*/ 6773818 w 10373"/>
              <a:gd name="T5" fmla="*/ 5858772 h 10404"/>
              <a:gd name="T6" fmla="*/ 4149061 w 10373"/>
              <a:gd name="T7" fmla="*/ 6793981 h 10404"/>
              <a:gd name="T8" fmla="*/ 4149061 w 10373"/>
              <a:gd name="T9" fmla="*/ 6793981 h 10404"/>
              <a:gd name="T10" fmla="*/ 0 w 10373"/>
              <a:gd name="T11" fmla="*/ 2644970 h 10404"/>
              <a:gd name="T12" fmla="*/ 0 w 10373"/>
              <a:gd name="T13" fmla="*/ 2644970 h 10404"/>
              <a:gd name="T14" fmla="*/ 952201 w 10373"/>
              <a:gd name="T15" fmla="*/ 0 h 10404"/>
              <a:gd name="T16" fmla="*/ 6773818 w 10373"/>
              <a:gd name="T17" fmla="*/ 0 h 104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73" h="10404">
                <a:moveTo>
                  <a:pt x="10372" y="0"/>
                </a:moveTo>
                <a:lnTo>
                  <a:pt x="10372" y="8971"/>
                </a:lnTo>
                <a:cubicBezTo>
                  <a:pt x="9277" y="9866"/>
                  <a:pt x="7878" y="10403"/>
                  <a:pt x="6353" y="10403"/>
                </a:cubicBezTo>
                <a:cubicBezTo>
                  <a:pt x="2844" y="10403"/>
                  <a:pt x="0" y="7558"/>
                  <a:pt x="0" y="4050"/>
                </a:cubicBezTo>
                <a:cubicBezTo>
                  <a:pt x="0" y="2511"/>
                  <a:pt x="548" y="1100"/>
                  <a:pt x="1458" y="0"/>
                </a:cubicBezTo>
                <a:lnTo>
                  <a:pt x="10372" y="0"/>
                </a:lnTo>
              </a:path>
            </a:pathLst>
          </a:custGeom>
          <a:solidFill>
            <a:schemeClr val="bg2">
              <a:lumMod val="95000"/>
            </a:schemeClr>
          </a:solidFill>
          <a:ln>
            <a:noFill/>
          </a:ln>
          <a:effectLst/>
        </p:spPr>
        <p:txBody>
          <a:bodyPr wrap="none" anchor="ctr"/>
          <a:lstStyle/>
          <a:p>
            <a:endParaRPr lang="en-US" sz="1050" dirty="0">
              <a:latin typeface="Poppins" pitchFamily="2" charset="77"/>
            </a:endParaRPr>
          </a:p>
        </p:txBody>
      </p:sp>
      <p:pic>
        <p:nvPicPr>
          <p:cNvPr id="37" name="Espaço Reservado para Imagem 36">
            <a:extLst>
              <a:ext uri="{FF2B5EF4-FFF2-40B4-BE49-F238E27FC236}">
                <a16:creationId xmlns:a16="http://schemas.microsoft.com/office/drawing/2014/main" id="{E1004E1E-4C59-BDCA-D81A-64DC83DFFD0A}"/>
              </a:ext>
            </a:extLst>
          </p:cNvPr>
          <p:cNvPicPr>
            <a:picLocks noGrp="1" noChangeAspect="1"/>
          </p:cNvPicPr>
          <p:nvPr>
            <p:ph type="pic" sz="quarter" idx="11"/>
          </p:nvPr>
        </p:nvPicPr>
        <p:blipFill>
          <a:blip r:embed="rId2"/>
          <a:srcRect t="13730" b="13730"/>
          <a:stretch>
            <a:fillRect/>
          </a:stretch>
        </p:blipFill>
        <p:spPr/>
      </p:pic>
      <p:sp>
        <p:nvSpPr>
          <p:cNvPr id="26" name="TextBox 8">
            <a:extLst>
              <a:ext uri="{FF2B5EF4-FFF2-40B4-BE49-F238E27FC236}">
                <a16:creationId xmlns:a16="http://schemas.microsoft.com/office/drawing/2014/main" id="{EF609F57-FFAE-25FF-5E25-F9E6F1CA2965}"/>
              </a:ext>
            </a:extLst>
          </p:cNvPr>
          <p:cNvSpPr txBox="1"/>
          <p:nvPr/>
        </p:nvSpPr>
        <p:spPr>
          <a:xfrm>
            <a:off x="49585" y="426720"/>
            <a:ext cx="3507902" cy="1246495"/>
          </a:xfrm>
          <a:prstGeom prst="rect">
            <a:avLst/>
          </a:prstGeom>
          <a:noFill/>
        </p:spPr>
        <p:txBody>
          <a:bodyPr wrap="square" rtlCol="0" anchor="ctr">
            <a:spAutoFit/>
          </a:bodyPr>
          <a:lstStyle/>
          <a:p>
            <a:r>
              <a:rPr lang="en-US" sz="3750" b="1" spc="-319" dirty="0">
                <a:solidFill>
                  <a:srgbClr val="0070C0"/>
                </a:solidFill>
                <a:latin typeface="Poppins" pitchFamily="2" charset="77"/>
                <a:cs typeface="Poppins" pitchFamily="2" charset="77"/>
              </a:rPr>
              <a:t>Professor </a:t>
            </a:r>
          </a:p>
          <a:p>
            <a:r>
              <a:rPr lang="en-US" sz="3750" b="1" spc="-319" dirty="0">
                <a:solidFill>
                  <a:srgbClr val="0070C0"/>
                </a:solidFill>
                <a:latin typeface="Poppins" pitchFamily="2" charset="77"/>
                <a:cs typeface="Poppins" pitchFamily="2" charset="77"/>
              </a:rPr>
              <a:t>Felipe Vujanski</a:t>
            </a:r>
          </a:p>
        </p:txBody>
      </p:sp>
      <p:sp>
        <p:nvSpPr>
          <p:cNvPr id="28" name="TextBox 5">
            <a:extLst>
              <a:ext uri="{FF2B5EF4-FFF2-40B4-BE49-F238E27FC236}">
                <a16:creationId xmlns:a16="http://schemas.microsoft.com/office/drawing/2014/main" id="{E283CE7F-15A5-5FDC-DA1B-8694912D4EE2}"/>
              </a:ext>
            </a:extLst>
          </p:cNvPr>
          <p:cNvSpPr txBox="1"/>
          <p:nvPr/>
        </p:nvSpPr>
        <p:spPr>
          <a:xfrm>
            <a:off x="264329" y="1877625"/>
            <a:ext cx="4155271" cy="1815882"/>
          </a:xfrm>
          <a:prstGeom prst="rect">
            <a:avLst/>
          </a:prstGeom>
          <a:noFill/>
        </p:spPr>
        <p:txBody>
          <a:bodyPr wrap="square" rtlCol="0" anchor="b">
            <a:spAutoFit/>
          </a:bodyPr>
          <a:lstStyle/>
          <a:p>
            <a:pPr marL="214313" indent="-214313">
              <a:buFont typeface="Wingdings" panose="05000000000000000000" pitchFamily="2" charset="2"/>
              <a:buChar char="Ø"/>
            </a:pPr>
            <a:r>
              <a:rPr lang="pt-BR" dirty="0">
                <a:latin typeface="Aharoni" panose="02010803020104030203" pitchFamily="2" charset="-79"/>
                <a:cs typeface="Aharoni" panose="02010803020104030203" pitchFamily="2" charset="-79"/>
              </a:rPr>
              <a:t>ESPECIALISTA EM EDUCAÇÃO PROFISSIONAL;</a:t>
            </a:r>
          </a:p>
          <a:p>
            <a:pPr marL="214313" indent="-214313">
              <a:buFont typeface="Wingdings" panose="05000000000000000000" pitchFamily="2" charset="2"/>
              <a:buChar char="Ø"/>
            </a:pPr>
            <a:r>
              <a:rPr lang="pt-BR" dirty="0">
                <a:latin typeface="Aharoni" panose="02010803020104030203" pitchFamily="2" charset="-79"/>
                <a:cs typeface="Aharoni" panose="02010803020104030203" pitchFamily="2" charset="-79"/>
              </a:rPr>
              <a:t>ESPECIALISTA EM LICITAÇÕES E CONTRATOS;</a:t>
            </a:r>
          </a:p>
          <a:p>
            <a:pPr marL="214313" indent="-214313">
              <a:buFont typeface="Wingdings" panose="05000000000000000000" pitchFamily="2" charset="2"/>
              <a:buChar char="Ø"/>
            </a:pPr>
            <a:r>
              <a:rPr lang="pt-BR" dirty="0">
                <a:latin typeface="Aharoni" panose="02010803020104030203" pitchFamily="2" charset="-79"/>
                <a:cs typeface="Aharoni" panose="02010803020104030203" pitchFamily="2" charset="-79"/>
              </a:rPr>
              <a:t> MBA GESTÃO PÚBLICA MUNICIPAL</a:t>
            </a:r>
          </a:p>
          <a:p>
            <a:pPr marL="214313" indent="-214313">
              <a:buFont typeface="Wingdings" panose="05000000000000000000" pitchFamily="2" charset="2"/>
              <a:buChar char="Ø"/>
            </a:pPr>
            <a:r>
              <a:rPr lang="pt-BR" b="1" spc="-11" dirty="0">
                <a:latin typeface="Aharoni" panose="02010803020104030203" pitchFamily="2" charset="-79"/>
                <a:cs typeface="Aharoni" panose="02010803020104030203" pitchFamily="2" charset="-79"/>
              </a:rPr>
              <a:t>+ DE 4000 Agentes capacitados.</a:t>
            </a:r>
          </a:p>
          <a:p>
            <a:pPr marL="214313" indent="-214313">
              <a:buFont typeface="Wingdings" panose="05000000000000000000" pitchFamily="2" charset="2"/>
              <a:buChar char="Ø"/>
            </a:pPr>
            <a:r>
              <a:rPr lang="pt-BR" b="1" spc="-11" dirty="0">
                <a:latin typeface="Aharoni" panose="02010803020104030203" pitchFamily="2" charset="-79"/>
                <a:cs typeface="Aharoni" panose="02010803020104030203" pitchFamily="2" charset="-79"/>
              </a:rPr>
              <a:t>16 ANOS DE EXPERIÊNCIA EM LICITAÇÕES E CONTRATOS NA ADMINISTRAÇÃO PÚBLICA COM ÊNFASE NA GESTÃO MUNICIPAL. </a:t>
            </a:r>
            <a:endParaRPr lang="en-US" b="1" spc="-11" dirty="0">
              <a:latin typeface="Poppins" pitchFamily="2" charset="77"/>
              <a:cs typeface="Poppins" pitchFamily="2" charset="77"/>
            </a:endParaRPr>
          </a:p>
        </p:txBody>
      </p:sp>
      <p:sp>
        <p:nvSpPr>
          <p:cNvPr id="29" name="TextBox 7">
            <a:extLst>
              <a:ext uri="{FF2B5EF4-FFF2-40B4-BE49-F238E27FC236}">
                <a16:creationId xmlns:a16="http://schemas.microsoft.com/office/drawing/2014/main" id="{F3AA3E8B-B5A8-49A5-1EDF-E36736EC71C8}"/>
              </a:ext>
            </a:extLst>
          </p:cNvPr>
          <p:cNvSpPr txBox="1"/>
          <p:nvPr/>
        </p:nvSpPr>
        <p:spPr>
          <a:xfrm>
            <a:off x="2964624" y="3984411"/>
            <a:ext cx="2116788" cy="280846"/>
          </a:xfrm>
          <a:prstGeom prst="rect">
            <a:avLst/>
          </a:prstGeom>
          <a:noFill/>
        </p:spPr>
        <p:txBody>
          <a:bodyPr wrap="square" rtlCol="0">
            <a:spAutoFit/>
          </a:bodyPr>
          <a:lstStyle/>
          <a:p>
            <a:pPr>
              <a:lnSpc>
                <a:spcPts val="1350"/>
              </a:lnSpc>
            </a:pPr>
            <a:r>
              <a:rPr lang="en-US" sz="1500" b="1" spc="-8" dirty="0">
                <a:solidFill>
                  <a:schemeClr val="accent1"/>
                </a:solidFill>
                <a:latin typeface="Poppins" pitchFamily="2" charset="77"/>
                <a:cs typeface="Poppins" pitchFamily="2" charset="77"/>
              </a:rPr>
              <a:t>@felipevujanski</a:t>
            </a:r>
          </a:p>
        </p:txBody>
      </p:sp>
      <p:grpSp>
        <p:nvGrpSpPr>
          <p:cNvPr id="30" name="Group 37">
            <a:extLst>
              <a:ext uri="{FF2B5EF4-FFF2-40B4-BE49-F238E27FC236}">
                <a16:creationId xmlns:a16="http://schemas.microsoft.com/office/drawing/2014/main" id="{82F75892-B64F-A47A-404A-E422299A8255}"/>
              </a:ext>
            </a:extLst>
          </p:cNvPr>
          <p:cNvGrpSpPr/>
          <p:nvPr/>
        </p:nvGrpSpPr>
        <p:grpSpPr>
          <a:xfrm>
            <a:off x="2597727" y="3944754"/>
            <a:ext cx="430908" cy="360159"/>
            <a:chOff x="1606550" y="2179638"/>
            <a:chExt cx="1858963" cy="1858962"/>
          </a:xfrm>
        </p:grpSpPr>
        <p:sp>
          <p:nvSpPr>
            <p:cNvPr id="31" name="Oval 445">
              <a:extLst>
                <a:ext uri="{FF2B5EF4-FFF2-40B4-BE49-F238E27FC236}">
                  <a16:creationId xmlns:a16="http://schemas.microsoft.com/office/drawing/2014/main" id="{CF95AD60-3CC3-266A-A853-FAFF5BAA4F72}"/>
                </a:ext>
              </a:extLst>
            </p:cNvPr>
            <p:cNvSpPr>
              <a:spLocks noChangeArrowheads="1"/>
            </p:cNvSpPr>
            <p:nvPr/>
          </p:nvSpPr>
          <p:spPr bwMode="auto">
            <a:xfrm>
              <a:off x="1606550" y="2179638"/>
              <a:ext cx="1858963" cy="1858962"/>
            </a:xfrm>
            <a:prstGeom prst="ellipse">
              <a:avLst/>
            </a:prstGeom>
            <a:gradFill>
              <a:gsLst>
                <a:gs pos="0">
                  <a:srgbClr val="FFC100"/>
                </a:gs>
                <a:gs pos="38000">
                  <a:srgbClr val="FF4000"/>
                </a:gs>
                <a:gs pos="100000">
                  <a:srgbClr val="DF0097"/>
                </a:gs>
              </a:gsLst>
              <a:lin ang="18600000" scaled="0"/>
            </a:gradFill>
            <a:ln>
              <a:noFill/>
            </a:ln>
            <a:effectLst>
              <a:outerShdw blurRad="254000" dist="114300" dir="2700000" algn="tl" rotWithShape="0">
                <a:srgbClr val="FF0000">
                  <a:alpha val="40000"/>
                </a:srgbClr>
              </a:outerShdw>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lIns="274320" tIns="0" rIns="137160" bIns="891540" rtlCol="0" anchor="b" anchorCtr="0"/>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Bef>
                  <a:spcPts val="750"/>
                </a:spcBef>
              </a:pPr>
              <a:endParaRPr lang="ru-RU" altLang="ru-RU" sz="750">
                <a:solidFill>
                  <a:srgbClr val="FFFFFF"/>
                </a:solidFill>
              </a:endParaRPr>
            </a:p>
          </p:txBody>
        </p:sp>
        <p:grpSp>
          <p:nvGrpSpPr>
            <p:cNvPr id="32" name="Group 47">
              <a:extLst>
                <a:ext uri="{FF2B5EF4-FFF2-40B4-BE49-F238E27FC236}">
                  <a16:creationId xmlns:a16="http://schemas.microsoft.com/office/drawing/2014/main" id="{7FC710F5-71FB-CA75-74F8-86AF69E18240}"/>
                </a:ext>
              </a:extLst>
            </p:cNvPr>
            <p:cNvGrpSpPr/>
            <p:nvPr/>
          </p:nvGrpSpPr>
          <p:grpSpPr>
            <a:xfrm>
              <a:off x="2027238" y="2597150"/>
              <a:ext cx="1019175" cy="1023937"/>
              <a:chOff x="2027238" y="2597150"/>
              <a:chExt cx="1019175" cy="1023937"/>
            </a:xfrm>
          </p:grpSpPr>
          <p:sp>
            <p:nvSpPr>
              <p:cNvPr id="33" name="Freeform 446">
                <a:extLst>
                  <a:ext uri="{FF2B5EF4-FFF2-40B4-BE49-F238E27FC236}">
                    <a16:creationId xmlns:a16="http://schemas.microsoft.com/office/drawing/2014/main" id="{9C953263-629A-7DDE-012C-2FA0EBC1A6FF}"/>
                  </a:ext>
                </a:extLst>
              </p:cNvPr>
              <p:cNvSpPr>
                <a:spLocks noEditPoints="1"/>
              </p:cNvSpPr>
              <p:nvPr/>
            </p:nvSpPr>
            <p:spPr bwMode="auto">
              <a:xfrm>
                <a:off x="2027238" y="2597150"/>
                <a:ext cx="1019175" cy="1023937"/>
              </a:xfrm>
              <a:custGeom>
                <a:avLst/>
                <a:gdLst>
                  <a:gd name="T0" fmla="*/ 726883 w 265"/>
                  <a:gd name="T1" fmla="*/ 0 h 266"/>
                  <a:gd name="T2" fmla="*/ 292292 w 265"/>
                  <a:gd name="T3" fmla="*/ 0 h 266"/>
                  <a:gd name="T4" fmla="*/ 0 w 265"/>
                  <a:gd name="T5" fmla="*/ 296403 h 266"/>
                  <a:gd name="T6" fmla="*/ 0 w 265"/>
                  <a:gd name="T7" fmla="*/ 727535 h 266"/>
                  <a:gd name="T8" fmla="*/ 292292 w 265"/>
                  <a:gd name="T9" fmla="*/ 1023938 h 266"/>
                  <a:gd name="T10" fmla="*/ 726883 w 265"/>
                  <a:gd name="T11" fmla="*/ 1023938 h 266"/>
                  <a:gd name="T12" fmla="*/ 1019175 w 265"/>
                  <a:gd name="T13" fmla="*/ 727535 h 266"/>
                  <a:gd name="T14" fmla="*/ 1019175 w 265"/>
                  <a:gd name="T15" fmla="*/ 296403 h 266"/>
                  <a:gd name="T16" fmla="*/ 726883 w 265"/>
                  <a:gd name="T17" fmla="*/ 0 h 266"/>
                  <a:gd name="T18" fmla="*/ 926872 w 265"/>
                  <a:gd name="T19" fmla="*/ 735234 h 266"/>
                  <a:gd name="T20" fmla="*/ 730729 w 265"/>
                  <a:gd name="T21" fmla="*/ 931553 h 266"/>
                  <a:gd name="T22" fmla="*/ 288446 w 265"/>
                  <a:gd name="T23" fmla="*/ 931553 h 266"/>
                  <a:gd name="T24" fmla="*/ 92303 w 265"/>
                  <a:gd name="T25" fmla="*/ 735234 h 266"/>
                  <a:gd name="T26" fmla="*/ 92303 w 265"/>
                  <a:gd name="T27" fmla="*/ 292554 h 266"/>
                  <a:gd name="T28" fmla="*/ 288446 w 265"/>
                  <a:gd name="T29" fmla="*/ 96235 h 266"/>
                  <a:gd name="T30" fmla="*/ 730729 w 265"/>
                  <a:gd name="T31" fmla="*/ 96235 h 266"/>
                  <a:gd name="T32" fmla="*/ 926872 w 265"/>
                  <a:gd name="T33" fmla="*/ 292554 h 266"/>
                  <a:gd name="T34" fmla="*/ 926872 w 265"/>
                  <a:gd name="T35" fmla="*/ 735234 h 2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5" h="266">
                    <a:moveTo>
                      <a:pt x="189" y="0"/>
                    </a:moveTo>
                    <a:cubicBezTo>
                      <a:pt x="76" y="0"/>
                      <a:pt x="76" y="0"/>
                      <a:pt x="76" y="0"/>
                    </a:cubicBezTo>
                    <a:cubicBezTo>
                      <a:pt x="34" y="0"/>
                      <a:pt x="0" y="34"/>
                      <a:pt x="0" y="77"/>
                    </a:cubicBezTo>
                    <a:cubicBezTo>
                      <a:pt x="0" y="189"/>
                      <a:pt x="0" y="189"/>
                      <a:pt x="0" y="189"/>
                    </a:cubicBezTo>
                    <a:cubicBezTo>
                      <a:pt x="0" y="232"/>
                      <a:pt x="34" y="266"/>
                      <a:pt x="76" y="266"/>
                    </a:cubicBezTo>
                    <a:cubicBezTo>
                      <a:pt x="189" y="266"/>
                      <a:pt x="189" y="266"/>
                      <a:pt x="189" y="266"/>
                    </a:cubicBezTo>
                    <a:cubicBezTo>
                      <a:pt x="231" y="266"/>
                      <a:pt x="265" y="232"/>
                      <a:pt x="265" y="189"/>
                    </a:cubicBezTo>
                    <a:cubicBezTo>
                      <a:pt x="265" y="77"/>
                      <a:pt x="265" y="77"/>
                      <a:pt x="265" y="77"/>
                    </a:cubicBezTo>
                    <a:cubicBezTo>
                      <a:pt x="265" y="34"/>
                      <a:pt x="231" y="0"/>
                      <a:pt x="189" y="0"/>
                    </a:cubicBezTo>
                    <a:close/>
                    <a:moveTo>
                      <a:pt x="241" y="191"/>
                    </a:moveTo>
                    <a:cubicBezTo>
                      <a:pt x="241" y="219"/>
                      <a:pt x="218" y="242"/>
                      <a:pt x="190" y="242"/>
                    </a:cubicBezTo>
                    <a:cubicBezTo>
                      <a:pt x="75" y="242"/>
                      <a:pt x="75" y="242"/>
                      <a:pt x="75" y="242"/>
                    </a:cubicBezTo>
                    <a:cubicBezTo>
                      <a:pt x="47" y="242"/>
                      <a:pt x="24" y="219"/>
                      <a:pt x="24" y="191"/>
                    </a:cubicBezTo>
                    <a:cubicBezTo>
                      <a:pt x="24" y="76"/>
                      <a:pt x="24" y="76"/>
                      <a:pt x="24" y="76"/>
                    </a:cubicBezTo>
                    <a:cubicBezTo>
                      <a:pt x="24" y="48"/>
                      <a:pt x="47" y="25"/>
                      <a:pt x="75" y="25"/>
                    </a:cubicBezTo>
                    <a:cubicBezTo>
                      <a:pt x="190" y="25"/>
                      <a:pt x="190" y="25"/>
                      <a:pt x="190" y="25"/>
                    </a:cubicBezTo>
                    <a:cubicBezTo>
                      <a:pt x="218" y="25"/>
                      <a:pt x="241" y="48"/>
                      <a:pt x="241" y="76"/>
                    </a:cubicBezTo>
                    <a:lnTo>
                      <a:pt x="241"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1350"/>
              </a:p>
            </p:txBody>
          </p:sp>
          <p:sp>
            <p:nvSpPr>
              <p:cNvPr id="34" name="Freeform 447">
                <a:extLst>
                  <a:ext uri="{FF2B5EF4-FFF2-40B4-BE49-F238E27FC236}">
                    <a16:creationId xmlns:a16="http://schemas.microsoft.com/office/drawing/2014/main" id="{6DABE89F-3789-277F-B879-0609EAC2AE5C}"/>
                  </a:ext>
                </a:extLst>
              </p:cNvPr>
              <p:cNvSpPr>
                <a:spLocks noEditPoints="1"/>
              </p:cNvSpPr>
              <p:nvPr/>
            </p:nvSpPr>
            <p:spPr bwMode="auto">
              <a:xfrm>
                <a:off x="2268538" y="2846388"/>
                <a:ext cx="531813" cy="531813"/>
              </a:xfrm>
              <a:custGeom>
                <a:avLst/>
                <a:gdLst>
                  <a:gd name="T0" fmla="*/ 265907 w 138"/>
                  <a:gd name="T1" fmla="*/ 0 h 138"/>
                  <a:gd name="T2" fmla="*/ 0 w 138"/>
                  <a:gd name="T3" fmla="*/ 265907 h 138"/>
                  <a:gd name="T4" fmla="*/ 265907 w 138"/>
                  <a:gd name="T5" fmla="*/ 531813 h 138"/>
                  <a:gd name="T6" fmla="*/ 531813 w 138"/>
                  <a:gd name="T7" fmla="*/ 265907 h 138"/>
                  <a:gd name="T8" fmla="*/ 265907 w 138"/>
                  <a:gd name="T9" fmla="*/ 0 h 138"/>
                  <a:gd name="T10" fmla="*/ 265907 w 138"/>
                  <a:gd name="T11" fmla="*/ 435470 h 138"/>
                  <a:gd name="T12" fmla="*/ 96343 w 138"/>
                  <a:gd name="T13" fmla="*/ 265907 h 138"/>
                  <a:gd name="T14" fmla="*/ 265907 w 138"/>
                  <a:gd name="T15" fmla="*/ 92489 h 138"/>
                  <a:gd name="T16" fmla="*/ 439324 w 138"/>
                  <a:gd name="T17" fmla="*/ 265907 h 138"/>
                  <a:gd name="T18" fmla="*/ 265907 w 138"/>
                  <a:gd name="T19" fmla="*/ 435470 h 1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8" h="138">
                    <a:moveTo>
                      <a:pt x="69" y="0"/>
                    </a:moveTo>
                    <a:cubicBezTo>
                      <a:pt x="31" y="0"/>
                      <a:pt x="0" y="31"/>
                      <a:pt x="0" y="69"/>
                    </a:cubicBezTo>
                    <a:cubicBezTo>
                      <a:pt x="0" y="107"/>
                      <a:pt x="31" y="138"/>
                      <a:pt x="69" y="138"/>
                    </a:cubicBezTo>
                    <a:cubicBezTo>
                      <a:pt x="108" y="138"/>
                      <a:pt x="138" y="107"/>
                      <a:pt x="138" y="69"/>
                    </a:cubicBezTo>
                    <a:cubicBezTo>
                      <a:pt x="138" y="31"/>
                      <a:pt x="108" y="0"/>
                      <a:pt x="69" y="0"/>
                    </a:cubicBezTo>
                    <a:close/>
                    <a:moveTo>
                      <a:pt x="69" y="113"/>
                    </a:moveTo>
                    <a:cubicBezTo>
                      <a:pt x="45" y="113"/>
                      <a:pt x="25" y="93"/>
                      <a:pt x="25" y="69"/>
                    </a:cubicBezTo>
                    <a:cubicBezTo>
                      <a:pt x="25" y="44"/>
                      <a:pt x="45" y="24"/>
                      <a:pt x="69" y="24"/>
                    </a:cubicBezTo>
                    <a:cubicBezTo>
                      <a:pt x="94" y="24"/>
                      <a:pt x="114" y="44"/>
                      <a:pt x="114" y="69"/>
                    </a:cubicBezTo>
                    <a:cubicBezTo>
                      <a:pt x="114" y="93"/>
                      <a:pt x="94" y="113"/>
                      <a:pt x="69"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1350"/>
              </a:p>
            </p:txBody>
          </p:sp>
          <p:sp>
            <p:nvSpPr>
              <p:cNvPr id="35" name="Oval 448">
                <a:extLst>
                  <a:ext uri="{FF2B5EF4-FFF2-40B4-BE49-F238E27FC236}">
                    <a16:creationId xmlns:a16="http://schemas.microsoft.com/office/drawing/2014/main" id="{6E423AF5-DFF7-437D-2397-7138D4F7885C}"/>
                  </a:ext>
                </a:extLst>
              </p:cNvPr>
              <p:cNvSpPr>
                <a:spLocks noChangeArrowheads="1"/>
              </p:cNvSpPr>
              <p:nvPr/>
            </p:nvSpPr>
            <p:spPr bwMode="auto">
              <a:xfrm>
                <a:off x="2749550" y="2773363"/>
                <a:ext cx="123825" cy="1238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ru-RU" altLang="ru-RU" sz="1350"/>
              </a:p>
            </p:txBody>
          </p:sp>
        </p:grpSp>
      </p:grpSp>
    </p:spTree>
    <p:extLst>
      <p:ext uri="{BB962C8B-B14F-4D97-AF65-F5344CB8AC3E}">
        <p14:creationId xmlns:p14="http://schemas.microsoft.com/office/powerpoint/2010/main" val="361877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0-#ppt_w/2"/>
                                          </p:val>
                                        </p:tav>
                                        <p:tav tm="100000">
                                          <p:val>
                                            <p:strVal val="#ppt_x"/>
                                          </p:val>
                                        </p:tav>
                                      </p:tavLst>
                                    </p:anim>
                                    <p:anim calcmode="lin" valueType="num">
                                      <p:cBhvr additive="base">
                                        <p:cTn id="14" dur="500" fill="hold"/>
                                        <p:tgtEl>
                                          <p:spTgt spid="28"/>
                                        </p:tgtEl>
                                        <p:attrNameLst>
                                          <p:attrName>ppt_y</p:attrName>
                                        </p:attrNameLst>
                                      </p:cBhvr>
                                      <p:tavLst>
                                        <p:tav tm="0">
                                          <p:val>
                                            <p:strVal val="#ppt_y"/>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6"/>
          <p:cNvSpPr>
            <a:spLocks noChangeArrowheads="1"/>
          </p:cNvSpPr>
          <p:nvPr/>
        </p:nvSpPr>
        <p:spPr bwMode="auto">
          <a:xfrm>
            <a:off x="3224943" y="894084"/>
            <a:ext cx="2593181" cy="2594372"/>
          </a:xfrm>
          <a:prstGeom prst="ellipse">
            <a:avLst/>
          </a:prstGeom>
          <a:noFill/>
          <a:ln w="19050" cap="flat">
            <a:solidFill>
              <a:schemeClr val="bg2">
                <a:lumMod val="8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7" name="Freeform 7"/>
          <p:cNvSpPr>
            <a:spLocks noEditPoints="1"/>
          </p:cNvSpPr>
          <p:nvPr/>
        </p:nvSpPr>
        <p:spPr bwMode="auto">
          <a:xfrm>
            <a:off x="2365312" y="3400349"/>
            <a:ext cx="1447800" cy="397669"/>
          </a:xfrm>
          <a:custGeom>
            <a:avLst/>
            <a:gdLst>
              <a:gd name="T0" fmla="*/ 495 w 507"/>
              <a:gd name="T1" fmla="*/ 6 h 139"/>
              <a:gd name="T2" fmla="*/ 507 w 507"/>
              <a:gd name="T3" fmla="*/ 6 h 139"/>
              <a:gd name="T4" fmla="*/ 422 w 507"/>
              <a:gd name="T5" fmla="*/ 118 h 139"/>
              <a:gd name="T6" fmla="*/ 427 w 507"/>
              <a:gd name="T7" fmla="*/ 116 h 139"/>
              <a:gd name="T8" fmla="*/ 417 w 507"/>
              <a:gd name="T9" fmla="*/ 108 h 139"/>
              <a:gd name="T10" fmla="*/ 422 w 507"/>
              <a:gd name="T11" fmla="*/ 118 h 139"/>
              <a:gd name="T12" fmla="*/ 443 w 507"/>
              <a:gd name="T13" fmla="*/ 94 h 139"/>
              <a:gd name="T14" fmla="*/ 441 w 507"/>
              <a:gd name="T15" fmla="*/ 86 h 139"/>
              <a:gd name="T16" fmla="*/ 434 w 507"/>
              <a:gd name="T17" fmla="*/ 96 h 139"/>
              <a:gd name="T18" fmla="*/ 454 w 507"/>
              <a:gd name="T19" fmla="*/ 76 h 139"/>
              <a:gd name="T20" fmla="*/ 457 w 507"/>
              <a:gd name="T21" fmla="*/ 65 h 139"/>
              <a:gd name="T22" fmla="*/ 449 w 507"/>
              <a:gd name="T23" fmla="*/ 66 h 139"/>
              <a:gd name="T24" fmla="*/ 469 w 507"/>
              <a:gd name="T25" fmla="*/ 55 h 139"/>
              <a:gd name="T26" fmla="*/ 474 w 507"/>
              <a:gd name="T27" fmla="*/ 52 h 139"/>
              <a:gd name="T28" fmla="*/ 465 w 507"/>
              <a:gd name="T29" fmla="*/ 45 h 139"/>
              <a:gd name="T30" fmla="*/ 469 w 507"/>
              <a:gd name="T31" fmla="*/ 55 h 139"/>
              <a:gd name="T32" fmla="*/ 490 w 507"/>
              <a:gd name="T33" fmla="*/ 31 h 139"/>
              <a:gd name="T34" fmla="*/ 489 w 507"/>
              <a:gd name="T35" fmla="*/ 23 h 139"/>
              <a:gd name="T36" fmla="*/ 482 w 507"/>
              <a:gd name="T37" fmla="*/ 32 h 139"/>
              <a:gd name="T38" fmla="*/ 412 w 507"/>
              <a:gd name="T39" fmla="*/ 133 h 139"/>
              <a:gd name="T40" fmla="*/ 400 w 507"/>
              <a:gd name="T41" fmla="*/ 133 h 139"/>
              <a:gd name="T42" fmla="*/ 410 w 507"/>
              <a:gd name="T43" fmla="*/ 137 h 139"/>
              <a:gd name="T44" fmla="*/ 383 w 507"/>
              <a:gd name="T45" fmla="*/ 133 h 139"/>
              <a:gd name="T46" fmla="*/ 377 w 507"/>
              <a:gd name="T47" fmla="*/ 127 h 139"/>
              <a:gd name="T48" fmla="*/ 349 w 507"/>
              <a:gd name="T49" fmla="*/ 139 h 139"/>
              <a:gd name="T50" fmla="*/ 355 w 507"/>
              <a:gd name="T51" fmla="*/ 133 h 139"/>
              <a:gd name="T52" fmla="*/ 343 w 507"/>
              <a:gd name="T53" fmla="*/ 133 h 139"/>
              <a:gd name="T54" fmla="*/ 320 w 507"/>
              <a:gd name="T55" fmla="*/ 139 h 139"/>
              <a:gd name="T56" fmla="*/ 320 w 507"/>
              <a:gd name="T57" fmla="*/ 127 h 139"/>
              <a:gd name="T58" fmla="*/ 320 w 507"/>
              <a:gd name="T59" fmla="*/ 139 h 139"/>
              <a:gd name="T60" fmla="*/ 298 w 507"/>
              <a:gd name="T61" fmla="*/ 133 h 139"/>
              <a:gd name="T62" fmla="*/ 292 w 507"/>
              <a:gd name="T63" fmla="*/ 127 h 139"/>
              <a:gd name="T64" fmla="*/ 263 w 507"/>
              <a:gd name="T65" fmla="*/ 139 h 139"/>
              <a:gd name="T66" fmla="*/ 269 w 507"/>
              <a:gd name="T67" fmla="*/ 133 h 139"/>
              <a:gd name="T68" fmla="*/ 257 w 507"/>
              <a:gd name="T69" fmla="*/ 133 h 139"/>
              <a:gd name="T70" fmla="*/ 235 w 507"/>
              <a:gd name="T71" fmla="*/ 139 h 139"/>
              <a:gd name="T72" fmla="*/ 235 w 507"/>
              <a:gd name="T73" fmla="*/ 127 h 139"/>
              <a:gd name="T74" fmla="*/ 235 w 507"/>
              <a:gd name="T75" fmla="*/ 139 h 139"/>
              <a:gd name="T76" fmla="*/ 212 w 507"/>
              <a:gd name="T77" fmla="*/ 133 h 139"/>
              <a:gd name="T78" fmla="*/ 206 w 507"/>
              <a:gd name="T79" fmla="*/ 127 h 139"/>
              <a:gd name="T80" fmla="*/ 178 w 507"/>
              <a:gd name="T81" fmla="*/ 139 h 139"/>
              <a:gd name="T82" fmla="*/ 184 w 507"/>
              <a:gd name="T83" fmla="*/ 133 h 139"/>
              <a:gd name="T84" fmla="*/ 172 w 507"/>
              <a:gd name="T85" fmla="*/ 133 h 139"/>
              <a:gd name="T86" fmla="*/ 149 w 507"/>
              <a:gd name="T87" fmla="*/ 139 h 139"/>
              <a:gd name="T88" fmla="*/ 149 w 507"/>
              <a:gd name="T89" fmla="*/ 127 h 139"/>
              <a:gd name="T90" fmla="*/ 149 w 507"/>
              <a:gd name="T91" fmla="*/ 139 h 139"/>
              <a:gd name="T92" fmla="*/ 127 w 507"/>
              <a:gd name="T93" fmla="*/ 133 h 139"/>
              <a:gd name="T94" fmla="*/ 121 w 507"/>
              <a:gd name="T95" fmla="*/ 127 h 139"/>
              <a:gd name="T96" fmla="*/ 92 w 507"/>
              <a:gd name="T97" fmla="*/ 139 h 139"/>
              <a:gd name="T98" fmla="*/ 98 w 507"/>
              <a:gd name="T99" fmla="*/ 133 h 139"/>
              <a:gd name="T100" fmla="*/ 86 w 507"/>
              <a:gd name="T101" fmla="*/ 133 h 139"/>
              <a:gd name="T102" fmla="*/ 63 w 507"/>
              <a:gd name="T103" fmla="*/ 139 h 139"/>
              <a:gd name="T104" fmla="*/ 63 w 507"/>
              <a:gd name="T105" fmla="*/ 127 h 139"/>
              <a:gd name="T106" fmla="*/ 63 w 507"/>
              <a:gd name="T107" fmla="*/ 139 h 139"/>
              <a:gd name="T108" fmla="*/ 41 w 507"/>
              <a:gd name="T109" fmla="*/ 133 h 139"/>
              <a:gd name="T110" fmla="*/ 35 w 507"/>
              <a:gd name="T111" fmla="*/ 127 h 139"/>
              <a:gd name="T112" fmla="*/ 11 w 507"/>
              <a:gd name="T113" fmla="*/ 137 h 139"/>
              <a:gd name="T114" fmla="*/ 2 w 507"/>
              <a:gd name="T115" fmla="*/ 129 h 139"/>
              <a:gd name="T116" fmla="*/ 6 w 507"/>
              <a:gd name="T117"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7" h="139">
                <a:moveTo>
                  <a:pt x="501" y="12"/>
                </a:moveTo>
                <a:cubicBezTo>
                  <a:pt x="500" y="12"/>
                  <a:pt x="498" y="12"/>
                  <a:pt x="497" y="10"/>
                </a:cubicBezTo>
                <a:cubicBezTo>
                  <a:pt x="496" y="9"/>
                  <a:pt x="495" y="8"/>
                  <a:pt x="495" y="6"/>
                </a:cubicBezTo>
                <a:cubicBezTo>
                  <a:pt x="495" y="5"/>
                  <a:pt x="496" y="3"/>
                  <a:pt x="497" y="2"/>
                </a:cubicBezTo>
                <a:cubicBezTo>
                  <a:pt x="499" y="0"/>
                  <a:pt x="503" y="0"/>
                  <a:pt x="505" y="2"/>
                </a:cubicBezTo>
                <a:cubicBezTo>
                  <a:pt x="507" y="3"/>
                  <a:pt x="507" y="5"/>
                  <a:pt x="507" y="6"/>
                </a:cubicBezTo>
                <a:cubicBezTo>
                  <a:pt x="507" y="8"/>
                  <a:pt x="507" y="9"/>
                  <a:pt x="505" y="10"/>
                </a:cubicBezTo>
                <a:cubicBezTo>
                  <a:pt x="504" y="12"/>
                  <a:pt x="503" y="12"/>
                  <a:pt x="501" y="12"/>
                </a:cubicBezTo>
                <a:close/>
                <a:moveTo>
                  <a:pt x="422" y="118"/>
                </a:moveTo>
                <a:cubicBezTo>
                  <a:pt x="422" y="118"/>
                  <a:pt x="422" y="118"/>
                  <a:pt x="422" y="118"/>
                </a:cubicBezTo>
                <a:cubicBezTo>
                  <a:pt x="424" y="118"/>
                  <a:pt x="425" y="117"/>
                  <a:pt x="427" y="116"/>
                </a:cubicBezTo>
                <a:cubicBezTo>
                  <a:pt x="427" y="116"/>
                  <a:pt x="427" y="116"/>
                  <a:pt x="427" y="116"/>
                </a:cubicBezTo>
                <a:cubicBezTo>
                  <a:pt x="429" y="113"/>
                  <a:pt x="428" y="109"/>
                  <a:pt x="425" y="107"/>
                </a:cubicBezTo>
                <a:cubicBezTo>
                  <a:pt x="425" y="107"/>
                  <a:pt x="425" y="107"/>
                  <a:pt x="425" y="107"/>
                </a:cubicBezTo>
                <a:cubicBezTo>
                  <a:pt x="423" y="105"/>
                  <a:pt x="419" y="106"/>
                  <a:pt x="417" y="108"/>
                </a:cubicBezTo>
                <a:cubicBezTo>
                  <a:pt x="417" y="108"/>
                  <a:pt x="417" y="108"/>
                  <a:pt x="417" y="108"/>
                </a:cubicBezTo>
                <a:cubicBezTo>
                  <a:pt x="415" y="111"/>
                  <a:pt x="416" y="115"/>
                  <a:pt x="418" y="117"/>
                </a:cubicBezTo>
                <a:cubicBezTo>
                  <a:pt x="419" y="118"/>
                  <a:pt x="421" y="118"/>
                  <a:pt x="422" y="118"/>
                </a:cubicBezTo>
                <a:close/>
                <a:moveTo>
                  <a:pt x="438" y="97"/>
                </a:moveTo>
                <a:cubicBezTo>
                  <a:pt x="438" y="97"/>
                  <a:pt x="438" y="97"/>
                  <a:pt x="438" y="97"/>
                </a:cubicBezTo>
                <a:cubicBezTo>
                  <a:pt x="440" y="97"/>
                  <a:pt x="441" y="96"/>
                  <a:pt x="443" y="94"/>
                </a:cubicBezTo>
                <a:cubicBezTo>
                  <a:pt x="443" y="94"/>
                  <a:pt x="443" y="94"/>
                  <a:pt x="443" y="94"/>
                </a:cubicBezTo>
                <a:cubicBezTo>
                  <a:pt x="445" y="92"/>
                  <a:pt x="444" y="88"/>
                  <a:pt x="441" y="86"/>
                </a:cubicBezTo>
                <a:cubicBezTo>
                  <a:pt x="441" y="86"/>
                  <a:pt x="441" y="86"/>
                  <a:pt x="441" y="86"/>
                </a:cubicBezTo>
                <a:cubicBezTo>
                  <a:pt x="439" y="84"/>
                  <a:pt x="435" y="85"/>
                  <a:pt x="433" y="87"/>
                </a:cubicBezTo>
                <a:cubicBezTo>
                  <a:pt x="433" y="87"/>
                  <a:pt x="433" y="87"/>
                  <a:pt x="433" y="87"/>
                </a:cubicBezTo>
                <a:cubicBezTo>
                  <a:pt x="431" y="90"/>
                  <a:pt x="431" y="94"/>
                  <a:pt x="434" y="96"/>
                </a:cubicBezTo>
                <a:cubicBezTo>
                  <a:pt x="435" y="96"/>
                  <a:pt x="436" y="97"/>
                  <a:pt x="438" y="97"/>
                </a:cubicBezTo>
                <a:close/>
                <a:moveTo>
                  <a:pt x="454" y="76"/>
                </a:moveTo>
                <a:cubicBezTo>
                  <a:pt x="454" y="76"/>
                  <a:pt x="454" y="76"/>
                  <a:pt x="454" y="76"/>
                </a:cubicBezTo>
                <a:cubicBezTo>
                  <a:pt x="455" y="76"/>
                  <a:pt x="457" y="75"/>
                  <a:pt x="458" y="73"/>
                </a:cubicBezTo>
                <a:cubicBezTo>
                  <a:pt x="458" y="73"/>
                  <a:pt x="458" y="73"/>
                  <a:pt x="458" y="73"/>
                </a:cubicBezTo>
                <a:cubicBezTo>
                  <a:pt x="460" y="71"/>
                  <a:pt x="460" y="67"/>
                  <a:pt x="457" y="65"/>
                </a:cubicBezTo>
                <a:cubicBezTo>
                  <a:pt x="457" y="65"/>
                  <a:pt x="457" y="65"/>
                  <a:pt x="457" y="65"/>
                </a:cubicBezTo>
                <a:cubicBezTo>
                  <a:pt x="455" y="63"/>
                  <a:pt x="451" y="63"/>
                  <a:pt x="449" y="66"/>
                </a:cubicBezTo>
                <a:cubicBezTo>
                  <a:pt x="449" y="66"/>
                  <a:pt x="449" y="66"/>
                  <a:pt x="449" y="66"/>
                </a:cubicBezTo>
                <a:cubicBezTo>
                  <a:pt x="447" y="69"/>
                  <a:pt x="447" y="72"/>
                  <a:pt x="450" y="74"/>
                </a:cubicBezTo>
                <a:cubicBezTo>
                  <a:pt x="451" y="75"/>
                  <a:pt x="452" y="76"/>
                  <a:pt x="454" y="76"/>
                </a:cubicBezTo>
                <a:close/>
                <a:moveTo>
                  <a:pt x="469" y="55"/>
                </a:moveTo>
                <a:cubicBezTo>
                  <a:pt x="469" y="55"/>
                  <a:pt x="469" y="55"/>
                  <a:pt x="469" y="55"/>
                </a:cubicBezTo>
                <a:cubicBezTo>
                  <a:pt x="471" y="55"/>
                  <a:pt x="473" y="54"/>
                  <a:pt x="474" y="52"/>
                </a:cubicBezTo>
                <a:cubicBezTo>
                  <a:pt x="474" y="52"/>
                  <a:pt x="474" y="52"/>
                  <a:pt x="474" y="52"/>
                </a:cubicBezTo>
                <a:cubicBezTo>
                  <a:pt x="476" y="49"/>
                  <a:pt x="476" y="46"/>
                  <a:pt x="473" y="44"/>
                </a:cubicBezTo>
                <a:cubicBezTo>
                  <a:pt x="473" y="44"/>
                  <a:pt x="473" y="44"/>
                  <a:pt x="473" y="44"/>
                </a:cubicBezTo>
                <a:cubicBezTo>
                  <a:pt x="470" y="42"/>
                  <a:pt x="467" y="42"/>
                  <a:pt x="465" y="45"/>
                </a:cubicBezTo>
                <a:cubicBezTo>
                  <a:pt x="465" y="45"/>
                  <a:pt x="465" y="45"/>
                  <a:pt x="465" y="45"/>
                </a:cubicBezTo>
                <a:cubicBezTo>
                  <a:pt x="463" y="48"/>
                  <a:pt x="463" y="51"/>
                  <a:pt x="466" y="53"/>
                </a:cubicBezTo>
                <a:cubicBezTo>
                  <a:pt x="467" y="54"/>
                  <a:pt x="468" y="55"/>
                  <a:pt x="469" y="55"/>
                </a:cubicBezTo>
                <a:close/>
                <a:moveTo>
                  <a:pt x="485" y="33"/>
                </a:moveTo>
                <a:cubicBezTo>
                  <a:pt x="485" y="33"/>
                  <a:pt x="485" y="33"/>
                  <a:pt x="485" y="33"/>
                </a:cubicBezTo>
                <a:cubicBezTo>
                  <a:pt x="487" y="33"/>
                  <a:pt x="489" y="33"/>
                  <a:pt x="490" y="31"/>
                </a:cubicBezTo>
                <a:cubicBezTo>
                  <a:pt x="490" y="31"/>
                  <a:pt x="490" y="31"/>
                  <a:pt x="490" y="31"/>
                </a:cubicBezTo>
                <a:cubicBezTo>
                  <a:pt x="492" y="28"/>
                  <a:pt x="492" y="25"/>
                  <a:pt x="489" y="23"/>
                </a:cubicBezTo>
                <a:cubicBezTo>
                  <a:pt x="489" y="23"/>
                  <a:pt x="489" y="23"/>
                  <a:pt x="489" y="23"/>
                </a:cubicBezTo>
                <a:cubicBezTo>
                  <a:pt x="486" y="21"/>
                  <a:pt x="483" y="21"/>
                  <a:pt x="481" y="24"/>
                </a:cubicBezTo>
                <a:cubicBezTo>
                  <a:pt x="481" y="24"/>
                  <a:pt x="481" y="24"/>
                  <a:pt x="481" y="24"/>
                </a:cubicBezTo>
                <a:cubicBezTo>
                  <a:pt x="479" y="26"/>
                  <a:pt x="479" y="30"/>
                  <a:pt x="482" y="32"/>
                </a:cubicBezTo>
                <a:cubicBezTo>
                  <a:pt x="483" y="33"/>
                  <a:pt x="484" y="33"/>
                  <a:pt x="485" y="33"/>
                </a:cubicBezTo>
                <a:close/>
                <a:moveTo>
                  <a:pt x="410" y="137"/>
                </a:moveTo>
                <a:cubicBezTo>
                  <a:pt x="411" y="136"/>
                  <a:pt x="412" y="135"/>
                  <a:pt x="412" y="133"/>
                </a:cubicBezTo>
                <a:cubicBezTo>
                  <a:pt x="412" y="132"/>
                  <a:pt x="411" y="130"/>
                  <a:pt x="410" y="129"/>
                </a:cubicBezTo>
                <a:cubicBezTo>
                  <a:pt x="408" y="127"/>
                  <a:pt x="404" y="127"/>
                  <a:pt x="402" y="129"/>
                </a:cubicBezTo>
                <a:cubicBezTo>
                  <a:pt x="401" y="130"/>
                  <a:pt x="400" y="132"/>
                  <a:pt x="400" y="133"/>
                </a:cubicBezTo>
                <a:cubicBezTo>
                  <a:pt x="400" y="135"/>
                  <a:pt x="401" y="136"/>
                  <a:pt x="402" y="137"/>
                </a:cubicBezTo>
                <a:cubicBezTo>
                  <a:pt x="403" y="139"/>
                  <a:pt x="404" y="139"/>
                  <a:pt x="406" y="139"/>
                </a:cubicBezTo>
                <a:cubicBezTo>
                  <a:pt x="408" y="139"/>
                  <a:pt x="409" y="139"/>
                  <a:pt x="410" y="137"/>
                </a:cubicBezTo>
                <a:close/>
                <a:moveTo>
                  <a:pt x="377" y="139"/>
                </a:moveTo>
                <a:cubicBezTo>
                  <a:pt x="377" y="139"/>
                  <a:pt x="377" y="139"/>
                  <a:pt x="377" y="139"/>
                </a:cubicBezTo>
                <a:cubicBezTo>
                  <a:pt x="381" y="139"/>
                  <a:pt x="383" y="137"/>
                  <a:pt x="383" y="133"/>
                </a:cubicBezTo>
                <a:cubicBezTo>
                  <a:pt x="383" y="133"/>
                  <a:pt x="383" y="133"/>
                  <a:pt x="383" y="133"/>
                </a:cubicBezTo>
                <a:cubicBezTo>
                  <a:pt x="383" y="130"/>
                  <a:pt x="381" y="127"/>
                  <a:pt x="377" y="127"/>
                </a:cubicBezTo>
                <a:cubicBezTo>
                  <a:pt x="377" y="127"/>
                  <a:pt x="377" y="127"/>
                  <a:pt x="377" y="127"/>
                </a:cubicBezTo>
                <a:cubicBezTo>
                  <a:pt x="374" y="127"/>
                  <a:pt x="371" y="130"/>
                  <a:pt x="371" y="133"/>
                </a:cubicBezTo>
                <a:cubicBezTo>
                  <a:pt x="371" y="137"/>
                  <a:pt x="374" y="139"/>
                  <a:pt x="377" y="139"/>
                </a:cubicBezTo>
                <a:close/>
                <a:moveTo>
                  <a:pt x="349" y="139"/>
                </a:moveTo>
                <a:cubicBezTo>
                  <a:pt x="349" y="139"/>
                  <a:pt x="349" y="139"/>
                  <a:pt x="349" y="139"/>
                </a:cubicBezTo>
                <a:cubicBezTo>
                  <a:pt x="352" y="139"/>
                  <a:pt x="355" y="137"/>
                  <a:pt x="355" y="133"/>
                </a:cubicBezTo>
                <a:cubicBezTo>
                  <a:pt x="355" y="133"/>
                  <a:pt x="355" y="133"/>
                  <a:pt x="355" y="133"/>
                </a:cubicBezTo>
                <a:cubicBezTo>
                  <a:pt x="355" y="130"/>
                  <a:pt x="352" y="127"/>
                  <a:pt x="349" y="127"/>
                </a:cubicBezTo>
                <a:cubicBezTo>
                  <a:pt x="349" y="127"/>
                  <a:pt x="349" y="127"/>
                  <a:pt x="349" y="127"/>
                </a:cubicBezTo>
                <a:cubicBezTo>
                  <a:pt x="346" y="127"/>
                  <a:pt x="343" y="130"/>
                  <a:pt x="343" y="133"/>
                </a:cubicBezTo>
                <a:cubicBezTo>
                  <a:pt x="343" y="137"/>
                  <a:pt x="346" y="139"/>
                  <a:pt x="349" y="139"/>
                </a:cubicBezTo>
                <a:close/>
                <a:moveTo>
                  <a:pt x="320" y="139"/>
                </a:moveTo>
                <a:cubicBezTo>
                  <a:pt x="320" y="139"/>
                  <a:pt x="320" y="139"/>
                  <a:pt x="320" y="139"/>
                </a:cubicBezTo>
                <a:cubicBezTo>
                  <a:pt x="324" y="139"/>
                  <a:pt x="326" y="137"/>
                  <a:pt x="326" y="133"/>
                </a:cubicBezTo>
                <a:cubicBezTo>
                  <a:pt x="326" y="133"/>
                  <a:pt x="326" y="133"/>
                  <a:pt x="326" y="133"/>
                </a:cubicBezTo>
                <a:cubicBezTo>
                  <a:pt x="326" y="130"/>
                  <a:pt x="324" y="127"/>
                  <a:pt x="320" y="127"/>
                </a:cubicBezTo>
                <a:cubicBezTo>
                  <a:pt x="320" y="127"/>
                  <a:pt x="320" y="127"/>
                  <a:pt x="320" y="127"/>
                </a:cubicBezTo>
                <a:cubicBezTo>
                  <a:pt x="317" y="127"/>
                  <a:pt x="314" y="130"/>
                  <a:pt x="314" y="133"/>
                </a:cubicBezTo>
                <a:cubicBezTo>
                  <a:pt x="314" y="137"/>
                  <a:pt x="317" y="139"/>
                  <a:pt x="320" y="139"/>
                </a:cubicBezTo>
                <a:close/>
                <a:moveTo>
                  <a:pt x="292" y="139"/>
                </a:moveTo>
                <a:cubicBezTo>
                  <a:pt x="292" y="139"/>
                  <a:pt x="292" y="139"/>
                  <a:pt x="292" y="139"/>
                </a:cubicBezTo>
                <a:cubicBezTo>
                  <a:pt x="295" y="139"/>
                  <a:pt x="298" y="137"/>
                  <a:pt x="298" y="133"/>
                </a:cubicBezTo>
                <a:cubicBezTo>
                  <a:pt x="298" y="133"/>
                  <a:pt x="298" y="133"/>
                  <a:pt x="298" y="133"/>
                </a:cubicBezTo>
                <a:cubicBezTo>
                  <a:pt x="298" y="130"/>
                  <a:pt x="295" y="127"/>
                  <a:pt x="292" y="127"/>
                </a:cubicBezTo>
                <a:cubicBezTo>
                  <a:pt x="292" y="127"/>
                  <a:pt x="292" y="127"/>
                  <a:pt x="292" y="127"/>
                </a:cubicBezTo>
                <a:cubicBezTo>
                  <a:pt x="289" y="127"/>
                  <a:pt x="286" y="130"/>
                  <a:pt x="286" y="133"/>
                </a:cubicBezTo>
                <a:cubicBezTo>
                  <a:pt x="286" y="137"/>
                  <a:pt x="289" y="139"/>
                  <a:pt x="292" y="139"/>
                </a:cubicBezTo>
                <a:close/>
                <a:moveTo>
                  <a:pt x="263" y="139"/>
                </a:moveTo>
                <a:cubicBezTo>
                  <a:pt x="263" y="139"/>
                  <a:pt x="263" y="139"/>
                  <a:pt x="263" y="139"/>
                </a:cubicBezTo>
                <a:cubicBezTo>
                  <a:pt x="267" y="139"/>
                  <a:pt x="269" y="137"/>
                  <a:pt x="269" y="133"/>
                </a:cubicBezTo>
                <a:cubicBezTo>
                  <a:pt x="269" y="133"/>
                  <a:pt x="269" y="133"/>
                  <a:pt x="269" y="133"/>
                </a:cubicBezTo>
                <a:cubicBezTo>
                  <a:pt x="269" y="130"/>
                  <a:pt x="267" y="127"/>
                  <a:pt x="263" y="127"/>
                </a:cubicBezTo>
                <a:cubicBezTo>
                  <a:pt x="263" y="127"/>
                  <a:pt x="263" y="127"/>
                  <a:pt x="263" y="127"/>
                </a:cubicBezTo>
                <a:cubicBezTo>
                  <a:pt x="260" y="127"/>
                  <a:pt x="257" y="130"/>
                  <a:pt x="257" y="133"/>
                </a:cubicBezTo>
                <a:cubicBezTo>
                  <a:pt x="257" y="137"/>
                  <a:pt x="260" y="139"/>
                  <a:pt x="263" y="139"/>
                </a:cubicBezTo>
                <a:close/>
                <a:moveTo>
                  <a:pt x="235" y="139"/>
                </a:moveTo>
                <a:cubicBezTo>
                  <a:pt x="235" y="139"/>
                  <a:pt x="235" y="139"/>
                  <a:pt x="235" y="139"/>
                </a:cubicBezTo>
                <a:cubicBezTo>
                  <a:pt x="238" y="139"/>
                  <a:pt x="241" y="137"/>
                  <a:pt x="241" y="133"/>
                </a:cubicBezTo>
                <a:cubicBezTo>
                  <a:pt x="241" y="133"/>
                  <a:pt x="241" y="133"/>
                  <a:pt x="241" y="133"/>
                </a:cubicBezTo>
                <a:cubicBezTo>
                  <a:pt x="241" y="130"/>
                  <a:pt x="238" y="127"/>
                  <a:pt x="235" y="127"/>
                </a:cubicBezTo>
                <a:cubicBezTo>
                  <a:pt x="235" y="127"/>
                  <a:pt x="235" y="127"/>
                  <a:pt x="235" y="127"/>
                </a:cubicBezTo>
                <a:cubicBezTo>
                  <a:pt x="231" y="127"/>
                  <a:pt x="229" y="130"/>
                  <a:pt x="229" y="133"/>
                </a:cubicBezTo>
                <a:cubicBezTo>
                  <a:pt x="229" y="137"/>
                  <a:pt x="231" y="139"/>
                  <a:pt x="235" y="139"/>
                </a:cubicBezTo>
                <a:close/>
                <a:moveTo>
                  <a:pt x="206" y="139"/>
                </a:moveTo>
                <a:cubicBezTo>
                  <a:pt x="206" y="139"/>
                  <a:pt x="206" y="139"/>
                  <a:pt x="206" y="139"/>
                </a:cubicBezTo>
                <a:cubicBezTo>
                  <a:pt x="210" y="139"/>
                  <a:pt x="212" y="137"/>
                  <a:pt x="212" y="133"/>
                </a:cubicBezTo>
                <a:cubicBezTo>
                  <a:pt x="212" y="133"/>
                  <a:pt x="212" y="133"/>
                  <a:pt x="212" y="133"/>
                </a:cubicBezTo>
                <a:cubicBezTo>
                  <a:pt x="212" y="130"/>
                  <a:pt x="210" y="127"/>
                  <a:pt x="206" y="127"/>
                </a:cubicBezTo>
                <a:cubicBezTo>
                  <a:pt x="206" y="127"/>
                  <a:pt x="206" y="127"/>
                  <a:pt x="206" y="127"/>
                </a:cubicBezTo>
                <a:cubicBezTo>
                  <a:pt x="203" y="127"/>
                  <a:pt x="200" y="130"/>
                  <a:pt x="200" y="133"/>
                </a:cubicBezTo>
                <a:cubicBezTo>
                  <a:pt x="200" y="137"/>
                  <a:pt x="203" y="139"/>
                  <a:pt x="206" y="139"/>
                </a:cubicBezTo>
                <a:close/>
                <a:moveTo>
                  <a:pt x="178" y="139"/>
                </a:moveTo>
                <a:cubicBezTo>
                  <a:pt x="178" y="139"/>
                  <a:pt x="178" y="139"/>
                  <a:pt x="178" y="139"/>
                </a:cubicBezTo>
                <a:cubicBezTo>
                  <a:pt x="181" y="139"/>
                  <a:pt x="184" y="137"/>
                  <a:pt x="184" y="133"/>
                </a:cubicBezTo>
                <a:cubicBezTo>
                  <a:pt x="184" y="133"/>
                  <a:pt x="184" y="133"/>
                  <a:pt x="184" y="133"/>
                </a:cubicBezTo>
                <a:cubicBezTo>
                  <a:pt x="184" y="130"/>
                  <a:pt x="181" y="127"/>
                  <a:pt x="178" y="127"/>
                </a:cubicBezTo>
                <a:cubicBezTo>
                  <a:pt x="178" y="127"/>
                  <a:pt x="178" y="127"/>
                  <a:pt x="178" y="127"/>
                </a:cubicBezTo>
                <a:cubicBezTo>
                  <a:pt x="174" y="127"/>
                  <a:pt x="172" y="130"/>
                  <a:pt x="172" y="133"/>
                </a:cubicBezTo>
                <a:cubicBezTo>
                  <a:pt x="172" y="137"/>
                  <a:pt x="174" y="139"/>
                  <a:pt x="178" y="139"/>
                </a:cubicBezTo>
                <a:close/>
                <a:moveTo>
                  <a:pt x="149" y="139"/>
                </a:moveTo>
                <a:cubicBezTo>
                  <a:pt x="149" y="139"/>
                  <a:pt x="149" y="139"/>
                  <a:pt x="149" y="139"/>
                </a:cubicBezTo>
                <a:cubicBezTo>
                  <a:pt x="152" y="139"/>
                  <a:pt x="155" y="137"/>
                  <a:pt x="155" y="133"/>
                </a:cubicBezTo>
                <a:cubicBezTo>
                  <a:pt x="155" y="133"/>
                  <a:pt x="155" y="133"/>
                  <a:pt x="155" y="133"/>
                </a:cubicBezTo>
                <a:cubicBezTo>
                  <a:pt x="155" y="130"/>
                  <a:pt x="152" y="127"/>
                  <a:pt x="149" y="127"/>
                </a:cubicBezTo>
                <a:cubicBezTo>
                  <a:pt x="149" y="127"/>
                  <a:pt x="149" y="127"/>
                  <a:pt x="149" y="127"/>
                </a:cubicBezTo>
                <a:cubicBezTo>
                  <a:pt x="146" y="127"/>
                  <a:pt x="143" y="130"/>
                  <a:pt x="143" y="133"/>
                </a:cubicBezTo>
                <a:cubicBezTo>
                  <a:pt x="143" y="137"/>
                  <a:pt x="146" y="139"/>
                  <a:pt x="149" y="139"/>
                </a:cubicBezTo>
                <a:close/>
                <a:moveTo>
                  <a:pt x="121" y="139"/>
                </a:moveTo>
                <a:cubicBezTo>
                  <a:pt x="121" y="139"/>
                  <a:pt x="121" y="139"/>
                  <a:pt x="121" y="139"/>
                </a:cubicBezTo>
                <a:cubicBezTo>
                  <a:pt x="124" y="139"/>
                  <a:pt x="127" y="137"/>
                  <a:pt x="127" y="133"/>
                </a:cubicBezTo>
                <a:cubicBezTo>
                  <a:pt x="127" y="133"/>
                  <a:pt x="127" y="133"/>
                  <a:pt x="127" y="133"/>
                </a:cubicBezTo>
                <a:cubicBezTo>
                  <a:pt x="127" y="130"/>
                  <a:pt x="124" y="127"/>
                  <a:pt x="121" y="127"/>
                </a:cubicBezTo>
                <a:cubicBezTo>
                  <a:pt x="121" y="127"/>
                  <a:pt x="121" y="127"/>
                  <a:pt x="121" y="127"/>
                </a:cubicBezTo>
                <a:cubicBezTo>
                  <a:pt x="117" y="127"/>
                  <a:pt x="115" y="130"/>
                  <a:pt x="115" y="133"/>
                </a:cubicBezTo>
                <a:cubicBezTo>
                  <a:pt x="115" y="137"/>
                  <a:pt x="117" y="139"/>
                  <a:pt x="121" y="139"/>
                </a:cubicBezTo>
                <a:close/>
                <a:moveTo>
                  <a:pt x="92" y="139"/>
                </a:moveTo>
                <a:cubicBezTo>
                  <a:pt x="92" y="139"/>
                  <a:pt x="92" y="139"/>
                  <a:pt x="92" y="139"/>
                </a:cubicBezTo>
                <a:cubicBezTo>
                  <a:pt x="95" y="139"/>
                  <a:pt x="98" y="137"/>
                  <a:pt x="98" y="133"/>
                </a:cubicBezTo>
                <a:cubicBezTo>
                  <a:pt x="98" y="133"/>
                  <a:pt x="98" y="133"/>
                  <a:pt x="98" y="133"/>
                </a:cubicBezTo>
                <a:cubicBezTo>
                  <a:pt x="98" y="130"/>
                  <a:pt x="95" y="127"/>
                  <a:pt x="92" y="127"/>
                </a:cubicBezTo>
                <a:cubicBezTo>
                  <a:pt x="92" y="127"/>
                  <a:pt x="92" y="127"/>
                  <a:pt x="92" y="127"/>
                </a:cubicBezTo>
                <a:cubicBezTo>
                  <a:pt x="89" y="127"/>
                  <a:pt x="86" y="130"/>
                  <a:pt x="86" y="133"/>
                </a:cubicBezTo>
                <a:cubicBezTo>
                  <a:pt x="86" y="137"/>
                  <a:pt x="89" y="139"/>
                  <a:pt x="92" y="139"/>
                </a:cubicBezTo>
                <a:close/>
                <a:moveTo>
                  <a:pt x="63" y="139"/>
                </a:moveTo>
                <a:cubicBezTo>
                  <a:pt x="63" y="139"/>
                  <a:pt x="63" y="139"/>
                  <a:pt x="63" y="139"/>
                </a:cubicBezTo>
                <a:cubicBezTo>
                  <a:pt x="67" y="139"/>
                  <a:pt x="69" y="137"/>
                  <a:pt x="69" y="133"/>
                </a:cubicBezTo>
                <a:cubicBezTo>
                  <a:pt x="69" y="133"/>
                  <a:pt x="69" y="133"/>
                  <a:pt x="69" y="133"/>
                </a:cubicBezTo>
                <a:cubicBezTo>
                  <a:pt x="69" y="130"/>
                  <a:pt x="67" y="127"/>
                  <a:pt x="63" y="127"/>
                </a:cubicBezTo>
                <a:cubicBezTo>
                  <a:pt x="63" y="127"/>
                  <a:pt x="63" y="127"/>
                  <a:pt x="63" y="127"/>
                </a:cubicBezTo>
                <a:cubicBezTo>
                  <a:pt x="60" y="127"/>
                  <a:pt x="57" y="130"/>
                  <a:pt x="57" y="133"/>
                </a:cubicBezTo>
                <a:cubicBezTo>
                  <a:pt x="57" y="137"/>
                  <a:pt x="60" y="139"/>
                  <a:pt x="63" y="139"/>
                </a:cubicBezTo>
                <a:close/>
                <a:moveTo>
                  <a:pt x="35" y="139"/>
                </a:moveTo>
                <a:cubicBezTo>
                  <a:pt x="35" y="139"/>
                  <a:pt x="35" y="139"/>
                  <a:pt x="35" y="139"/>
                </a:cubicBezTo>
                <a:cubicBezTo>
                  <a:pt x="38" y="139"/>
                  <a:pt x="41" y="137"/>
                  <a:pt x="41" y="133"/>
                </a:cubicBezTo>
                <a:cubicBezTo>
                  <a:pt x="41" y="133"/>
                  <a:pt x="41" y="133"/>
                  <a:pt x="41" y="133"/>
                </a:cubicBezTo>
                <a:cubicBezTo>
                  <a:pt x="41" y="130"/>
                  <a:pt x="38" y="127"/>
                  <a:pt x="35" y="127"/>
                </a:cubicBezTo>
                <a:cubicBezTo>
                  <a:pt x="35" y="127"/>
                  <a:pt x="35" y="127"/>
                  <a:pt x="35" y="127"/>
                </a:cubicBezTo>
                <a:cubicBezTo>
                  <a:pt x="32" y="127"/>
                  <a:pt x="29" y="130"/>
                  <a:pt x="29" y="133"/>
                </a:cubicBezTo>
                <a:cubicBezTo>
                  <a:pt x="29" y="137"/>
                  <a:pt x="32" y="139"/>
                  <a:pt x="35" y="139"/>
                </a:cubicBezTo>
                <a:close/>
                <a:moveTo>
                  <a:pt x="11" y="137"/>
                </a:moveTo>
                <a:cubicBezTo>
                  <a:pt x="12" y="136"/>
                  <a:pt x="12" y="135"/>
                  <a:pt x="12" y="133"/>
                </a:cubicBezTo>
                <a:cubicBezTo>
                  <a:pt x="12" y="132"/>
                  <a:pt x="12" y="130"/>
                  <a:pt x="11" y="129"/>
                </a:cubicBezTo>
                <a:cubicBezTo>
                  <a:pt x="8" y="127"/>
                  <a:pt x="4" y="127"/>
                  <a:pt x="2" y="129"/>
                </a:cubicBezTo>
                <a:cubicBezTo>
                  <a:pt x="1" y="130"/>
                  <a:pt x="0" y="132"/>
                  <a:pt x="0" y="133"/>
                </a:cubicBezTo>
                <a:cubicBezTo>
                  <a:pt x="0" y="135"/>
                  <a:pt x="1" y="136"/>
                  <a:pt x="2" y="137"/>
                </a:cubicBezTo>
                <a:cubicBezTo>
                  <a:pt x="3" y="139"/>
                  <a:pt x="5" y="139"/>
                  <a:pt x="6" y="139"/>
                </a:cubicBezTo>
                <a:cubicBezTo>
                  <a:pt x="8" y="139"/>
                  <a:pt x="10" y="139"/>
                  <a:pt x="11" y="137"/>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8" name="Freeform 8"/>
          <p:cNvSpPr>
            <a:spLocks noEditPoints="1"/>
          </p:cNvSpPr>
          <p:nvPr/>
        </p:nvSpPr>
        <p:spPr bwMode="auto">
          <a:xfrm>
            <a:off x="5229955" y="3397967"/>
            <a:ext cx="1447800" cy="400050"/>
          </a:xfrm>
          <a:custGeom>
            <a:avLst/>
            <a:gdLst>
              <a:gd name="T0" fmla="*/ 0 w 507"/>
              <a:gd name="T1" fmla="*/ 7 h 140"/>
              <a:gd name="T2" fmla="*/ 12 w 507"/>
              <a:gd name="T3" fmla="*/ 7 h 140"/>
              <a:gd name="T4" fmla="*/ 86 w 507"/>
              <a:gd name="T5" fmla="*/ 119 h 140"/>
              <a:gd name="T6" fmla="*/ 89 w 507"/>
              <a:gd name="T7" fmla="*/ 118 h 140"/>
              <a:gd name="T8" fmla="*/ 82 w 507"/>
              <a:gd name="T9" fmla="*/ 108 h 140"/>
              <a:gd name="T10" fmla="*/ 86 w 507"/>
              <a:gd name="T11" fmla="*/ 119 h 140"/>
              <a:gd name="T12" fmla="*/ 73 w 507"/>
              <a:gd name="T13" fmla="*/ 97 h 140"/>
              <a:gd name="T14" fmla="*/ 74 w 507"/>
              <a:gd name="T15" fmla="*/ 88 h 140"/>
              <a:gd name="T16" fmla="*/ 65 w 507"/>
              <a:gd name="T17" fmla="*/ 95 h 140"/>
              <a:gd name="T18" fmla="*/ 54 w 507"/>
              <a:gd name="T19" fmla="*/ 77 h 140"/>
              <a:gd name="T20" fmla="*/ 59 w 507"/>
              <a:gd name="T21" fmla="*/ 67 h 140"/>
              <a:gd name="T22" fmla="*/ 50 w 507"/>
              <a:gd name="T23" fmla="*/ 66 h 140"/>
              <a:gd name="T24" fmla="*/ 38 w 507"/>
              <a:gd name="T25" fmla="*/ 55 h 140"/>
              <a:gd name="T26" fmla="*/ 41 w 507"/>
              <a:gd name="T27" fmla="*/ 54 h 140"/>
              <a:gd name="T28" fmla="*/ 34 w 507"/>
              <a:gd name="T29" fmla="*/ 45 h 140"/>
              <a:gd name="T30" fmla="*/ 38 w 507"/>
              <a:gd name="T31" fmla="*/ 55 h 140"/>
              <a:gd name="T32" fmla="*/ 26 w 507"/>
              <a:gd name="T33" fmla="*/ 33 h 140"/>
              <a:gd name="T34" fmla="*/ 27 w 507"/>
              <a:gd name="T35" fmla="*/ 25 h 140"/>
              <a:gd name="T36" fmla="*/ 17 w 507"/>
              <a:gd name="T37" fmla="*/ 32 h 140"/>
              <a:gd name="T38" fmla="*/ 107 w 507"/>
              <a:gd name="T39" fmla="*/ 134 h 140"/>
              <a:gd name="T40" fmla="*/ 95 w 507"/>
              <a:gd name="T41" fmla="*/ 134 h 140"/>
              <a:gd name="T42" fmla="*/ 106 w 507"/>
              <a:gd name="T43" fmla="*/ 138 h 140"/>
              <a:gd name="T44" fmla="*/ 478 w 507"/>
              <a:gd name="T45" fmla="*/ 134 h 140"/>
              <a:gd name="T46" fmla="*/ 472 w 507"/>
              <a:gd name="T47" fmla="*/ 128 h 140"/>
              <a:gd name="T48" fmla="*/ 444 w 507"/>
              <a:gd name="T49" fmla="*/ 140 h 140"/>
              <a:gd name="T50" fmla="*/ 450 w 507"/>
              <a:gd name="T51" fmla="*/ 134 h 140"/>
              <a:gd name="T52" fmla="*/ 438 w 507"/>
              <a:gd name="T53" fmla="*/ 134 h 140"/>
              <a:gd name="T54" fmla="*/ 415 w 507"/>
              <a:gd name="T55" fmla="*/ 140 h 140"/>
              <a:gd name="T56" fmla="*/ 415 w 507"/>
              <a:gd name="T57" fmla="*/ 128 h 140"/>
              <a:gd name="T58" fmla="*/ 415 w 507"/>
              <a:gd name="T59" fmla="*/ 140 h 140"/>
              <a:gd name="T60" fmla="*/ 393 w 507"/>
              <a:gd name="T61" fmla="*/ 134 h 140"/>
              <a:gd name="T62" fmla="*/ 387 w 507"/>
              <a:gd name="T63" fmla="*/ 128 h 140"/>
              <a:gd name="T64" fmla="*/ 358 w 507"/>
              <a:gd name="T65" fmla="*/ 140 h 140"/>
              <a:gd name="T66" fmla="*/ 364 w 507"/>
              <a:gd name="T67" fmla="*/ 134 h 140"/>
              <a:gd name="T68" fmla="*/ 352 w 507"/>
              <a:gd name="T69" fmla="*/ 134 h 140"/>
              <a:gd name="T70" fmla="*/ 330 w 507"/>
              <a:gd name="T71" fmla="*/ 140 h 140"/>
              <a:gd name="T72" fmla="*/ 330 w 507"/>
              <a:gd name="T73" fmla="*/ 128 h 140"/>
              <a:gd name="T74" fmla="*/ 330 w 507"/>
              <a:gd name="T75" fmla="*/ 140 h 140"/>
              <a:gd name="T76" fmla="*/ 307 w 507"/>
              <a:gd name="T77" fmla="*/ 134 h 140"/>
              <a:gd name="T78" fmla="*/ 301 w 507"/>
              <a:gd name="T79" fmla="*/ 128 h 140"/>
              <a:gd name="T80" fmla="*/ 273 w 507"/>
              <a:gd name="T81" fmla="*/ 140 h 140"/>
              <a:gd name="T82" fmla="*/ 279 w 507"/>
              <a:gd name="T83" fmla="*/ 134 h 140"/>
              <a:gd name="T84" fmla="*/ 267 w 507"/>
              <a:gd name="T85" fmla="*/ 134 h 140"/>
              <a:gd name="T86" fmla="*/ 244 w 507"/>
              <a:gd name="T87" fmla="*/ 140 h 140"/>
              <a:gd name="T88" fmla="*/ 244 w 507"/>
              <a:gd name="T89" fmla="*/ 128 h 140"/>
              <a:gd name="T90" fmla="*/ 244 w 507"/>
              <a:gd name="T91" fmla="*/ 140 h 140"/>
              <a:gd name="T92" fmla="*/ 222 w 507"/>
              <a:gd name="T93" fmla="*/ 134 h 140"/>
              <a:gd name="T94" fmla="*/ 216 w 507"/>
              <a:gd name="T95" fmla="*/ 128 h 140"/>
              <a:gd name="T96" fmla="*/ 187 w 507"/>
              <a:gd name="T97" fmla="*/ 140 h 140"/>
              <a:gd name="T98" fmla="*/ 193 w 507"/>
              <a:gd name="T99" fmla="*/ 134 h 140"/>
              <a:gd name="T100" fmla="*/ 181 w 507"/>
              <a:gd name="T101" fmla="*/ 134 h 140"/>
              <a:gd name="T102" fmla="*/ 158 w 507"/>
              <a:gd name="T103" fmla="*/ 140 h 140"/>
              <a:gd name="T104" fmla="*/ 158 w 507"/>
              <a:gd name="T105" fmla="*/ 128 h 140"/>
              <a:gd name="T106" fmla="*/ 158 w 507"/>
              <a:gd name="T107" fmla="*/ 140 h 140"/>
              <a:gd name="T108" fmla="*/ 136 w 507"/>
              <a:gd name="T109" fmla="*/ 134 h 140"/>
              <a:gd name="T110" fmla="*/ 130 w 507"/>
              <a:gd name="T111" fmla="*/ 128 h 140"/>
              <a:gd name="T112" fmla="*/ 505 w 507"/>
              <a:gd name="T113" fmla="*/ 138 h 140"/>
              <a:gd name="T114" fmla="*/ 497 w 507"/>
              <a:gd name="T115" fmla="*/ 130 h 140"/>
              <a:gd name="T116" fmla="*/ 501 w 507"/>
              <a:gd name="T117"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7" h="140">
                <a:moveTo>
                  <a:pt x="6" y="13"/>
                </a:moveTo>
                <a:cubicBezTo>
                  <a:pt x="4" y="13"/>
                  <a:pt x="3" y="12"/>
                  <a:pt x="2" y="11"/>
                </a:cubicBezTo>
                <a:cubicBezTo>
                  <a:pt x="1" y="10"/>
                  <a:pt x="0" y="8"/>
                  <a:pt x="0" y="7"/>
                </a:cubicBezTo>
                <a:cubicBezTo>
                  <a:pt x="0" y="5"/>
                  <a:pt x="1" y="4"/>
                  <a:pt x="2" y="3"/>
                </a:cubicBezTo>
                <a:cubicBezTo>
                  <a:pt x="4" y="0"/>
                  <a:pt x="8" y="0"/>
                  <a:pt x="10" y="3"/>
                </a:cubicBezTo>
                <a:cubicBezTo>
                  <a:pt x="11" y="4"/>
                  <a:pt x="12" y="5"/>
                  <a:pt x="12" y="7"/>
                </a:cubicBezTo>
                <a:cubicBezTo>
                  <a:pt x="12" y="8"/>
                  <a:pt x="11" y="10"/>
                  <a:pt x="10" y="11"/>
                </a:cubicBezTo>
                <a:cubicBezTo>
                  <a:pt x="9" y="12"/>
                  <a:pt x="8" y="13"/>
                  <a:pt x="6" y="13"/>
                </a:cubicBezTo>
                <a:close/>
                <a:moveTo>
                  <a:pt x="86" y="119"/>
                </a:moveTo>
                <a:cubicBezTo>
                  <a:pt x="86" y="119"/>
                  <a:pt x="86" y="119"/>
                  <a:pt x="86" y="119"/>
                </a:cubicBezTo>
                <a:cubicBezTo>
                  <a:pt x="87" y="119"/>
                  <a:pt x="88" y="119"/>
                  <a:pt x="89" y="118"/>
                </a:cubicBezTo>
                <a:cubicBezTo>
                  <a:pt x="89" y="118"/>
                  <a:pt x="89" y="118"/>
                  <a:pt x="89" y="118"/>
                </a:cubicBezTo>
                <a:cubicBezTo>
                  <a:pt x="92" y="116"/>
                  <a:pt x="92" y="112"/>
                  <a:pt x="90" y="109"/>
                </a:cubicBezTo>
                <a:cubicBezTo>
                  <a:pt x="90" y="109"/>
                  <a:pt x="90" y="109"/>
                  <a:pt x="90" y="109"/>
                </a:cubicBezTo>
                <a:cubicBezTo>
                  <a:pt x="88" y="107"/>
                  <a:pt x="85" y="106"/>
                  <a:pt x="82" y="108"/>
                </a:cubicBezTo>
                <a:cubicBezTo>
                  <a:pt x="82" y="108"/>
                  <a:pt x="82" y="108"/>
                  <a:pt x="82" y="108"/>
                </a:cubicBezTo>
                <a:cubicBezTo>
                  <a:pt x="79" y="110"/>
                  <a:pt x="79" y="114"/>
                  <a:pt x="81" y="117"/>
                </a:cubicBezTo>
                <a:cubicBezTo>
                  <a:pt x="82" y="118"/>
                  <a:pt x="84" y="119"/>
                  <a:pt x="86" y="119"/>
                </a:cubicBezTo>
                <a:close/>
                <a:moveTo>
                  <a:pt x="70" y="98"/>
                </a:moveTo>
                <a:cubicBezTo>
                  <a:pt x="70" y="98"/>
                  <a:pt x="70" y="98"/>
                  <a:pt x="70" y="98"/>
                </a:cubicBezTo>
                <a:cubicBezTo>
                  <a:pt x="71" y="98"/>
                  <a:pt x="72" y="97"/>
                  <a:pt x="73" y="97"/>
                </a:cubicBezTo>
                <a:cubicBezTo>
                  <a:pt x="73" y="97"/>
                  <a:pt x="73" y="97"/>
                  <a:pt x="73" y="97"/>
                </a:cubicBezTo>
                <a:cubicBezTo>
                  <a:pt x="76" y="95"/>
                  <a:pt x="76" y="91"/>
                  <a:pt x="74" y="88"/>
                </a:cubicBezTo>
                <a:cubicBezTo>
                  <a:pt x="74" y="88"/>
                  <a:pt x="74" y="88"/>
                  <a:pt x="74" y="88"/>
                </a:cubicBezTo>
                <a:cubicBezTo>
                  <a:pt x="72" y="86"/>
                  <a:pt x="69" y="85"/>
                  <a:pt x="66" y="87"/>
                </a:cubicBezTo>
                <a:cubicBezTo>
                  <a:pt x="66" y="87"/>
                  <a:pt x="66" y="87"/>
                  <a:pt x="66" y="87"/>
                </a:cubicBezTo>
                <a:cubicBezTo>
                  <a:pt x="63" y="89"/>
                  <a:pt x="63" y="93"/>
                  <a:pt x="65" y="95"/>
                </a:cubicBezTo>
                <a:cubicBezTo>
                  <a:pt x="66" y="97"/>
                  <a:pt x="68" y="98"/>
                  <a:pt x="70" y="98"/>
                </a:cubicBezTo>
                <a:close/>
                <a:moveTo>
                  <a:pt x="54" y="77"/>
                </a:moveTo>
                <a:cubicBezTo>
                  <a:pt x="54" y="77"/>
                  <a:pt x="54" y="77"/>
                  <a:pt x="54" y="77"/>
                </a:cubicBezTo>
                <a:cubicBezTo>
                  <a:pt x="55" y="77"/>
                  <a:pt x="56" y="76"/>
                  <a:pt x="57" y="75"/>
                </a:cubicBezTo>
                <a:cubicBezTo>
                  <a:pt x="57" y="75"/>
                  <a:pt x="57" y="75"/>
                  <a:pt x="57" y="75"/>
                </a:cubicBezTo>
                <a:cubicBezTo>
                  <a:pt x="60" y="73"/>
                  <a:pt x="60" y="70"/>
                  <a:pt x="59" y="67"/>
                </a:cubicBezTo>
                <a:cubicBezTo>
                  <a:pt x="59" y="67"/>
                  <a:pt x="59" y="67"/>
                  <a:pt x="59" y="67"/>
                </a:cubicBezTo>
                <a:cubicBezTo>
                  <a:pt x="57" y="64"/>
                  <a:pt x="53" y="64"/>
                  <a:pt x="50" y="66"/>
                </a:cubicBezTo>
                <a:cubicBezTo>
                  <a:pt x="50" y="66"/>
                  <a:pt x="50" y="66"/>
                  <a:pt x="50" y="66"/>
                </a:cubicBezTo>
                <a:cubicBezTo>
                  <a:pt x="47" y="68"/>
                  <a:pt x="47" y="72"/>
                  <a:pt x="49" y="74"/>
                </a:cubicBezTo>
                <a:cubicBezTo>
                  <a:pt x="50" y="76"/>
                  <a:pt x="52" y="77"/>
                  <a:pt x="54" y="77"/>
                </a:cubicBezTo>
                <a:close/>
                <a:moveTo>
                  <a:pt x="38" y="55"/>
                </a:moveTo>
                <a:cubicBezTo>
                  <a:pt x="38" y="55"/>
                  <a:pt x="38" y="55"/>
                  <a:pt x="38" y="55"/>
                </a:cubicBezTo>
                <a:cubicBezTo>
                  <a:pt x="39" y="55"/>
                  <a:pt x="40" y="55"/>
                  <a:pt x="41" y="54"/>
                </a:cubicBezTo>
                <a:cubicBezTo>
                  <a:pt x="41" y="54"/>
                  <a:pt x="41" y="54"/>
                  <a:pt x="41" y="54"/>
                </a:cubicBezTo>
                <a:cubicBezTo>
                  <a:pt x="44" y="52"/>
                  <a:pt x="45" y="48"/>
                  <a:pt x="43" y="46"/>
                </a:cubicBezTo>
                <a:cubicBezTo>
                  <a:pt x="43" y="46"/>
                  <a:pt x="43" y="46"/>
                  <a:pt x="43" y="46"/>
                </a:cubicBezTo>
                <a:cubicBezTo>
                  <a:pt x="41" y="43"/>
                  <a:pt x="37" y="43"/>
                  <a:pt x="34" y="45"/>
                </a:cubicBezTo>
                <a:cubicBezTo>
                  <a:pt x="34" y="45"/>
                  <a:pt x="34" y="45"/>
                  <a:pt x="34" y="45"/>
                </a:cubicBezTo>
                <a:cubicBezTo>
                  <a:pt x="32" y="47"/>
                  <a:pt x="31" y="50"/>
                  <a:pt x="33" y="53"/>
                </a:cubicBezTo>
                <a:cubicBezTo>
                  <a:pt x="34" y="55"/>
                  <a:pt x="36" y="55"/>
                  <a:pt x="38" y="55"/>
                </a:cubicBezTo>
                <a:close/>
                <a:moveTo>
                  <a:pt x="22" y="34"/>
                </a:moveTo>
                <a:cubicBezTo>
                  <a:pt x="22" y="34"/>
                  <a:pt x="22" y="34"/>
                  <a:pt x="22" y="34"/>
                </a:cubicBezTo>
                <a:cubicBezTo>
                  <a:pt x="23" y="34"/>
                  <a:pt x="24" y="34"/>
                  <a:pt x="26" y="33"/>
                </a:cubicBezTo>
                <a:cubicBezTo>
                  <a:pt x="26" y="33"/>
                  <a:pt x="26" y="33"/>
                  <a:pt x="26" y="33"/>
                </a:cubicBezTo>
                <a:cubicBezTo>
                  <a:pt x="28" y="31"/>
                  <a:pt x="29" y="27"/>
                  <a:pt x="27" y="25"/>
                </a:cubicBezTo>
                <a:cubicBezTo>
                  <a:pt x="27" y="25"/>
                  <a:pt x="27" y="25"/>
                  <a:pt x="27" y="25"/>
                </a:cubicBezTo>
                <a:cubicBezTo>
                  <a:pt x="25" y="22"/>
                  <a:pt x="21" y="21"/>
                  <a:pt x="18" y="23"/>
                </a:cubicBezTo>
                <a:cubicBezTo>
                  <a:pt x="18" y="23"/>
                  <a:pt x="18" y="23"/>
                  <a:pt x="18" y="23"/>
                </a:cubicBezTo>
                <a:cubicBezTo>
                  <a:pt x="16" y="25"/>
                  <a:pt x="15" y="29"/>
                  <a:pt x="17" y="32"/>
                </a:cubicBezTo>
                <a:cubicBezTo>
                  <a:pt x="18" y="33"/>
                  <a:pt x="20" y="34"/>
                  <a:pt x="22" y="34"/>
                </a:cubicBezTo>
                <a:close/>
                <a:moveTo>
                  <a:pt x="106" y="138"/>
                </a:moveTo>
                <a:cubicBezTo>
                  <a:pt x="107" y="137"/>
                  <a:pt x="107" y="136"/>
                  <a:pt x="107" y="134"/>
                </a:cubicBezTo>
                <a:cubicBezTo>
                  <a:pt x="107" y="133"/>
                  <a:pt x="107" y="131"/>
                  <a:pt x="106" y="130"/>
                </a:cubicBezTo>
                <a:cubicBezTo>
                  <a:pt x="103" y="128"/>
                  <a:pt x="99" y="128"/>
                  <a:pt x="97" y="130"/>
                </a:cubicBezTo>
                <a:cubicBezTo>
                  <a:pt x="96" y="131"/>
                  <a:pt x="95" y="133"/>
                  <a:pt x="95" y="134"/>
                </a:cubicBezTo>
                <a:cubicBezTo>
                  <a:pt x="95" y="136"/>
                  <a:pt x="96" y="137"/>
                  <a:pt x="97" y="138"/>
                </a:cubicBezTo>
                <a:cubicBezTo>
                  <a:pt x="98" y="140"/>
                  <a:pt x="100" y="140"/>
                  <a:pt x="101" y="140"/>
                </a:cubicBezTo>
                <a:cubicBezTo>
                  <a:pt x="103" y="140"/>
                  <a:pt x="105" y="140"/>
                  <a:pt x="106" y="138"/>
                </a:cubicBezTo>
                <a:close/>
                <a:moveTo>
                  <a:pt x="472" y="140"/>
                </a:moveTo>
                <a:cubicBezTo>
                  <a:pt x="472" y="140"/>
                  <a:pt x="472" y="140"/>
                  <a:pt x="472" y="140"/>
                </a:cubicBezTo>
                <a:cubicBezTo>
                  <a:pt x="476" y="140"/>
                  <a:pt x="478" y="138"/>
                  <a:pt x="478" y="134"/>
                </a:cubicBezTo>
                <a:cubicBezTo>
                  <a:pt x="478" y="134"/>
                  <a:pt x="478" y="134"/>
                  <a:pt x="478" y="134"/>
                </a:cubicBezTo>
                <a:cubicBezTo>
                  <a:pt x="478" y="131"/>
                  <a:pt x="476" y="128"/>
                  <a:pt x="472" y="128"/>
                </a:cubicBezTo>
                <a:cubicBezTo>
                  <a:pt x="472" y="128"/>
                  <a:pt x="472" y="128"/>
                  <a:pt x="472" y="128"/>
                </a:cubicBezTo>
                <a:cubicBezTo>
                  <a:pt x="469" y="128"/>
                  <a:pt x="466" y="131"/>
                  <a:pt x="466" y="134"/>
                </a:cubicBezTo>
                <a:cubicBezTo>
                  <a:pt x="466" y="138"/>
                  <a:pt x="469" y="140"/>
                  <a:pt x="472" y="140"/>
                </a:cubicBezTo>
                <a:close/>
                <a:moveTo>
                  <a:pt x="444" y="140"/>
                </a:moveTo>
                <a:cubicBezTo>
                  <a:pt x="444" y="140"/>
                  <a:pt x="444" y="140"/>
                  <a:pt x="444" y="140"/>
                </a:cubicBezTo>
                <a:cubicBezTo>
                  <a:pt x="447" y="140"/>
                  <a:pt x="450" y="138"/>
                  <a:pt x="450" y="134"/>
                </a:cubicBezTo>
                <a:cubicBezTo>
                  <a:pt x="450" y="134"/>
                  <a:pt x="450" y="134"/>
                  <a:pt x="450" y="134"/>
                </a:cubicBezTo>
                <a:cubicBezTo>
                  <a:pt x="450" y="131"/>
                  <a:pt x="447" y="128"/>
                  <a:pt x="444" y="128"/>
                </a:cubicBezTo>
                <a:cubicBezTo>
                  <a:pt x="444" y="128"/>
                  <a:pt x="444" y="128"/>
                  <a:pt x="444" y="128"/>
                </a:cubicBezTo>
                <a:cubicBezTo>
                  <a:pt x="441" y="128"/>
                  <a:pt x="438" y="131"/>
                  <a:pt x="438" y="134"/>
                </a:cubicBezTo>
                <a:cubicBezTo>
                  <a:pt x="438" y="138"/>
                  <a:pt x="441" y="140"/>
                  <a:pt x="444" y="140"/>
                </a:cubicBezTo>
                <a:close/>
                <a:moveTo>
                  <a:pt x="415" y="140"/>
                </a:moveTo>
                <a:cubicBezTo>
                  <a:pt x="415" y="140"/>
                  <a:pt x="415" y="140"/>
                  <a:pt x="415" y="140"/>
                </a:cubicBezTo>
                <a:cubicBezTo>
                  <a:pt x="419" y="140"/>
                  <a:pt x="421" y="138"/>
                  <a:pt x="421" y="134"/>
                </a:cubicBezTo>
                <a:cubicBezTo>
                  <a:pt x="421" y="134"/>
                  <a:pt x="421" y="134"/>
                  <a:pt x="421" y="134"/>
                </a:cubicBezTo>
                <a:cubicBezTo>
                  <a:pt x="421" y="131"/>
                  <a:pt x="419" y="128"/>
                  <a:pt x="415" y="128"/>
                </a:cubicBezTo>
                <a:cubicBezTo>
                  <a:pt x="415" y="128"/>
                  <a:pt x="415" y="128"/>
                  <a:pt x="415" y="128"/>
                </a:cubicBezTo>
                <a:cubicBezTo>
                  <a:pt x="412" y="128"/>
                  <a:pt x="409" y="131"/>
                  <a:pt x="409" y="134"/>
                </a:cubicBezTo>
                <a:cubicBezTo>
                  <a:pt x="409" y="138"/>
                  <a:pt x="412" y="140"/>
                  <a:pt x="415" y="140"/>
                </a:cubicBezTo>
                <a:close/>
                <a:moveTo>
                  <a:pt x="387" y="140"/>
                </a:moveTo>
                <a:cubicBezTo>
                  <a:pt x="387" y="140"/>
                  <a:pt x="387" y="140"/>
                  <a:pt x="387" y="140"/>
                </a:cubicBezTo>
                <a:cubicBezTo>
                  <a:pt x="390" y="140"/>
                  <a:pt x="393" y="138"/>
                  <a:pt x="393" y="134"/>
                </a:cubicBezTo>
                <a:cubicBezTo>
                  <a:pt x="393" y="134"/>
                  <a:pt x="393" y="134"/>
                  <a:pt x="393" y="134"/>
                </a:cubicBezTo>
                <a:cubicBezTo>
                  <a:pt x="393" y="131"/>
                  <a:pt x="390" y="128"/>
                  <a:pt x="387" y="128"/>
                </a:cubicBezTo>
                <a:cubicBezTo>
                  <a:pt x="387" y="128"/>
                  <a:pt x="387" y="128"/>
                  <a:pt x="387" y="128"/>
                </a:cubicBezTo>
                <a:cubicBezTo>
                  <a:pt x="384" y="128"/>
                  <a:pt x="381" y="131"/>
                  <a:pt x="381" y="134"/>
                </a:cubicBezTo>
                <a:cubicBezTo>
                  <a:pt x="381" y="138"/>
                  <a:pt x="384" y="140"/>
                  <a:pt x="387" y="140"/>
                </a:cubicBezTo>
                <a:close/>
                <a:moveTo>
                  <a:pt x="358" y="140"/>
                </a:moveTo>
                <a:cubicBezTo>
                  <a:pt x="358" y="140"/>
                  <a:pt x="358" y="140"/>
                  <a:pt x="358" y="140"/>
                </a:cubicBezTo>
                <a:cubicBezTo>
                  <a:pt x="362" y="140"/>
                  <a:pt x="364" y="138"/>
                  <a:pt x="364" y="134"/>
                </a:cubicBezTo>
                <a:cubicBezTo>
                  <a:pt x="364" y="134"/>
                  <a:pt x="364" y="134"/>
                  <a:pt x="364" y="134"/>
                </a:cubicBezTo>
                <a:cubicBezTo>
                  <a:pt x="364" y="131"/>
                  <a:pt x="362" y="128"/>
                  <a:pt x="358" y="128"/>
                </a:cubicBezTo>
                <a:cubicBezTo>
                  <a:pt x="358" y="128"/>
                  <a:pt x="358" y="128"/>
                  <a:pt x="358" y="128"/>
                </a:cubicBezTo>
                <a:cubicBezTo>
                  <a:pt x="355" y="128"/>
                  <a:pt x="352" y="131"/>
                  <a:pt x="352" y="134"/>
                </a:cubicBezTo>
                <a:cubicBezTo>
                  <a:pt x="352" y="138"/>
                  <a:pt x="355" y="140"/>
                  <a:pt x="358" y="140"/>
                </a:cubicBezTo>
                <a:close/>
                <a:moveTo>
                  <a:pt x="330" y="140"/>
                </a:moveTo>
                <a:cubicBezTo>
                  <a:pt x="330" y="140"/>
                  <a:pt x="330" y="140"/>
                  <a:pt x="330" y="140"/>
                </a:cubicBezTo>
                <a:cubicBezTo>
                  <a:pt x="333" y="140"/>
                  <a:pt x="336" y="138"/>
                  <a:pt x="336" y="134"/>
                </a:cubicBezTo>
                <a:cubicBezTo>
                  <a:pt x="336" y="134"/>
                  <a:pt x="336" y="134"/>
                  <a:pt x="336" y="134"/>
                </a:cubicBezTo>
                <a:cubicBezTo>
                  <a:pt x="336" y="131"/>
                  <a:pt x="333" y="128"/>
                  <a:pt x="330" y="128"/>
                </a:cubicBezTo>
                <a:cubicBezTo>
                  <a:pt x="330" y="128"/>
                  <a:pt x="330" y="128"/>
                  <a:pt x="330" y="128"/>
                </a:cubicBezTo>
                <a:cubicBezTo>
                  <a:pt x="326" y="128"/>
                  <a:pt x="324" y="131"/>
                  <a:pt x="324" y="134"/>
                </a:cubicBezTo>
                <a:cubicBezTo>
                  <a:pt x="324" y="138"/>
                  <a:pt x="326" y="140"/>
                  <a:pt x="330" y="140"/>
                </a:cubicBezTo>
                <a:close/>
                <a:moveTo>
                  <a:pt x="301" y="140"/>
                </a:moveTo>
                <a:cubicBezTo>
                  <a:pt x="301" y="140"/>
                  <a:pt x="301" y="140"/>
                  <a:pt x="301" y="140"/>
                </a:cubicBezTo>
                <a:cubicBezTo>
                  <a:pt x="305" y="140"/>
                  <a:pt x="307" y="138"/>
                  <a:pt x="307" y="134"/>
                </a:cubicBezTo>
                <a:cubicBezTo>
                  <a:pt x="307" y="134"/>
                  <a:pt x="307" y="134"/>
                  <a:pt x="307" y="134"/>
                </a:cubicBezTo>
                <a:cubicBezTo>
                  <a:pt x="307" y="131"/>
                  <a:pt x="305" y="128"/>
                  <a:pt x="301" y="128"/>
                </a:cubicBezTo>
                <a:cubicBezTo>
                  <a:pt x="301" y="128"/>
                  <a:pt x="301" y="128"/>
                  <a:pt x="301" y="128"/>
                </a:cubicBezTo>
                <a:cubicBezTo>
                  <a:pt x="298" y="128"/>
                  <a:pt x="295" y="131"/>
                  <a:pt x="295" y="134"/>
                </a:cubicBezTo>
                <a:cubicBezTo>
                  <a:pt x="295" y="138"/>
                  <a:pt x="298" y="140"/>
                  <a:pt x="301" y="140"/>
                </a:cubicBezTo>
                <a:close/>
                <a:moveTo>
                  <a:pt x="273" y="140"/>
                </a:moveTo>
                <a:cubicBezTo>
                  <a:pt x="273" y="140"/>
                  <a:pt x="273" y="140"/>
                  <a:pt x="273" y="140"/>
                </a:cubicBezTo>
                <a:cubicBezTo>
                  <a:pt x="276" y="140"/>
                  <a:pt x="279" y="138"/>
                  <a:pt x="279" y="134"/>
                </a:cubicBezTo>
                <a:cubicBezTo>
                  <a:pt x="279" y="134"/>
                  <a:pt x="279" y="134"/>
                  <a:pt x="279" y="134"/>
                </a:cubicBezTo>
                <a:cubicBezTo>
                  <a:pt x="279" y="131"/>
                  <a:pt x="276" y="128"/>
                  <a:pt x="273" y="128"/>
                </a:cubicBezTo>
                <a:cubicBezTo>
                  <a:pt x="273" y="128"/>
                  <a:pt x="273" y="128"/>
                  <a:pt x="273" y="128"/>
                </a:cubicBezTo>
                <a:cubicBezTo>
                  <a:pt x="269" y="128"/>
                  <a:pt x="267" y="131"/>
                  <a:pt x="267" y="134"/>
                </a:cubicBezTo>
                <a:cubicBezTo>
                  <a:pt x="267" y="138"/>
                  <a:pt x="269" y="140"/>
                  <a:pt x="273" y="140"/>
                </a:cubicBezTo>
                <a:close/>
                <a:moveTo>
                  <a:pt x="244" y="140"/>
                </a:moveTo>
                <a:cubicBezTo>
                  <a:pt x="244" y="140"/>
                  <a:pt x="244" y="140"/>
                  <a:pt x="244" y="140"/>
                </a:cubicBezTo>
                <a:cubicBezTo>
                  <a:pt x="247" y="140"/>
                  <a:pt x="250" y="138"/>
                  <a:pt x="250" y="134"/>
                </a:cubicBezTo>
                <a:cubicBezTo>
                  <a:pt x="250" y="134"/>
                  <a:pt x="250" y="134"/>
                  <a:pt x="250" y="134"/>
                </a:cubicBezTo>
                <a:cubicBezTo>
                  <a:pt x="250" y="131"/>
                  <a:pt x="247" y="128"/>
                  <a:pt x="244" y="128"/>
                </a:cubicBezTo>
                <a:cubicBezTo>
                  <a:pt x="244" y="128"/>
                  <a:pt x="244" y="128"/>
                  <a:pt x="244" y="128"/>
                </a:cubicBezTo>
                <a:cubicBezTo>
                  <a:pt x="241" y="128"/>
                  <a:pt x="238" y="131"/>
                  <a:pt x="238" y="134"/>
                </a:cubicBezTo>
                <a:cubicBezTo>
                  <a:pt x="238" y="138"/>
                  <a:pt x="241" y="140"/>
                  <a:pt x="244" y="140"/>
                </a:cubicBezTo>
                <a:close/>
                <a:moveTo>
                  <a:pt x="216" y="140"/>
                </a:moveTo>
                <a:cubicBezTo>
                  <a:pt x="216" y="140"/>
                  <a:pt x="216" y="140"/>
                  <a:pt x="216" y="140"/>
                </a:cubicBezTo>
                <a:cubicBezTo>
                  <a:pt x="219" y="140"/>
                  <a:pt x="222" y="138"/>
                  <a:pt x="222" y="134"/>
                </a:cubicBezTo>
                <a:cubicBezTo>
                  <a:pt x="222" y="134"/>
                  <a:pt x="222" y="134"/>
                  <a:pt x="222" y="134"/>
                </a:cubicBezTo>
                <a:cubicBezTo>
                  <a:pt x="222" y="131"/>
                  <a:pt x="219" y="128"/>
                  <a:pt x="216" y="128"/>
                </a:cubicBezTo>
                <a:cubicBezTo>
                  <a:pt x="216" y="128"/>
                  <a:pt x="216" y="128"/>
                  <a:pt x="216" y="128"/>
                </a:cubicBezTo>
                <a:cubicBezTo>
                  <a:pt x="212" y="128"/>
                  <a:pt x="210" y="131"/>
                  <a:pt x="210" y="134"/>
                </a:cubicBezTo>
                <a:cubicBezTo>
                  <a:pt x="210" y="138"/>
                  <a:pt x="212" y="140"/>
                  <a:pt x="216" y="140"/>
                </a:cubicBezTo>
                <a:close/>
                <a:moveTo>
                  <a:pt x="187" y="140"/>
                </a:moveTo>
                <a:cubicBezTo>
                  <a:pt x="187" y="140"/>
                  <a:pt x="187" y="140"/>
                  <a:pt x="187" y="140"/>
                </a:cubicBezTo>
                <a:cubicBezTo>
                  <a:pt x="190" y="140"/>
                  <a:pt x="193" y="138"/>
                  <a:pt x="193" y="134"/>
                </a:cubicBezTo>
                <a:cubicBezTo>
                  <a:pt x="193" y="134"/>
                  <a:pt x="193" y="134"/>
                  <a:pt x="193" y="134"/>
                </a:cubicBezTo>
                <a:cubicBezTo>
                  <a:pt x="193" y="131"/>
                  <a:pt x="190" y="128"/>
                  <a:pt x="187" y="128"/>
                </a:cubicBezTo>
                <a:cubicBezTo>
                  <a:pt x="187" y="128"/>
                  <a:pt x="187" y="128"/>
                  <a:pt x="187" y="128"/>
                </a:cubicBezTo>
                <a:cubicBezTo>
                  <a:pt x="184" y="128"/>
                  <a:pt x="181" y="131"/>
                  <a:pt x="181" y="134"/>
                </a:cubicBezTo>
                <a:cubicBezTo>
                  <a:pt x="181" y="138"/>
                  <a:pt x="184" y="140"/>
                  <a:pt x="187" y="140"/>
                </a:cubicBezTo>
                <a:close/>
                <a:moveTo>
                  <a:pt x="158" y="140"/>
                </a:moveTo>
                <a:cubicBezTo>
                  <a:pt x="158" y="140"/>
                  <a:pt x="158" y="140"/>
                  <a:pt x="158" y="140"/>
                </a:cubicBezTo>
                <a:cubicBezTo>
                  <a:pt x="162" y="140"/>
                  <a:pt x="164" y="138"/>
                  <a:pt x="164" y="134"/>
                </a:cubicBezTo>
                <a:cubicBezTo>
                  <a:pt x="164" y="134"/>
                  <a:pt x="164" y="134"/>
                  <a:pt x="164" y="134"/>
                </a:cubicBezTo>
                <a:cubicBezTo>
                  <a:pt x="164" y="131"/>
                  <a:pt x="162" y="128"/>
                  <a:pt x="158" y="128"/>
                </a:cubicBezTo>
                <a:cubicBezTo>
                  <a:pt x="158" y="128"/>
                  <a:pt x="158" y="128"/>
                  <a:pt x="158" y="128"/>
                </a:cubicBezTo>
                <a:cubicBezTo>
                  <a:pt x="155" y="128"/>
                  <a:pt x="152" y="131"/>
                  <a:pt x="152" y="134"/>
                </a:cubicBezTo>
                <a:cubicBezTo>
                  <a:pt x="152" y="138"/>
                  <a:pt x="155" y="140"/>
                  <a:pt x="158" y="140"/>
                </a:cubicBezTo>
                <a:close/>
                <a:moveTo>
                  <a:pt x="130" y="140"/>
                </a:moveTo>
                <a:cubicBezTo>
                  <a:pt x="130" y="140"/>
                  <a:pt x="130" y="140"/>
                  <a:pt x="130" y="140"/>
                </a:cubicBezTo>
                <a:cubicBezTo>
                  <a:pt x="133" y="140"/>
                  <a:pt x="136" y="138"/>
                  <a:pt x="136" y="134"/>
                </a:cubicBezTo>
                <a:cubicBezTo>
                  <a:pt x="136" y="134"/>
                  <a:pt x="136" y="134"/>
                  <a:pt x="136" y="134"/>
                </a:cubicBezTo>
                <a:cubicBezTo>
                  <a:pt x="136" y="131"/>
                  <a:pt x="133" y="128"/>
                  <a:pt x="130" y="128"/>
                </a:cubicBezTo>
                <a:cubicBezTo>
                  <a:pt x="130" y="128"/>
                  <a:pt x="130" y="128"/>
                  <a:pt x="130" y="128"/>
                </a:cubicBezTo>
                <a:cubicBezTo>
                  <a:pt x="127" y="128"/>
                  <a:pt x="124" y="131"/>
                  <a:pt x="124" y="134"/>
                </a:cubicBezTo>
                <a:cubicBezTo>
                  <a:pt x="124" y="138"/>
                  <a:pt x="127" y="140"/>
                  <a:pt x="130" y="140"/>
                </a:cubicBezTo>
                <a:close/>
                <a:moveTo>
                  <a:pt x="505" y="138"/>
                </a:moveTo>
                <a:cubicBezTo>
                  <a:pt x="506" y="137"/>
                  <a:pt x="507" y="136"/>
                  <a:pt x="507" y="134"/>
                </a:cubicBezTo>
                <a:cubicBezTo>
                  <a:pt x="507" y="133"/>
                  <a:pt x="506" y="131"/>
                  <a:pt x="505" y="130"/>
                </a:cubicBezTo>
                <a:cubicBezTo>
                  <a:pt x="503" y="128"/>
                  <a:pt x="499" y="128"/>
                  <a:pt x="497" y="130"/>
                </a:cubicBezTo>
                <a:cubicBezTo>
                  <a:pt x="496" y="131"/>
                  <a:pt x="495" y="133"/>
                  <a:pt x="495" y="134"/>
                </a:cubicBezTo>
                <a:cubicBezTo>
                  <a:pt x="495" y="136"/>
                  <a:pt x="496" y="137"/>
                  <a:pt x="497" y="138"/>
                </a:cubicBezTo>
                <a:cubicBezTo>
                  <a:pt x="498" y="140"/>
                  <a:pt x="499" y="140"/>
                  <a:pt x="501" y="140"/>
                </a:cubicBezTo>
                <a:cubicBezTo>
                  <a:pt x="503" y="140"/>
                  <a:pt x="504" y="140"/>
                  <a:pt x="505" y="138"/>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9" name="Freeform 9"/>
          <p:cNvSpPr>
            <a:spLocks noEditPoints="1"/>
          </p:cNvSpPr>
          <p:nvPr/>
        </p:nvSpPr>
        <p:spPr bwMode="auto">
          <a:xfrm>
            <a:off x="5920518" y="2174004"/>
            <a:ext cx="782241" cy="34529"/>
          </a:xfrm>
          <a:custGeom>
            <a:avLst/>
            <a:gdLst>
              <a:gd name="T0" fmla="*/ 2 w 274"/>
              <a:gd name="T1" fmla="*/ 10 h 12"/>
              <a:gd name="T2" fmla="*/ 2 w 274"/>
              <a:gd name="T3" fmla="*/ 2 h 12"/>
              <a:gd name="T4" fmla="*/ 12 w 274"/>
              <a:gd name="T5" fmla="*/ 6 h 12"/>
              <a:gd name="T6" fmla="*/ 6 w 274"/>
              <a:gd name="T7" fmla="*/ 12 h 12"/>
              <a:gd name="T8" fmla="*/ 239 w 274"/>
              <a:gd name="T9" fmla="*/ 12 h 12"/>
              <a:gd name="T10" fmla="*/ 245 w 274"/>
              <a:gd name="T11" fmla="*/ 6 h 12"/>
              <a:gd name="T12" fmla="*/ 239 w 274"/>
              <a:gd name="T13" fmla="*/ 0 h 12"/>
              <a:gd name="T14" fmla="*/ 239 w 274"/>
              <a:gd name="T15" fmla="*/ 12 h 12"/>
              <a:gd name="T16" fmla="*/ 210 w 274"/>
              <a:gd name="T17" fmla="*/ 12 h 12"/>
              <a:gd name="T18" fmla="*/ 216 w 274"/>
              <a:gd name="T19" fmla="*/ 6 h 12"/>
              <a:gd name="T20" fmla="*/ 210 w 274"/>
              <a:gd name="T21" fmla="*/ 0 h 12"/>
              <a:gd name="T22" fmla="*/ 210 w 274"/>
              <a:gd name="T23" fmla="*/ 12 h 12"/>
              <a:gd name="T24" fmla="*/ 181 w 274"/>
              <a:gd name="T25" fmla="*/ 12 h 12"/>
              <a:gd name="T26" fmla="*/ 187 w 274"/>
              <a:gd name="T27" fmla="*/ 6 h 12"/>
              <a:gd name="T28" fmla="*/ 181 w 274"/>
              <a:gd name="T29" fmla="*/ 0 h 12"/>
              <a:gd name="T30" fmla="*/ 181 w 274"/>
              <a:gd name="T31" fmla="*/ 12 h 12"/>
              <a:gd name="T32" fmla="*/ 152 w 274"/>
              <a:gd name="T33" fmla="*/ 12 h 12"/>
              <a:gd name="T34" fmla="*/ 158 w 274"/>
              <a:gd name="T35" fmla="*/ 6 h 12"/>
              <a:gd name="T36" fmla="*/ 152 w 274"/>
              <a:gd name="T37" fmla="*/ 0 h 12"/>
              <a:gd name="T38" fmla="*/ 152 w 274"/>
              <a:gd name="T39" fmla="*/ 12 h 12"/>
              <a:gd name="T40" fmla="*/ 123 w 274"/>
              <a:gd name="T41" fmla="*/ 12 h 12"/>
              <a:gd name="T42" fmla="*/ 129 w 274"/>
              <a:gd name="T43" fmla="*/ 6 h 12"/>
              <a:gd name="T44" fmla="*/ 123 w 274"/>
              <a:gd name="T45" fmla="*/ 0 h 12"/>
              <a:gd name="T46" fmla="*/ 123 w 274"/>
              <a:gd name="T47" fmla="*/ 12 h 12"/>
              <a:gd name="T48" fmla="*/ 93 w 274"/>
              <a:gd name="T49" fmla="*/ 12 h 12"/>
              <a:gd name="T50" fmla="*/ 99 w 274"/>
              <a:gd name="T51" fmla="*/ 6 h 12"/>
              <a:gd name="T52" fmla="*/ 93 w 274"/>
              <a:gd name="T53" fmla="*/ 0 h 12"/>
              <a:gd name="T54" fmla="*/ 93 w 274"/>
              <a:gd name="T55" fmla="*/ 12 h 12"/>
              <a:gd name="T56" fmla="*/ 64 w 274"/>
              <a:gd name="T57" fmla="*/ 12 h 12"/>
              <a:gd name="T58" fmla="*/ 70 w 274"/>
              <a:gd name="T59" fmla="*/ 6 h 12"/>
              <a:gd name="T60" fmla="*/ 64 w 274"/>
              <a:gd name="T61" fmla="*/ 0 h 12"/>
              <a:gd name="T62" fmla="*/ 64 w 274"/>
              <a:gd name="T63" fmla="*/ 12 h 12"/>
              <a:gd name="T64" fmla="*/ 35 w 274"/>
              <a:gd name="T65" fmla="*/ 12 h 12"/>
              <a:gd name="T66" fmla="*/ 41 w 274"/>
              <a:gd name="T67" fmla="*/ 6 h 12"/>
              <a:gd name="T68" fmla="*/ 35 w 274"/>
              <a:gd name="T69" fmla="*/ 0 h 12"/>
              <a:gd name="T70" fmla="*/ 35 w 274"/>
              <a:gd name="T71" fmla="*/ 12 h 12"/>
              <a:gd name="T72" fmla="*/ 274 w 274"/>
              <a:gd name="T73" fmla="*/ 6 h 12"/>
              <a:gd name="T74" fmla="*/ 264 w 274"/>
              <a:gd name="T75" fmla="*/ 2 h 12"/>
              <a:gd name="T76" fmla="*/ 264 w 274"/>
              <a:gd name="T77" fmla="*/ 10 h 12"/>
              <a:gd name="T78" fmla="*/ 273 w 274"/>
              <a:gd name="T79"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4" h="12">
                <a:moveTo>
                  <a:pt x="6" y="12"/>
                </a:moveTo>
                <a:cubicBezTo>
                  <a:pt x="4" y="12"/>
                  <a:pt x="3" y="11"/>
                  <a:pt x="2" y="10"/>
                </a:cubicBezTo>
                <a:cubicBezTo>
                  <a:pt x="1" y="9"/>
                  <a:pt x="0" y="8"/>
                  <a:pt x="0" y="6"/>
                </a:cubicBezTo>
                <a:cubicBezTo>
                  <a:pt x="0" y="4"/>
                  <a:pt x="1" y="3"/>
                  <a:pt x="2" y="2"/>
                </a:cubicBezTo>
                <a:cubicBezTo>
                  <a:pt x="4" y="0"/>
                  <a:pt x="8" y="0"/>
                  <a:pt x="10" y="2"/>
                </a:cubicBezTo>
                <a:cubicBezTo>
                  <a:pt x="11" y="3"/>
                  <a:pt x="12" y="4"/>
                  <a:pt x="12" y="6"/>
                </a:cubicBezTo>
                <a:cubicBezTo>
                  <a:pt x="12" y="8"/>
                  <a:pt x="11" y="9"/>
                  <a:pt x="10" y="10"/>
                </a:cubicBezTo>
                <a:cubicBezTo>
                  <a:pt x="9" y="11"/>
                  <a:pt x="8" y="12"/>
                  <a:pt x="6" y="12"/>
                </a:cubicBezTo>
                <a:close/>
                <a:moveTo>
                  <a:pt x="239" y="12"/>
                </a:moveTo>
                <a:cubicBezTo>
                  <a:pt x="239" y="12"/>
                  <a:pt x="239" y="12"/>
                  <a:pt x="239" y="12"/>
                </a:cubicBezTo>
                <a:cubicBezTo>
                  <a:pt x="243" y="12"/>
                  <a:pt x="245" y="9"/>
                  <a:pt x="245" y="6"/>
                </a:cubicBezTo>
                <a:cubicBezTo>
                  <a:pt x="245" y="6"/>
                  <a:pt x="245" y="6"/>
                  <a:pt x="245" y="6"/>
                </a:cubicBezTo>
                <a:cubicBezTo>
                  <a:pt x="245" y="3"/>
                  <a:pt x="243" y="0"/>
                  <a:pt x="239" y="0"/>
                </a:cubicBezTo>
                <a:cubicBezTo>
                  <a:pt x="239" y="0"/>
                  <a:pt x="239" y="0"/>
                  <a:pt x="239" y="0"/>
                </a:cubicBezTo>
                <a:cubicBezTo>
                  <a:pt x="236" y="0"/>
                  <a:pt x="233" y="3"/>
                  <a:pt x="233" y="6"/>
                </a:cubicBezTo>
                <a:cubicBezTo>
                  <a:pt x="233" y="9"/>
                  <a:pt x="236" y="12"/>
                  <a:pt x="239" y="12"/>
                </a:cubicBezTo>
                <a:close/>
                <a:moveTo>
                  <a:pt x="210" y="12"/>
                </a:moveTo>
                <a:cubicBezTo>
                  <a:pt x="210" y="12"/>
                  <a:pt x="210" y="12"/>
                  <a:pt x="210" y="12"/>
                </a:cubicBezTo>
                <a:cubicBezTo>
                  <a:pt x="213" y="12"/>
                  <a:pt x="216" y="9"/>
                  <a:pt x="216" y="6"/>
                </a:cubicBezTo>
                <a:cubicBezTo>
                  <a:pt x="216" y="6"/>
                  <a:pt x="216" y="6"/>
                  <a:pt x="216" y="6"/>
                </a:cubicBezTo>
                <a:cubicBezTo>
                  <a:pt x="216" y="3"/>
                  <a:pt x="213" y="0"/>
                  <a:pt x="210" y="0"/>
                </a:cubicBezTo>
                <a:cubicBezTo>
                  <a:pt x="210" y="0"/>
                  <a:pt x="210" y="0"/>
                  <a:pt x="210" y="0"/>
                </a:cubicBezTo>
                <a:cubicBezTo>
                  <a:pt x="207" y="0"/>
                  <a:pt x="204" y="3"/>
                  <a:pt x="204" y="6"/>
                </a:cubicBezTo>
                <a:cubicBezTo>
                  <a:pt x="204" y="9"/>
                  <a:pt x="207" y="12"/>
                  <a:pt x="210" y="12"/>
                </a:cubicBezTo>
                <a:close/>
                <a:moveTo>
                  <a:pt x="181" y="12"/>
                </a:moveTo>
                <a:cubicBezTo>
                  <a:pt x="181" y="12"/>
                  <a:pt x="181" y="12"/>
                  <a:pt x="181" y="12"/>
                </a:cubicBezTo>
                <a:cubicBezTo>
                  <a:pt x="184" y="12"/>
                  <a:pt x="187" y="9"/>
                  <a:pt x="187" y="6"/>
                </a:cubicBezTo>
                <a:cubicBezTo>
                  <a:pt x="187" y="6"/>
                  <a:pt x="187" y="6"/>
                  <a:pt x="187" y="6"/>
                </a:cubicBezTo>
                <a:cubicBezTo>
                  <a:pt x="187" y="3"/>
                  <a:pt x="184" y="0"/>
                  <a:pt x="181" y="0"/>
                </a:cubicBezTo>
                <a:cubicBezTo>
                  <a:pt x="181" y="0"/>
                  <a:pt x="181" y="0"/>
                  <a:pt x="181" y="0"/>
                </a:cubicBezTo>
                <a:cubicBezTo>
                  <a:pt x="178" y="0"/>
                  <a:pt x="175" y="3"/>
                  <a:pt x="175" y="6"/>
                </a:cubicBezTo>
                <a:cubicBezTo>
                  <a:pt x="175" y="9"/>
                  <a:pt x="178" y="12"/>
                  <a:pt x="181" y="12"/>
                </a:cubicBezTo>
                <a:close/>
                <a:moveTo>
                  <a:pt x="152" y="12"/>
                </a:moveTo>
                <a:cubicBezTo>
                  <a:pt x="152" y="12"/>
                  <a:pt x="152" y="12"/>
                  <a:pt x="152" y="12"/>
                </a:cubicBezTo>
                <a:cubicBezTo>
                  <a:pt x="155" y="12"/>
                  <a:pt x="158" y="9"/>
                  <a:pt x="158" y="6"/>
                </a:cubicBezTo>
                <a:cubicBezTo>
                  <a:pt x="158" y="6"/>
                  <a:pt x="158" y="6"/>
                  <a:pt x="158" y="6"/>
                </a:cubicBezTo>
                <a:cubicBezTo>
                  <a:pt x="158" y="3"/>
                  <a:pt x="155" y="0"/>
                  <a:pt x="152" y="0"/>
                </a:cubicBezTo>
                <a:cubicBezTo>
                  <a:pt x="152" y="0"/>
                  <a:pt x="152" y="0"/>
                  <a:pt x="152" y="0"/>
                </a:cubicBezTo>
                <a:cubicBezTo>
                  <a:pt x="148" y="0"/>
                  <a:pt x="146" y="3"/>
                  <a:pt x="146" y="6"/>
                </a:cubicBezTo>
                <a:cubicBezTo>
                  <a:pt x="146" y="9"/>
                  <a:pt x="148" y="12"/>
                  <a:pt x="152" y="12"/>
                </a:cubicBezTo>
                <a:close/>
                <a:moveTo>
                  <a:pt x="123" y="12"/>
                </a:moveTo>
                <a:cubicBezTo>
                  <a:pt x="123" y="12"/>
                  <a:pt x="123" y="12"/>
                  <a:pt x="123" y="12"/>
                </a:cubicBezTo>
                <a:cubicBezTo>
                  <a:pt x="126" y="12"/>
                  <a:pt x="129" y="9"/>
                  <a:pt x="129" y="6"/>
                </a:cubicBezTo>
                <a:cubicBezTo>
                  <a:pt x="129" y="6"/>
                  <a:pt x="129" y="6"/>
                  <a:pt x="129" y="6"/>
                </a:cubicBezTo>
                <a:cubicBezTo>
                  <a:pt x="129" y="3"/>
                  <a:pt x="126" y="0"/>
                  <a:pt x="123" y="0"/>
                </a:cubicBezTo>
                <a:cubicBezTo>
                  <a:pt x="123" y="0"/>
                  <a:pt x="123" y="0"/>
                  <a:pt x="123" y="0"/>
                </a:cubicBezTo>
                <a:cubicBezTo>
                  <a:pt x="119" y="0"/>
                  <a:pt x="117" y="3"/>
                  <a:pt x="117" y="6"/>
                </a:cubicBezTo>
                <a:cubicBezTo>
                  <a:pt x="117" y="9"/>
                  <a:pt x="119" y="12"/>
                  <a:pt x="123" y="12"/>
                </a:cubicBezTo>
                <a:close/>
                <a:moveTo>
                  <a:pt x="93" y="12"/>
                </a:moveTo>
                <a:cubicBezTo>
                  <a:pt x="93" y="12"/>
                  <a:pt x="93" y="12"/>
                  <a:pt x="93" y="12"/>
                </a:cubicBezTo>
                <a:cubicBezTo>
                  <a:pt x="97" y="12"/>
                  <a:pt x="99" y="9"/>
                  <a:pt x="99" y="6"/>
                </a:cubicBezTo>
                <a:cubicBezTo>
                  <a:pt x="99" y="6"/>
                  <a:pt x="99" y="6"/>
                  <a:pt x="99" y="6"/>
                </a:cubicBezTo>
                <a:cubicBezTo>
                  <a:pt x="99" y="3"/>
                  <a:pt x="97" y="0"/>
                  <a:pt x="93" y="0"/>
                </a:cubicBezTo>
                <a:cubicBezTo>
                  <a:pt x="93" y="0"/>
                  <a:pt x="93" y="0"/>
                  <a:pt x="93" y="0"/>
                </a:cubicBezTo>
                <a:cubicBezTo>
                  <a:pt x="90" y="0"/>
                  <a:pt x="87" y="3"/>
                  <a:pt x="87" y="6"/>
                </a:cubicBezTo>
                <a:cubicBezTo>
                  <a:pt x="87" y="9"/>
                  <a:pt x="90" y="12"/>
                  <a:pt x="93" y="12"/>
                </a:cubicBezTo>
                <a:close/>
                <a:moveTo>
                  <a:pt x="64" y="12"/>
                </a:moveTo>
                <a:cubicBezTo>
                  <a:pt x="64" y="12"/>
                  <a:pt x="64" y="12"/>
                  <a:pt x="64" y="12"/>
                </a:cubicBezTo>
                <a:cubicBezTo>
                  <a:pt x="68" y="12"/>
                  <a:pt x="70" y="9"/>
                  <a:pt x="70" y="6"/>
                </a:cubicBezTo>
                <a:cubicBezTo>
                  <a:pt x="70" y="6"/>
                  <a:pt x="70" y="6"/>
                  <a:pt x="70" y="6"/>
                </a:cubicBezTo>
                <a:cubicBezTo>
                  <a:pt x="70" y="3"/>
                  <a:pt x="68" y="0"/>
                  <a:pt x="64" y="0"/>
                </a:cubicBezTo>
                <a:cubicBezTo>
                  <a:pt x="64" y="0"/>
                  <a:pt x="64" y="0"/>
                  <a:pt x="64" y="0"/>
                </a:cubicBezTo>
                <a:cubicBezTo>
                  <a:pt x="61" y="0"/>
                  <a:pt x="58" y="3"/>
                  <a:pt x="58" y="6"/>
                </a:cubicBezTo>
                <a:cubicBezTo>
                  <a:pt x="58" y="9"/>
                  <a:pt x="61" y="12"/>
                  <a:pt x="64" y="12"/>
                </a:cubicBezTo>
                <a:close/>
                <a:moveTo>
                  <a:pt x="35" y="12"/>
                </a:moveTo>
                <a:cubicBezTo>
                  <a:pt x="35" y="12"/>
                  <a:pt x="35" y="12"/>
                  <a:pt x="35" y="12"/>
                </a:cubicBezTo>
                <a:cubicBezTo>
                  <a:pt x="38" y="12"/>
                  <a:pt x="41" y="9"/>
                  <a:pt x="41" y="6"/>
                </a:cubicBezTo>
                <a:cubicBezTo>
                  <a:pt x="41" y="6"/>
                  <a:pt x="41" y="6"/>
                  <a:pt x="41" y="6"/>
                </a:cubicBezTo>
                <a:cubicBezTo>
                  <a:pt x="41" y="3"/>
                  <a:pt x="38" y="0"/>
                  <a:pt x="35" y="0"/>
                </a:cubicBezTo>
                <a:cubicBezTo>
                  <a:pt x="35" y="0"/>
                  <a:pt x="35" y="0"/>
                  <a:pt x="35" y="0"/>
                </a:cubicBezTo>
                <a:cubicBezTo>
                  <a:pt x="32" y="0"/>
                  <a:pt x="29" y="3"/>
                  <a:pt x="29" y="6"/>
                </a:cubicBezTo>
                <a:cubicBezTo>
                  <a:pt x="29" y="9"/>
                  <a:pt x="32" y="12"/>
                  <a:pt x="35" y="12"/>
                </a:cubicBezTo>
                <a:close/>
                <a:moveTo>
                  <a:pt x="273" y="10"/>
                </a:moveTo>
                <a:cubicBezTo>
                  <a:pt x="274" y="9"/>
                  <a:pt x="274" y="8"/>
                  <a:pt x="274" y="6"/>
                </a:cubicBezTo>
                <a:cubicBezTo>
                  <a:pt x="274" y="4"/>
                  <a:pt x="274" y="3"/>
                  <a:pt x="273" y="2"/>
                </a:cubicBezTo>
                <a:cubicBezTo>
                  <a:pt x="270" y="0"/>
                  <a:pt x="266" y="0"/>
                  <a:pt x="264" y="2"/>
                </a:cubicBezTo>
                <a:cubicBezTo>
                  <a:pt x="263" y="3"/>
                  <a:pt x="262" y="4"/>
                  <a:pt x="262" y="6"/>
                </a:cubicBezTo>
                <a:cubicBezTo>
                  <a:pt x="262" y="8"/>
                  <a:pt x="263" y="9"/>
                  <a:pt x="264" y="10"/>
                </a:cubicBezTo>
                <a:cubicBezTo>
                  <a:pt x="265" y="11"/>
                  <a:pt x="267" y="12"/>
                  <a:pt x="268" y="12"/>
                </a:cubicBezTo>
                <a:cubicBezTo>
                  <a:pt x="270" y="12"/>
                  <a:pt x="272" y="11"/>
                  <a:pt x="273" y="10"/>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0" name="Freeform 10"/>
          <p:cNvSpPr>
            <a:spLocks noEditPoints="1"/>
          </p:cNvSpPr>
          <p:nvPr/>
        </p:nvSpPr>
        <p:spPr bwMode="auto">
          <a:xfrm>
            <a:off x="5229955" y="582140"/>
            <a:ext cx="1447800" cy="402431"/>
          </a:xfrm>
          <a:custGeom>
            <a:avLst/>
            <a:gdLst>
              <a:gd name="T0" fmla="*/ 0 w 507"/>
              <a:gd name="T1" fmla="*/ 135 h 141"/>
              <a:gd name="T2" fmla="*/ 12 w 507"/>
              <a:gd name="T3" fmla="*/ 135 h 141"/>
              <a:gd name="T4" fmla="*/ 22 w 507"/>
              <a:gd name="T5" fmla="*/ 119 h 141"/>
              <a:gd name="T6" fmla="*/ 26 w 507"/>
              <a:gd name="T7" fmla="*/ 117 h 141"/>
              <a:gd name="T8" fmla="*/ 17 w 507"/>
              <a:gd name="T9" fmla="*/ 110 h 141"/>
              <a:gd name="T10" fmla="*/ 22 w 507"/>
              <a:gd name="T11" fmla="*/ 119 h 141"/>
              <a:gd name="T12" fmla="*/ 42 w 507"/>
              <a:gd name="T13" fmla="*/ 96 h 141"/>
              <a:gd name="T14" fmla="*/ 41 w 507"/>
              <a:gd name="T15" fmla="*/ 87 h 141"/>
              <a:gd name="T16" fmla="*/ 34 w 507"/>
              <a:gd name="T17" fmla="*/ 97 h 141"/>
              <a:gd name="T18" fmla="*/ 53 w 507"/>
              <a:gd name="T19" fmla="*/ 77 h 141"/>
              <a:gd name="T20" fmla="*/ 57 w 507"/>
              <a:gd name="T21" fmla="*/ 66 h 141"/>
              <a:gd name="T22" fmla="*/ 49 w 507"/>
              <a:gd name="T23" fmla="*/ 67 h 141"/>
              <a:gd name="T24" fmla="*/ 69 w 507"/>
              <a:gd name="T25" fmla="*/ 55 h 141"/>
              <a:gd name="T26" fmla="*/ 74 w 507"/>
              <a:gd name="T27" fmla="*/ 53 h 141"/>
              <a:gd name="T28" fmla="*/ 65 w 507"/>
              <a:gd name="T29" fmla="*/ 46 h 141"/>
              <a:gd name="T30" fmla="*/ 69 w 507"/>
              <a:gd name="T31" fmla="*/ 55 h 141"/>
              <a:gd name="T32" fmla="*/ 90 w 507"/>
              <a:gd name="T33" fmla="*/ 32 h 141"/>
              <a:gd name="T34" fmla="*/ 89 w 507"/>
              <a:gd name="T35" fmla="*/ 23 h 141"/>
              <a:gd name="T36" fmla="*/ 82 w 507"/>
              <a:gd name="T37" fmla="*/ 33 h 141"/>
              <a:gd name="T38" fmla="*/ 107 w 507"/>
              <a:gd name="T39" fmla="*/ 7 h 141"/>
              <a:gd name="T40" fmla="*/ 95 w 507"/>
              <a:gd name="T41" fmla="*/ 7 h 141"/>
              <a:gd name="T42" fmla="*/ 106 w 507"/>
              <a:gd name="T43" fmla="*/ 11 h 141"/>
              <a:gd name="T44" fmla="*/ 478 w 507"/>
              <a:gd name="T45" fmla="*/ 7 h 141"/>
              <a:gd name="T46" fmla="*/ 472 w 507"/>
              <a:gd name="T47" fmla="*/ 1 h 141"/>
              <a:gd name="T48" fmla="*/ 444 w 507"/>
              <a:gd name="T49" fmla="*/ 13 h 141"/>
              <a:gd name="T50" fmla="*/ 450 w 507"/>
              <a:gd name="T51" fmla="*/ 7 h 141"/>
              <a:gd name="T52" fmla="*/ 438 w 507"/>
              <a:gd name="T53" fmla="*/ 7 h 141"/>
              <a:gd name="T54" fmla="*/ 415 w 507"/>
              <a:gd name="T55" fmla="*/ 13 h 141"/>
              <a:gd name="T56" fmla="*/ 415 w 507"/>
              <a:gd name="T57" fmla="*/ 1 h 141"/>
              <a:gd name="T58" fmla="*/ 415 w 507"/>
              <a:gd name="T59" fmla="*/ 13 h 141"/>
              <a:gd name="T60" fmla="*/ 393 w 507"/>
              <a:gd name="T61" fmla="*/ 7 h 141"/>
              <a:gd name="T62" fmla="*/ 387 w 507"/>
              <a:gd name="T63" fmla="*/ 1 h 141"/>
              <a:gd name="T64" fmla="*/ 358 w 507"/>
              <a:gd name="T65" fmla="*/ 13 h 141"/>
              <a:gd name="T66" fmla="*/ 364 w 507"/>
              <a:gd name="T67" fmla="*/ 7 h 141"/>
              <a:gd name="T68" fmla="*/ 352 w 507"/>
              <a:gd name="T69" fmla="*/ 7 h 141"/>
              <a:gd name="T70" fmla="*/ 330 w 507"/>
              <a:gd name="T71" fmla="*/ 13 h 141"/>
              <a:gd name="T72" fmla="*/ 330 w 507"/>
              <a:gd name="T73" fmla="*/ 1 h 141"/>
              <a:gd name="T74" fmla="*/ 330 w 507"/>
              <a:gd name="T75" fmla="*/ 13 h 141"/>
              <a:gd name="T76" fmla="*/ 307 w 507"/>
              <a:gd name="T77" fmla="*/ 7 h 141"/>
              <a:gd name="T78" fmla="*/ 301 w 507"/>
              <a:gd name="T79" fmla="*/ 1 h 141"/>
              <a:gd name="T80" fmla="*/ 273 w 507"/>
              <a:gd name="T81" fmla="*/ 13 h 141"/>
              <a:gd name="T82" fmla="*/ 279 w 507"/>
              <a:gd name="T83" fmla="*/ 7 h 141"/>
              <a:gd name="T84" fmla="*/ 267 w 507"/>
              <a:gd name="T85" fmla="*/ 7 h 141"/>
              <a:gd name="T86" fmla="*/ 244 w 507"/>
              <a:gd name="T87" fmla="*/ 13 h 141"/>
              <a:gd name="T88" fmla="*/ 244 w 507"/>
              <a:gd name="T89" fmla="*/ 1 h 141"/>
              <a:gd name="T90" fmla="*/ 244 w 507"/>
              <a:gd name="T91" fmla="*/ 13 h 141"/>
              <a:gd name="T92" fmla="*/ 222 w 507"/>
              <a:gd name="T93" fmla="*/ 7 h 141"/>
              <a:gd name="T94" fmla="*/ 216 w 507"/>
              <a:gd name="T95" fmla="*/ 1 h 141"/>
              <a:gd name="T96" fmla="*/ 187 w 507"/>
              <a:gd name="T97" fmla="*/ 13 h 141"/>
              <a:gd name="T98" fmla="*/ 193 w 507"/>
              <a:gd name="T99" fmla="*/ 7 h 141"/>
              <a:gd name="T100" fmla="*/ 181 w 507"/>
              <a:gd name="T101" fmla="*/ 7 h 141"/>
              <a:gd name="T102" fmla="*/ 158 w 507"/>
              <a:gd name="T103" fmla="*/ 13 h 141"/>
              <a:gd name="T104" fmla="*/ 158 w 507"/>
              <a:gd name="T105" fmla="*/ 1 h 141"/>
              <a:gd name="T106" fmla="*/ 158 w 507"/>
              <a:gd name="T107" fmla="*/ 13 h 141"/>
              <a:gd name="T108" fmla="*/ 136 w 507"/>
              <a:gd name="T109" fmla="*/ 7 h 141"/>
              <a:gd name="T110" fmla="*/ 130 w 507"/>
              <a:gd name="T111" fmla="*/ 1 h 141"/>
              <a:gd name="T112" fmla="*/ 505 w 507"/>
              <a:gd name="T113" fmla="*/ 11 h 141"/>
              <a:gd name="T114" fmla="*/ 497 w 507"/>
              <a:gd name="T115" fmla="*/ 3 h 141"/>
              <a:gd name="T116" fmla="*/ 501 w 507"/>
              <a:gd name="T117" fmla="*/ 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7" h="141">
                <a:moveTo>
                  <a:pt x="6" y="141"/>
                </a:moveTo>
                <a:cubicBezTo>
                  <a:pt x="4" y="141"/>
                  <a:pt x="2" y="140"/>
                  <a:pt x="1" y="139"/>
                </a:cubicBezTo>
                <a:cubicBezTo>
                  <a:pt x="0" y="138"/>
                  <a:pt x="0" y="136"/>
                  <a:pt x="0" y="135"/>
                </a:cubicBezTo>
                <a:cubicBezTo>
                  <a:pt x="0" y="133"/>
                  <a:pt x="0" y="132"/>
                  <a:pt x="1" y="130"/>
                </a:cubicBezTo>
                <a:cubicBezTo>
                  <a:pt x="4" y="128"/>
                  <a:pt x="8" y="128"/>
                  <a:pt x="10" y="130"/>
                </a:cubicBezTo>
                <a:cubicBezTo>
                  <a:pt x="11" y="132"/>
                  <a:pt x="12" y="133"/>
                  <a:pt x="12" y="135"/>
                </a:cubicBezTo>
                <a:cubicBezTo>
                  <a:pt x="12" y="136"/>
                  <a:pt x="11" y="138"/>
                  <a:pt x="10" y="139"/>
                </a:cubicBezTo>
                <a:cubicBezTo>
                  <a:pt x="9" y="140"/>
                  <a:pt x="7" y="141"/>
                  <a:pt x="6" y="141"/>
                </a:cubicBezTo>
                <a:close/>
                <a:moveTo>
                  <a:pt x="22" y="119"/>
                </a:moveTo>
                <a:cubicBezTo>
                  <a:pt x="22" y="119"/>
                  <a:pt x="22" y="119"/>
                  <a:pt x="22" y="119"/>
                </a:cubicBezTo>
                <a:cubicBezTo>
                  <a:pt x="23" y="119"/>
                  <a:pt x="25" y="119"/>
                  <a:pt x="26" y="117"/>
                </a:cubicBezTo>
                <a:cubicBezTo>
                  <a:pt x="26" y="117"/>
                  <a:pt x="26" y="117"/>
                  <a:pt x="26" y="117"/>
                </a:cubicBezTo>
                <a:cubicBezTo>
                  <a:pt x="28" y="114"/>
                  <a:pt x="28" y="111"/>
                  <a:pt x="25" y="109"/>
                </a:cubicBezTo>
                <a:cubicBezTo>
                  <a:pt x="25" y="109"/>
                  <a:pt x="25" y="109"/>
                  <a:pt x="25" y="109"/>
                </a:cubicBezTo>
                <a:cubicBezTo>
                  <a:pt x="22" y="107"/>
                  <a:pt x="19" y="107"/>
                  <a:pt x="17" y="110"/>
                </a:cubicBezTo>
                <a:cubicBezTo>
                  <a:pt x="17" y="110"/>
                  <a:pt x="17" y="110"/>
                  <a:pt x="17" y="110"/>
                </a:cubicBezTo>
                <a:cubicBezTo>
                  <a:pt x="15" y="112"/>
                  <a:pt x="15" y="116"/>
                  <a:pt x="18" y="118"/>
                </a:cubicBezTo>
                <a:cubicBezTo>
                  <a:pt x="19" y="119"/>
                  <a:pt x="20" y="119"/>
                  <a:pt x="22" y="119"/>
                </a:cubicBezTo>
                <a:close/>
                <a:moveTo>
                  <a:pt x="37" y="98"/>
                </a:moveTo>
                <a:cubicBezTo>
                  <a:pt x="37" y="98"/>
                  <a:pt x="37" y="98"/>
                  <a:pt x="37" y="98"/>
                </a:cubicBezTo>
                <a:cubicBezTo>
                  <a:pt x="39" y="98"/>
                  <a:pt x="41" y="97"/>
                  <a:pt x="42" y="96"/>
                </a:cubicBezTo>
                <a:cubicBezTo>
                  <a:pt x="42" y="96"/>
                  <a:pt x="42" y="96"/>
                  <a:pt x="42" y="96"/>
                </a:cubicBezTo>
                <a:cubicBezTo>
                  <a:pt x="44" y="93"/>
                  <a:pt x="44" y="89"/>
                  <a:pt x="41" y="87"/>
                </a:cubicBezTo>
                <a:cubicBezTo>
                  <a:pt x="41" y="87"/>
                  <a:pt x="41" y="87"/>
                  <a:pt x="41" y="87"/>
                </a:cubicBezTo>
                <a:cubicBezTo>
                  <a:pt x="38" y="85"/>
                  <a:pt x="35" y="86"/>
                  <a:pt x="33" y="88"/>
                </a:cubicBezTo>
                <a:cubicBezTo>
                  <a:pt x="33" y="88"/>
                  <a:pt x="33" y="88"/>
                  <a:pt x="33" y="88"/>
                </a:cubicBezTo>
                <a:cubicBezTo>
                  <a:pt x="31" y="91"/>
                  <a:pt x="31" y="95"/>
                  <a:pt x="34" y="97"/>
                </a:cubicBezTo>
                <a:cubicBezTo>
                  <a:pt x="35" y="98"/>
                  <a:pt x="36" y="98"/>
                  <a:pt x="37" y="98"/>
                </a:cubicBezTo>
                <a:close/>
                <a:moveTo>
                  <a:pt x="53" y="77"/>
                </a:moveTo>
                <a:cubicBezTo>
                  <a:pt x="53" y="77"/>
                  <a:pt x="53" y="77"/>
                  <a:pt x="53" y="77"/>
                </a:cubicBezTo>
                <a:cubicBezTo>
                  <a:pt x="55" y="77"/>
                  <a:pt x="57" y="76"/>
                  <a:pt x="58" y="74"/>
                </a:cubicBezTo>
                <a:cubicBezTo>
                  <a:pt x="58" y="74"/>
                  <a:pt x="58" y="74"/>
                  <a:pt x="58" y="74"/>
                </a:cubicBezTo>
                <a:cubicBezTo>
                  <a:pt x="60" y="72"/>
                  <a:pt x="60" y="68"/>
                  <a:pt x="57" y="66"/>
                </a:cubicBezTo>
                <a:cubicBezTo>
                  <a:pt x="57" y="66"/>
                  <a:pt x="57" y="66"/>
                  <a:pt x="57" y="66"/>
                </a:cubicBezTo>
                <a:cubicBezTo>
                  <a:pt x="54" y="64"/>
                  <a:pt x="51" y="64"/>
                  <a:pt x="49" y="67"/>
                </a:cubicBezTo>
                <a:cubicBezTo>
                  <a:pt x="49" y="67"/>
                  <a:pt x="49" y="67"/>
                  <a:pt x="49" y="67"/>
                </a:cubicBezTo>
                <a:cubicBezTo>
                  <a:pt x="47" y="70"/>
                  <a:pt x="47" y="74"/>
                  <a:pt x="50" y="76"/>
                </a:cubicBezTo>
                <a:cubicBezTo>
                  <a:pt x="51" y="76"/>
                  <a:pt x="52" y="77"/>
                  <a:pt x="53" y="77"/>
                </a:cubicBezTo>
                <a:close/>
                <a:moveTo>
                  <a:pt x="69" y="55"/>
                </a:moveTo>
                <a:cubicBezTo>
                  <a:pt x="69" y="55"/>
                  <a:pt x="69" y="55"/>
                  <a:pt x="69" y="55"/>
                </a:cubicBezTo>
                <a:cubicBezTo>
                  <a:pt x="71" y="55"/>
                  <a:pt x="73" y="55"/>
                  <a:pt x="74" y="53"/>
                </a:cubicBezTo>
                <a:cubicBezTo>
                  <a:pt x="74" y="53"/>
                  <a:pt x="74" y="53"/>
                  <a:pt x="74" y="53"/>
                </a:cubicBezTo>
                <a:cubicBezTo>
                  <a:pt x="76" y="50"/>
                  <a:pt x="76" y="47"/>
                  <a:pt x="73" y="45"/>
                </a:cubicBezTo>
                <a:cubicBezTo>
                  <a:pt x="73" y="45"/>
                  <a:pt x="73" y="45"/>
                  <a:pt x="73" y="45"/>
                </a:cubicBezTo>
                <a:cubicBezTo>
                  <a:pt x="70" y="43"/>
                  <a:pt x="67" y="43"/>
                  <a:pt x="65" y="46"/>
                </a:cubicBezTo>
                <a:cubicBezTo>
                  <a:pt x="65" y="46"/>
                  <a:pt x="65" y="46"/>
                  <a:pt x="65" y="46"/>
                </a:cubicBezTo>
                <a:cubicBezTo>
                  <a:pt x="63" y="48"/>
                  <a:pt x="63" y="52"/>
                  <a:pt x="66" y="54"/>
                </a:cubicBezTo>
                <a:cubicBezTo>
                  <a:pt x="67" y="55"/>
                  <a:pt x="68" y="55"/>
                  <a:pt x="69" y="55"/>
                </a:cubicBezTo>
                <a:close/>
                <a:moveTo>
                  <a:pt x="85" y="34"/>
                </a:moveTo>
                <a:cubicBezTo>
                  <a:pt x="85" y="34"/>
                  <a:pt x="85" y="34"/>
                  <a:pt x="85" y="34"/>
                </a:cubicBezTo>
                <a:cubicBezTo>
                  <a:pt x="87" y="34"/>
                  <a:pt x="89" y="33"/>
                  <a:pt x="90" y="32"/>
                </a:cubicBezTo>
                <a:cubicBezTo>
                  <a:pt x="90" y="32"/>
                  <a:pt x="90" y="32"/>
                  <a:pt x="90" y="32"/>
                </a:cubicBezTo>
                <a:cubicBezTo>
                  <a:pt x="92" y="29"/>
                  <a:pt x="92" y="25"/>
                  <a:pt x="89" y="23"/>
                </a:cubicBezTo>
                <a:cubicBezTo>
                  <a:pt x="89" y="23"/>
                  <a:pt x="89" y="23"/>
                  <a:pt x="89" y="23"/>
                </a:cubicBezTo>
                <a:cubicBezTo>
                  <a:pt x="86" y="21"/>
                  <a:pt x="83" y="22"/>
                  <a:pt x="81" y="25"/>
                </a:cubicBezTo>
                <a:cubicBezTo>
                  <a:pt x="81" y="25"/>
                  <a:pt x="81" y="25"/>
                  <a:pt x="81" y="25"/>
                </a:cubicBezTo>
                <a:cubicBezTo>
                  <a:pt x="79" y="27"/>
                  <a:pt x="79" y="31"/>
                  <a:pt x="82" y="33"/>
                </a:cubicBezTo>
                <a:cubicBezTo>
                  <a:pt x="83" y="34"/>
                  <a:pt x="84" y="34"/>
                  <a:pt x="85" y="34"/>
                </a:cubicBezTo>
                <a:close/>
                <a:moveTo>
                  <a:pt x="106" y="11"/>
                </a:moveTo>
                <a:cubicBezTo>
                  <a:pt x="107" y="10"/>
                  <a:pt x="107" y="8"/>
                  <a:pt x="107" y="7"/>
                </a:cubicBezTo>
                <a:cubicBezTo>
                  <a:pt x="107" y="5"/>
                  <a:pt x="107" y="4"/>
                  <a:pt x="106" y="3"/>
                </a:cubicBezTo>
                <a:cubicBezTo>
                  <a:pt x="103" y="0"/>
                  <a:pt x="99" y="0"/>
                  <a:pt x="97" y="3"/>
                </a:cubicBezTo>
                <a:cubicBezTo>
                  <a:pt x="96" y="4"/>
                  <a:pt x="95" y="5"/>
                  <a:pt x="95" y="7"/>
                </a:cubicBezTo>
                <a:cubicBezTo>
                  <a:pt x="95" y="8"/>
                  <a:pt x="96" y="10"/>
                  <a:pt x="97" y="11"/>
                </a:cubicBezTo>
                <a:cubicBezTo>
                  <a:pt x="98" y="12"/>
                  <a:pt x="100" y="13"/>
                  <a:pt x="101" y="13"/>
                </a:cubicBezTo>
                <a:cubicBezTo>
                  <a:pt x="103" y="13"/>
                  <a:pt x="105" y="12"/>
                  <a:pt x="106" y="11"/>
                </a:cubicBezTo>
                <a:close/>
                <a:moveTo>
                  <a:pt x="472" y="13"/>
                </a:moveTo>
                <a:cubicBezTo>
                  <a:pt x="472" y="13"/>
                  <a:pt x="472" y="13"/>
                  <a:pt x="472" y="13"/>
                </a:cubicBezTo>
                <a:cubicBezTo>
                  <a:pt x="476" y="13"/>
                  <a:pt x="478" y="10"/>
                  <a:pt x="478" y="7"/>
                </a:cubicBezTo>
                <a:cubicBezTo>
                  <a:pt x="478" y="7"/>
                  <a:pt x="478" y="7"/>
                  <a:pt x="478" y="7"/>
                </a:cubicBezTo>
                <a:cubicBezTo>
                  <a:pt x="478" y="3"/>
                  <a:pt x="476" y="1"/>
                  <a:pt x="472" y="1"/>
                </a:cubicBezTo>
                <a:cubicBezTo>
                  <a:pt x="472" y="1"/>
                  <a:pt x="472" y="1"/>
                  <a:pt x="472" y="1"/>
                </a:cubicBezTo>
                <a:cubicBezTo>
                  <a:pt x="469" y="1"/>
                  <a:pt x="466" y="3"/>
                  <a:pt x="466" y="7"/>
                </a:cubicBezTo>
                <a:cubicBezTo>
                  <a:pt x="466" y="10"/>
                  <a:pt x="469" y="13"/>
                  <a:pt x="472" y="13"/>
                </a:cubicBezTo>
                <a:close/>
                <a:moveTo>
                  <a:pt x="444" y="13"/>
                </a:moveTo>
                <a:cubicBezTo>
                  <a:pt x="444" y="13"/>
                  <a:pt x="444" y="13"/>
                  <a:pt x="444" y="13"/>
                </a:cubicBezTo>
                <a:cubicBezTo>
                  <a:pt x="447" y="13"/>
                  <a:pt x="450" y="10"/>
                  <a:pt x="450" y="7"/>
                </a:cubicBezTo>
                <a:cubicBezTo>
                  <a:pt x="450" y="7"/>
                  <a:pt x="450" y="7"/>
                  <a:pt x="450" y="7"/>
                </a:cubicBezTo>
                <a:cubicBezTo>
                  <a:pt x="450" y="3"/>
                  <a:pt x="447" y="1"/>
                  <a:pt x="444" y="1"/>
                </a:cubicBezTo>
                <a:cubicBezTo>
                  <a:pt x="444" y="1"/>
                  <a:pt x="444" y="1"/>
                  <a:pt x="444" y="1"/>
                </a:cubicBezTo>
                <a:cubicBezTo>
                  <a:pt x="441" y="1"/>
                  <a:pt x="438" y="3"/>
                  <a:pt x="438" y="7"/>
                </a:cubicBezTo>
                <a:cubicBezTo>
                  <a:pt x="438" y="10"/>
                  <a:pt x="441" y="13"/>
                  <a:pt x="444" y="13"/>
                </a:cubicBezTo>
                <a:close/>
                <a:moveTo>
                  <a:pt x="415" y="13"/>
                </a:moveTo>
                <a:cubicBezTo>
                  <a:pt x="415" y="13"/>
                  <a:pt x="415" y="13"/>
                  <a:pt x="415" y="13"/>
                </a:cubicBezTo>
                <a:cubicBezTo>
                  <a:pt x="419" y="13"/>
                  <a:pt x="421" y="10"/>
                  <a:pt x="421" y="7"/>
                </a:cubicBezTo>
                <a:cubicBezTo>
                  <a:pt x="421" y="7"/>
                  <a:pt x="421" y="7"/>
                  <a:pt x="421" y="7"/>
                </a:cubicBezTo>
                <a:cubicBezTo>
                  <a:pt x="421" y="3"/>
                  <a:pt x="419" y="1"/>
                  <a:pt x="415" y="1"/>
                </a:cubicBezTo>
                <a:cubicBezTo>
                  <a:pt x="415" y="1"/>
                  <a:pt x="415" y="1"/>
                  <a:pt x="415" y="1"/>
                </a:cubicBezTo>
                <a:cubicBezTo>
                  <a:pt x="412" y="1"/>
                  <a:pt x="409" y="3"/>
                  <a:pt x="409" y="7"/>
                </a:cubicBezTo>
                <a:cubicBezTo>
                  <a:pt x="409" y="10"/>
                  <a:pt x="412" y="13"/>
                  <a:pt x="415" y="13"/>
                </a:cubicBezTo>
                <a:close/>
                <a:moveTo>
                  <a:pt x="387" y="13"/>
                </a:moveTo>
                <a:cubicBezTo>
                  <a:pt x="387" y="13"/>
                  <a:pt x="387" y="13"/>
                  <a:pt x="387" y="13"/>
                </a:cubicBezTo>
                <a:cubicBezTo>
                  <a:pt x="390" y="13"/>
                  <a:pt x="393" y="10"/>
                  <a:pt x="393" y="7"/>
                </a:cubicBezTo>
                <a:cubicBezTo>
                  <a:pt x="393" y="7"/>
                  <a:pt x="393" y="7"/>
                  <a:pt x="393" y="7"/>
                </a:cubicBezTo>
                <a:cubicBezTo>
                  <a:pt x="393" y="3"/>
                  <a:pt x="390" y="1"/>
                  <a:pt x="387" y="1"/>
                </a:cubicBezTo>
                <a:cubicBezTo>
                  <a:pt x="387" y="1"/>
                  <a:pt x="387" y="1"/>
                  <a:pt x="387" y="1"/>
                </a:cubicBezTo>
                <a:cubicBezTo>
                  <a:pt x="384" y="1"/>
                  <a:pt x="381" y="3"/>
                  <a:pt x="381" y="7"/>
                </a:cubicBezTo>
                <a:cubicBezTo>
                  <a:pt x="381" y="10"/>
                  <a:pt x="384" y="13"/>
                  <a:pt x="387" y="13"/>
                </a:cubicBezTo>
                <a:close/>
                <a:moveTo>
                  <a:pt x="358" y="13"/>
                </a:moveTo>
                <a:cubicBezTo>
                  <a:pt x="358" y="13"/>
                  <a:pt x="358" y="13"/>
                  <a:pt x="358" y="13"/>
                </a:cubicBezTo>
                <a:cubicBezTo>
                  <a:pt x="362" y="13"/>
                  <a:pt x="364" y="10"/>
                  <a:pt x="364" y="7"/>
                </a:cubicBezTo>
                <a:cubicBezTo>
                  <a:pt x="364" y="7"/>
                  <a:pt x="364" y="7"/>
                  <a:pt x="364" y="7"/>
                </a:cubicBezTo>
                <a:cubicBezTo>
                  <a:pt x="364" y="3"/>
                  <a:pt x="362" y="1"/>
                  <a:pt x="358" y="1"/>
                </a:cubicBezTo>
                <a:cubicBezTo>
                  <a:pt x="358" y="1"/>
                  <a:pt x="358" y="1"/>
                  <a:pt x="358" y="1"/>
                </a:cubicBezTo>
                <a:cubicBezTo>
                  <a:pt x="355" y="1"/>
                  <a:pt x="352" y="3"/>
                  <a:pt x="352" y="7"/>
                </a:cubicBezTo>
                <a:cubicBezTo>
                  <a:pt x="352" y="10"/>
                  <a:pt x="355" y="13"/>
                  <a:pt x="358" y="13"/>
                </a:cubicBezTo>
                <a:close/>
                <a:moveTo>
                  <a:pt x="330" y="13"/>
                </a:moveTo>
                <a:cubicBezTo>
                  <a:pt x="330" y="13"/>
                  <a:pt x="330" y="13"/>
                  <a:pt x="330" y="13"/>
                </a:cubicBezTo>
                <a:cubicBezTo>
                  <a:pt x="333" y="13"/>
                  <a:pt x="336" y="10"/>
                  <a:pt x="336" y="7"/>
                </a:cubicBezTo>
                <a:cubicBezTo>
                  <a:pt x="336" y="7"/>
                  <a:pt x="336" y="7"/>
                  <a:pt x="336" y="7"/>
                </a:cubicBezTo>
                <a:cubicBezTo>
                  <a:pt x="336" y="3"/>
                  <a:pt x="333" y="1"/>
                  <a:pt x="330" y="1"/>
                </a:cubicBezTo>
                <a:cubicBezTo>
                  <a:pt x="330" y="1"/>
                  <a:pt x="330" y="1"/>
                  <a:pt x="330" y="1"/>
                </a:cubicBezTo>
                <a:cubicBezTo>
                  <a:pt x="326" y="1"/>
                  <a:pt x="324" y="3"/>
                  <a:pt x="324" y="7"/>
                </a:cubicBezTo>
                <a:cubicBezTo>
                  <a:pt x="324" y="10"/>
                  <a:pt x="326" y="13"/>
                  <a:pt x="330" y="13"/>
                </a:cubicBezTo>
                <a:close/>
                <a:moveTo>
                  <a:pt x="301" y="13"/>
                </a:moveTo>
                <a:cubicBezTo>
                  <a:pt x="301" y="13"/>
                  <a:pt x="301" y="13"/>
                  <a:pt x="301" y="13"/>
                </a:cubicBezTo>
                <a:cubicBezTo>
                  <a:pt x="305" y="13"/>
                  <a:pt x="307" y="10"/>
                  <a:pt x="307" y="7"/>
                </a:cubicBezTo>
                <a:cubicBezTo>
                  <a:pt x="307" y="7"/>
                  <a:pt x="307" y="7"/>
                  <a:pt x="307" y="7"/>
                </a:cubicBezTo>
                <a:cubicBezTo>
                  <a:pt x="307" y="3"/>
                  <a:pt x="305" y="1"/>
                  <a:pt x="301" y="1"/>
                </a:cubicBezTo>
                <a:cubicBezTo>
                  <a:pt x="301" y="1"/>
                  <a:pt x="301" y="1"/>
                  <a:pt x="301" y="1"/>
                </a:cubicBezTo>
                <a:cubicBezTo>
                  <a:pt x="298" y="1"/>
                  <a:pt x="295" y="3"/>
                  <a:pt x="295" y="7"/>
                </a:cubicBezTo>
                <a:cubicBezTo>
                  <a:pt x="295" y="10"/>
                  <a:pt x="298" y="13"/>
                  <a:pt x="301" y="13"/>
                </a:cubicBezTo>
                <a:close/>
                <a:moveTo>
                  <a:pt x="273" y="13"/>
                </a:moveTo>
                <a:cubicBezTo>
                  <a:pt x="273" y="13"/>
                  <a:pt x="273" y="13"/>
                  <a:pt x="273" y="13"/>
                </a:cubicBezTo>
                <a:cubicBezTo>
                  <a:pt x="276" y="13"/>
                  <a:pt x="279" y="10"/>
                  <a:pt x="279" y="7"/>
                </a:cubicBezTo>
                <a:cubicBezTo>
                  <a:pt x="279" y="7"/>
                  <a:pt x="279" y="7"/>
                  <a:pt x="279" y="7"/>
                </a:cubicBezTo>
                <a:cubicBezTo>
                  <a:pt x="279" y="3"/>
                  <a:pt x="276" y="1"/>
                  <a:pt x="273" y="1"/>
                </a:cubicBezTo>
                <a:cubicBezTo>
                  <a:pt x="273" y="1"/>
                  <a:pt x="273" y="1"/>
                  <a:pt x="273" y="1"/>
                </a:cubicBezTo>
                <a:cubicBezTo>
                  <a:pt x="269" y="1"/>
                  <a:pt x="267" y="3"/>
                  <a:pt x="267" y="7"/>
                </a:cubicBezTo>
                <a:cubicBezTo>
                  <a:pt x="267" y="10"/>
                  <a:pt x="269" y="13"/>
                  <a:pt x="273" y="13"/>
                </a:cubicBezTo>
                <a:close/>
                <a:moveTo>
                  <a:pt x="244" y="13"/>
                </a:moveTo>
                <a:cubicBezTo>
                  <a:pt x="244" y="13"/>
                  <a:pt x="244" y="13"/>
                  <a:pt x="244" y="13"/>
                </a:cubicBezTo>
                <a:cubicBezTo>
                  <a:pt x="247" y="13"/>
                  <a:pt x="250" y="10"/>
                  <a:pt x="250" y="7"/>
                </a:cubicBezTo>
                <a:cubicBezTo>
                  <a:pt x="250" y="7"/>
                  <a:pt x="250" y="7"/>
                  <a:pt x="250" y="7"/>
                </a:cubicBezTo>
                <a:cubicBezTo>
                  <a:pt x="250" y="3"/>
                  <a:pt x="247" y="1"/>
                  <a:pt x="244" y="1"/>
                </a:cubicBezTo>
                <a:cubicBezTo>
                  <a:pt x="244" y="1"/>
                  <a:pt x="244" y="1"/>
                  <a:pt x="244" y="1"/>
                </a:cubicBezTo>
                <a:cubicBezTo>
                  <a:pt x="241" y="1"/>
                  <a:pt x="238" y="3"/>
                  <a:pt x="238" y="7"/>
                </a:cubicBezTo>
                <a:cubicBezTo>
                  <a:pt x="238" y="10"/>
                  <a:pt x="241" y="13"/>
                  <a:pt x="244" y="13"/>
                </a:cubicBezTo>
                <a:close/>
                <a:moveTo>
                  <a:pt x="216" y="13"/>
                </a:moveTo>
                <a:cubicBezTo>
                  <a:pt x="216" y="13"/>
                  <a:pt x="216" y="13"/>
                  <a:pt x="216" y="13"/>
                </a:cubicBezTo>
                <a:cubicBezTo>
                  <a:pt x="219" y="13"/>
                  <a:pt x="222" y="10"/>
                  <a:pt x="222" y="7"/>
                </a:cubicBezTo>
                <a:cubicBezTo>
                  <a:pt x="222" y="7"/>
                  <a:pt x="222" y="7"/>
                  <a:pt x="222" y="7"/>
                </a:cubicBezTo>
                <a:cubicBezTo>
                  <a:pt x="222" y="3"/>
                  <a:pt x="219" y="1"/>
                  <a:pt x="216" y="1"/>
                </a:cubicBezTo>
                <a:cubicBezTo>
                  <a:pt x="216" y="1"/>
                  <a:pt x="216" y="1"/>
                  <a:pt x="216" y="1"/>
                </a:cubicBezTo>
                <a:cubicBezTo>
                  <a:pt x="212" y="1"/>
                  <a:pt x="210" y="3"/>
                  <a:pt x="210" y="7"/>
                </a:cubicBezTo>
                <a:cubicBezTo>
                  <a:pt x="210" y="10"/>
                  <a:pt x="212" y="13"/>
                  <a:pt x="216" y="13"/>
                </a:cubicBezTo>
                <a:close/>
                <a:moveTo>
                  <a:pt x="187" y="13"/>
                </a:moveTo>
                <a:cubicBezTo>
                  <a:pt x="187" y="13"/>
                  <a:pt x="187" y="13"/>
                  <a:pt x="187" y="13"/>
                </a:cubicBezTo>
                <a:cubicBezTo>
                  <a:pt x="190" y="13"/>
                  <a:pt x="193" y="10"/>
                  <a:pt x="193" y="7"/>
                </a:cubicBezTo>
                <a:cubicBezTo>
                  <a:pt x="193" y="7"/>
                  <a:pt x="193" y="7"/>
                  <a:pt x="193" y="7"/>
                </a:cubicBezTo>
                <a:cubicBezTo>
                  <a:pt x="193" y="3"/>
                  <a:pt x="190" y="1"/>
                  <a:pt x="187" y="1"/>
                </a:cubicBezTo>
                <a:cubicBezTo>
                  <a:pt x="187" y="1"/>
                  <a:pt x="187" y="1"/>
                  <a:pt x="187" y="1"/>
                </a:cubicBezTo>
                <a:cubicBezTo>
                  <a:pt x="184" y="1"/>
                  <a:pt x="181" y="3"/>
                  <a:pt x="181" y="7"/>
                </a:cubicBezTo>
                <a:cubicBezTo>
                  <a:pt x="181" y="10"/>
                  <a:pt x="184" y="13"/>
                  <a:pt x="187" y="13"/>
                </a:cubicBezTo>
                <a:close/>
                <a:moveTo>
                  <a:pt x="158" y="13"/>
                </a:moveTo>
                <a:cubicBezTo>
                  <a:pt x="158" y="13"/>
                  <a:pt x="158" y="13"/>
                  <a:pt x="158" y="13"/>
                </a:cubicBezTo>
                <a:cubicBezTo>
                  <a:pt x="162" y="13"/>
                  <a:pt x="164" y="10"/>
                  <a:pt x="164" y="7"/>
                </a:cubicBezTo>
                <a:cubicBezTo>
                  <a:pt x="164" y="7"/>
                  <a:pt x="164" y="7"/>
                  <a:pt x="164" y="7"/>
                </a:cubicBezTo>
                <a:cubicBezTo>
                  <a:pt x="164" y="3"/>
                  <a:pt x="162" y="1"/>
                  <a:pt x="158" y="1"/>
                </a:cubicBezTo>
                <a:cubicBezTo>
                  <a:pt x="158" y="1"/>
                  <a:pt x="158" y="1"/>
                  <a:pt x="158" y="1"/>
                </a:cubicBezTo>
                <a:cubicBezTo>
                  <a:pt x="155" y="1"/>
                  <a:pt x="152" y="3"/>
                  <a:pt x="152" y="7"/>
                </a:cubicBezTo>
                <a:cubicBezTo>
                  <a:pt x="152" y="10"/>
                  <a:pt x="155" y="13"/>
                  <a:pt x="158" y="13"/>
                </a:cubicBezTo>
                <a:close/>
                <a:moveTo>
                  <a:pt x="130" y="13"/>
                </a:moveTo>
                <a:cubicBezTo>
                  <a:pt x="130" y="13"/>
                  <a:pt x="130" y="13"/>
                  <a:pt x="130" y="13"/>
                </a:cubicBezTo>
                <a:cubicBezTo>
                  <a:pt x="133" y="13"/>
                  <a:pt x="136" y="10"/>
                  <a:pt x="136" y="7"/>
                </a:cubicBezTo>
                <a:cubicBezTo>
                  <a:pt x="136" y="7"/>
                  <a:pt x="136" y="7"/>
                  <a:pt x="136" y="7"/>
                </a:cubicBezTo>
                <a:cubicBezTo>
                  <a:pt x="136" y="3"/>
                  <a:pt x="133" y="1"/>
                  <a:pt x="130" y="1"/>
                </a:cubicBezTo>
                <a:cubicBezTo>
                  <a:pt x="130" y="1"/>
                  <a:pt x="130" y="1"/>
                  <a:pt x="130" y="1"/>
                </a:cubicBezTo>
                <a:cubicBezTo>
                  <a:pt x="127" y="1"/>
                  <a:pt x="124" y="3"/>
                  <a:pt x="124" y="7"/>
                </a:cubicBezTo>
                <a:cubicBezTo>
                  <a:pt x="124" y="10"/>
                  <a:pt x="127" y="13"/>
                  <a:pt x="130" y="13"/>
                </a:cubicBezTo>
                <a:close/>
                <a:moveTo>
                  <a:pt x="505" y="11"/>
                </a:moveTo>
                <a:cubicBezTo>
                  <a:pt x="506" y="10"/>
                  <a:pt x="507" y="8"/>
                  <a:pt x="507" y="7"/>
                </a:cubicBezTo>
                <a:cubicBezTo>
                  <a:pt x="507" y="5"/>
                  <a:pt x="506" y="4"/>
                  <a:pt x="505" y="3"/>
                </a:cubicBezTo>
                <a:cubicBezTo>
                  <a:pt x="503" y="0"/>
                  <a:pt x="499" y="0"/>
                  <a:pt x="497" y="3"/>
                </a:cubicBezTo>
                <a:cubicBezTo>
                  <a:pt x="496" y="4"/>
                  <a:pt x="495" y="5"/>
                  <a:pt x="495" y="7"/>
                </a:cubicBezTo>
                <a:cubicBezTo>
                  <a:pt x="495" y="8"/>
                  <a:pt x="496" y="10"/>
                  <a:pt x="497" y="11"/>
                </a:cubicBezTo>
                <a:cubicBezTo>
                  <a:pt x="498" y="12"/>
                  <a:pt x="499" y="13"/>
                  <a:pt x="501" y="13"/>
                </a:cubicBezTo>
                <a:cubicBezTo>
                  <a:pt x="503" y="13"/>
                  <a:pt x="504" y="12"/>
                  <a:pt x="505" y="11"/>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1" name="Freeform 11"/>
          <p:cNvSpPr>
            <a:spLocks noEditPoints="1"/>
          </p:cNvSpPr>
          <p:nvPr/>
        </p:nvSpPr>
        <p:spPr bwMode="auto">
          <a:xfrm>
            <a:off x="2365312" y="582140"/>
            <a:ext cx="1450181" cy="402431"/>
          </a:xfrm>
          <a:custGeom>
            <a:avLst/>
            <a:gdLst>
              <a:gd name="T0" fmla="*/ 496 w 508"/>
              <a:gd name="T1" fmla="*/ 135 h 141"/>
              <a:gd name="T2" fmla="*/ 508 w 508"/>
              <a:gd name="T3" fmla="*/ 135 h 141"/>
              <a:gd name="T4" fmla="*/ 486 w 508"/>
              <a:gd name="T5" fmla="*/ 119 h 141"/>
              <a:gd name="T6" fmla="*/ 489 w 508"/>
              <a:gd name="T7" fmla="*/ 118 h 141"/>
              <a:gd name="T8" fmla="*/ 482 w 508"/>
              <a:gd name="T9" fmla="*/ 109 h 141"/>
              <a:gd name="T10" fmla="*/ 486 w 508"/>
              <a:gd name="T11" fmla="*/ 119 h 141"/>
              <a:gd name="T12" fmla="*/ 474 w 508"/>
              <a:gd name="T13" fmla="*/ 97 h 141"/>
              <a:gd name="T14" fmla="*/ 475 w 508"/>
              <a:gd name="T15" fmla="*/ 88 h 141"/>
              <a:gd name="T16" fmla="*/ 465 w 508"/>
              <a:gd name="T17" fmla="*/ 96 h 141"/>
              <a:gd name="T18" fmla="*/ 454 w 508"/>
              <a:gd name="T19" fmla="*/ 77 h 141"/>
              <a:gd name="T20" fmla="*/ 459 w 508"/>
              <a:gd name="T21" fmla="*/ 67 h 141"/>
              <a:gd name="T22" fmla="*/ 450 w 508"/>
              <a:gd name="T23" fmla="*/ 66 h 141"/>
              <a:gd name="T24" fmla="*/ 438 w 508"/>
              <a:gd name="T25" fmla="*/ 55 h 141"/>
              <a:gd name="T26" fmla="*/ 442 w 508"/>
              <a:gd name="T27" fmla="*/ 54 h 141"/>
              <a:gd name="T28" fmla="*/ 434 w 508"/>
              <a:gd name="T29" fmla="*/ 45 h 141"/>
              <a:gd name="T30" fmla="*/ 438 w 508"/>
              <a:gd name="T31" fmla="*/ 55 h 141"/>
              <a:gd name="T32" fmla="*/ 426 w 508"/>
              <a:gd name="T33" fmla="*/ 33 h 141"/>
              <a:gd name="T34" fmla="*/ 427 w 508"/>
              <a:gd name="T35" fmla="*/ 25 h 141"/>
              <a:gd name="T36" fmla="*/ 417 w 508"/>
              <a:gd name="T37" fmla="*/ 32 h 141"/>
              <a:gd name="T38" fmla="*/ 412 w 508"/>
              <a:gd name="T39" fmla="*/ 7 h 141"/>
              <a:gd name="T40" fmla="*/ 400 w 508"/>
              <a:gd name="T41" fmla="*/ 7 h 141"/>
              <a:gd name="T42" fmla="*/ 410 w 508"/>
              <a:gd name="T43" fmla="*/ 11 h 141"/>
              <a:gd name="T44" fmla="*/ 383 w 508"/>
              <a:gd name="T45" fmla="*/ 7 h 141"/>
              <a:gd name="T46" fmla="*/ 377 w 508"/>
              <a:gd name="T47" fmla="*/ 1 h 141"/>
              <a:gd name="T48" fmla="*/ 349 w 508"/>
              <a:gd name="T49" fmla="*/ 13 h 141"/>
              <a:gd name="T50" fmla="*/ 355 w 508"/>
              <a:gd name="T51" fmla="*/ 7 h 141"/>
              <a:gd name="T52" fmla="*/ 343 w 508"/>
              <a:gd name="T53" fmla="*/ 7 h 141"/>
              <a:gd name="T54" fmla="*/ 320 w 508"/>
              <a:gd name="T55" fmla="*/ 13 h 141"/>
              <a:gd name="T56" fmla="*/ 320 w 508"/>
              <a:gd name="T57" fmla="*/ 1 h 141"/>
              <a:gd name="T58" fmla="*/ 320 w 508"/>
              <a:gd name="T59" fmla="*/ 13 h 141"/>
              <a:gd name="T60" fmla="*/ 298 w 508"/>
              <a:gd name="T61" fmla="*/ 7 h 141"/>
              <a:gd name="T62" fmla="*/ 292 w 508"/>
              <a:gd name="T63" fmla="*/ 1 h 141"/>
              <a:gd name="T64" fmla="*/ 263 w 508"/>
              <a:gd name="T65" fmla="*/ 13 h 141"/>
              <a:gd name="T66" fmla="*/ 269 w 508"/>
              <a:gd name="T67" fmla="*/ 7 h 141"/>
              <a:gd name="T68" fmla="*/ 257 w 508"/>
              <a:gd name="T69" fmla="*/ 7 h 141"/>
              <a:gd name="T70" fmla="*/ 235 w 508"/>
              <a:gd name="T71" fmla="*/ 13 h 141"/>
              <a:gd name="T72" fmla="*/ 235 w 508"/>
              <a:gd name="T73" fmla="*/ 1 h 141"/>
              <a:gd name="T74" fmla="*/ 235 w 508"/>
              <a:gd name="T75" fmla="*/ 13 h 141"/>
              <a:gd name="T76" fmla="*/ 212 w 508"/>
              <a:gd name="T77" fmla="*/ 7 h 141"/>
              <a:gd name="T78" fmla="*/ 206 w 508"/>
              <a:gd name="T79" fmla="*/ 1 h 141"/>
              <a:gd name="T80" fmla="*/ 178 w 508"/>
              <a:gd name="T81" fmla="*/ 13 h 141"/>
              <a:gd name="T82" fmla="*/ 184 w 508"/>
              <a:gd name="T83" fmla="*/ 7 h 141"/>
              <a:gd name="T84" fmla="*/ 172 w 508"/>
              <a:gd name="T85" fmla="*/ 7 h 141"/>
              <a:gd name="T86" fmla="*/ 149 w 508"/>
              <a:gd name="T87" fmla="*/ 13 h 141"/>
              <a:gd name="T88" fmla="*/ 149 w 508"/>
              <a:gd name="T89" fmla="*/ 1 h 141"/>
              <a:gd name="T90" fmla="*/ 149 w 508"/>
              <a:gd name="T91" fmla="*/ 13 h 141"/>
              <a:gd name="T92" fmla="*/ 127 w 508"/>
              <a:gd name="T93" fmla="*/ 7 h 141"/>
              <a:gd name="T94" fmla="*/ 121 w 508"/>
              <a:gd name="T95" fmla="*/ 1 h 141"/>
              <a:gd name="T96" fmla="*/ 92 w 508"/>
              <a:gd name="T97" fmla="*/ 13 h 141"/>
              <a:gd name="T98" fmla="*/ 98 w 508"/>
              <a:gd name="T99" fmla="*/ 7 h 141"/>
              <a:gd name="T100" fmla="*/ 86 w 508"/>
              <a:gd name="T101" fmla="*/ 7 h 141"/>
              <a:gd name="T102" fmla="*/ 63 w 508"/>
              <a:gd name="T103" fmla="*/ 13 h 141"/>
              <a:gd name="T104" fmla="*/ 63 w 508"/>
              <a:gd name="T105" fmla="*/ 1 h 141"/>
              <a:gd name="T106" fmla="*/ 63 w 508"/>
              <a:gd name="T107" fmla="*/ 13 h 141"/>
              <a:gd name="T108" fmla="*/ 41 w 508"/>
              <a:gd name="T109" fmla="*/ 7 h 141"/>
              <a:gd name="T110" fmla="*/ 35 w 508"/>
              <a:gd name="T111" fmla="*/ 1 h 141"/>
              <a:gd name="T112" fmla="*/ 11 w 508"/>
              <a:gd name="T113" fmla="*/ 11 h 141"/>
              <a:gd name="T114" fmla="*/ 2 w 508"/>
              <a:gd name="T115" fmla="*/ 3 h 141"/>
              <a:gd name="T116" fmla="*/ 6 w 508"/>
              <a:gd name="T117" fmla="*/ 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8" h="141">
                <a:moveTo>
                  <a:pt x="502" y="141"/>
                </a:moveTo>
                <a:cubicBezTo>
                  <a:pt x="500" y="141"/>
                  <a:pt x="499" y="140"/>
                  <a:pt x="498" y="139"/>
                </a:cubicBezTo>
                <a:cubicBezTo>
                  <a:pt x="497" y="138"/>
                  <a:pt x="496" y="136"/>
                  <a:pt x="496" y="135"/>
                </a:cubicBezTo>
                <a:cubicBezTo>
                  <a:pt x="496" y="133"/>
                  <a:pt x="497" y="132"/>
                  <a:pt x="498" y="130"/>
                </a:cubicBezTo>
                <a:cubicBezTo>
                  <a:pt x="500" y="128"/>
                  <a:pt x="504" y="128"/>
                  <a:pt x="506" y="130"/>
                </a:cubicBezTo>
                <a:cubicBezTo>
                  <a:pt x="507" y="132"/>
                  <a:pt x="508" y="133"/>
                  <a:pt x="508" y="135"/>
                </a:cubicBezTo>
                <a:cubicBezTo>
                  <a:pt x="508" y="136"/>
                  <a:pt x="507" y="138"/>
                  <a:pt x="506" y="139"/>
                </a:cubicBezTo>
                <a:cubicBezTo>
                  <a:pt x="505" y="140"/>
                  <a:pt x="503" y="141"/>
                  <a:pt x="502" y="141"/>
                </a:cubicBezTo>
                <a:close/>
                <a:moveTo>
                  <a:pt x="486" y="119"/>
                </a:moveTo>
                <a:cubicBezTo>
                  <a:pt x="486" y="119"/>
                  <a:pt x="486" y="119"/>
                  <a:pt x="486" y="119"/>
                </a:cubicBezTo>
                <a:cubicBezTo>
                  <a:pt x="487" y="119"/>
                  <a:pt x="488" y="119"/>
                  <a:pt x="489" y="118"/>
                </a:cubicBezTo>
                <a:cubicBezTo>
                  <a:pt x="489" y="118"/>
                  <a:pt x="489" y="118"/>
                  <a:pt x="489" y="118"/>
                </a:cubicBezTo>
                <a:cubicBezTo>
                  <a:pt x="492" y="116"/>
                  <a:pt x="493" y="112"/>
                  <a:pt x="491" y="110"/>
                </a:cubicBezTo>
                <a:cubicBezTo>
                  <a:pt x="491" y="110"/>
                  <a:pt x="491" y="110"/>
                  <a:pt x="491" y="110"/>
                </a:cubicBezTo>
                <a:cubicBezTo>
                  <a:pt x="489" y="107"/>
                  <a:pt x="485" y="107"/>
                  <a:pt x="482" y="109"/>
                </a:cubicBezTo>
                <a:cubicBezTo>
                  <a:pt x="482" y="109"/>
                  <a:pt x="482" y="109"/>
                  <a:pt x="482" y="109"/>
                </a:cubicBezTo>
                <a:cubicBezTo>
                  <a:pt x="480" y="111"/>
                  <a:pt x="479" y="114"/>
                  <a:pt x="481" y="117"/>
                </a:cubicBezTo>
                <a:cubicBezTo>
                  <a:pt x="482" y="119"/>
                  <a:pt x="484" y="119"/>
                  <a:pt x="486" y="119"/>
                </a:cubicBezTo>
                <a:close/>
                <a:moveTo>
                  <a:pt x="470" y="98"/>
                </a:moveTo>
                <a:cubicBezTo>
                  <a:pt x="470" y="98"/>
                  <a:pt x="470" y="98"/>
                  <a:pt x="470" y="98"/>
                </a:cubicBezTo>
                <a:cubicBezTo>
                  <a:pt x="471" y="98"/>
                  <a:pt x="472" y="98"/>
                  <a:pt x="474" y="97"/>
                </a:cubicBezTo>
                <a:cubicBezTo>
                  <a:pt x="474" y="97"/>
                  <a:pt x="474" y="97"/>
                  <a:pt x="474" y="97"/>
                </a:cubicBezTo>
                <a:cubicBezTo>
                  <a:pt x="476" y="95"/>
                  <a:pt x="477" y="91"/>
                  <a:pt x="475" y="88"/>
                </a:cubicBezTo>
                <a:cubicBezTo>
                  <a:pt x="475" y="88"/>
                  <a:pt x="475" y="88"/>
                  <a:pt x="475" y="88"/>
                </a:cubicBezTo>
                <a:cubicBezTo>
                  <a:pt x="473" y="86"/>
                  <a:pt x="469" y="85"/>
                  <a:pt x="466" y="87"/>
                </a:cubicBezTo>
                <a:cubicBezTo>
                  <a:pt x="466" y="87"/>
                  <a:pt x="466" y="87"/>
                  <a:pt x="466" y="87"/>
                </a:cubicBezTo>
                <a:cubicBezTo>
                  <a:pt x="464" y="89"/>
                  <a:pt x="463" y="93"/>
                  <a:pt x="465" y="96"/>
                </a:cubicBezTo>
                <a:cubicBezTo>
                  <a:pt x="466" y="97"/>
                  <a:pt x="468" y="98"/>
                  <a:pt x="470" y="98"/>
                </a:cubicBezTo>
                <a:close/>
                <a:moveTo>
                  <a:pt x="454" y="77"/>
                </a:moveTo>
                <a:cubicBezTo>
                  <a:pt x="454" y="77"/>
                  <a:pt x="454" y="77"/>
                  <a:pt x="454" y="77"/>
                </a:cubicBezTo>
                <a:cubicBezTo>
                  <a:pt x="455" y="77"/>
                  <a:pt x="456" y="76"/>
                  <a:pt x="458" y="76"/>
                </a:cubicBezTo>
                <a:cubicBezTo>
                  <a:pt x="458" y="76"/>
                  <a:pt x="458" y="76"/>
                  <a:pt x="458" y="76"/>
                </a:cubicBezTo>
                <a:cubicBezTo>
                  <a:pt x="460" y="74"/>
                  <a:pt x="461" y="70"/>
                  <a:pt x="459" y="67"/>
                </a:cubicBezTo>
                <a:cubicBezTo>
                  <a:pt x="459" y="67"/>
                  <a:pt x="459" y="67"/>
                  <a:pt x="459" y="67"/>
                </a:cubicBezTo>
                <a:cubicBezTo>
                  <a:pt x="457" y="64"/>
                  <a:pt x="453" y="64"/>
                  <a:pt x="450" y="66"/>
                </a:cubicBezTo>
                <a:cubicBezTo>
                  <a:pt x="450" y="66"/>
                  <a:pt x="450" y="66"/>
                  <a:pt x="450" y="66"/>
                </a:cubicBezTo>
                <a:cubicBezTo>
                  <a:pt x="448" y="68"/>
                  <a:pt x="447" y="72"/>
                  <a:pt x="449" y="74"/>
                </a:cubicBezTo>
                <a:cubicBezTo>
                  <a:pt x="450" y="76"/>
                  <a:pt x="452" y="77"/>
                  <a:pt x="454" y="77"/>
                </a:cubicBezTo>
                <a:close/>
                <a:moveTo>
                  <a:pt x="438" y="55"/>
                </a:moveTo>
                <a:cubicBezTo>
                  <a:pt x="438" y="55"/>
                  <a:pt x="438" y="55"/>
                  <a:pt x="438" y="55"/>
                </a:cubicBezTo>
                <a:cubicBezTo>
                  <a:pt x="439" y="55"/>
                  <a:pt x="440" y="55"/>
                  <a:pt x="442" y="54"/>
                </a:cubicBezTo>
                <a:cubicBezTo>
                  <a:pt x="442" y="54"/>
                  <a:pt x="442" y="54"/>
                  <a:pt x="442" y="54"/>
                </a:cubicBezTo>
                <a:cubicBezTo>
                  <a:pt x="444" y="52"/>
                  <a:pt x="445" y="48"/>
                  <a:pt x="443" y="46"/>
                </a:cubicBezTo>
                <a:cubicBezTo>
                  <a:pt x="443" y="46"/>
                  <a:pt x="443" y="46"/>
                  <a:pt x="443" y="46"/>
                </a:cubicBezTo>
                <a:cubicBezTo>
                  <a:pt x="441" y="43"/>
                  <a:pt x="437" y="43"/>
                  <a:pt x="434" y="45"/>
                </a:cubicBezTo>
                <a:cubicBezTo>
                  <a:pt x="434" y="45"/>
                  <a:pt x="434" y="45"/>
                  <a:pt x="434" y="45"/>
                </a:cubicBezTo>
                <a:cubicBezTo>
                  <a:pt x="432" y="47"/>
                  <a:pt x="431" y="50"/>
                  <a:pt x="433" y="53"/>
                </a:cubicBezTo>
                <a:cubicBezTo>
                  <a:pt x="434" y="55"/>
                  <a:pt x="436" y="55"/>
                  <a:pt x="438" y="55"/>
                </a:cubicBezTo>
                <a:close/>
                <a:moveTo>
                  <a:pt x="422" y="34"/>
                </a:moveTo>
                <a:cubicBezTo>
                  <a:pt x="422" y="34"/>
                  <a:pt x="422" y="34"/>
                  <a:pt x="422" y="34"/>
                </a:cubicBezTo>
                <a:cubicBezTo>
                  <a:pt x="423" y="34"/>
                  <a:pt x="425" y="34"/>
                  <a:pt x="426" y="33"/>
                </a:cubicBezTo>
                <a:cubicBezTo>
                  <a:pt x="426" y="33"/>
                  <a:pt x="426" y="33"/>
                  <a:pt x="426" y="33"/>
                </a:cubicBezTo>
                <a:cubicBezTo>
                  <a:pt x="428" y="31"/>
                  <a:pt x="429" y="27"/>
                  <a:pt x="427" y="25"/>
                </a:cubicBezTo>
                <a:cubicBezTo>
                  <a:pt x="427" y="25"/>
                  <a:pt x="427" y="25"/>
                  <a:pt x="427" y="25"/>
                </a:cubicBezTo>
                <a:cubicBezTo>
                  <a:pt x="425" y="22"/>
                  <a:pt x="421" y="21"/>
                  <a:pt x="418" y="23"/>
                </a:cubicBezTo>
                <a:cubicBezTo>
                  <a:pt x="418" y="23"/>
                  <a:pt x="418" y="23"/>
                  <a:pt x="418" y="23"/>
                </a:cubicBezTo>
                <a:cubicBezTo>
                  <a:pt x="416" y="25"/>
                  <a:pt x="415" y="29"/>
                  <a:pt x="417" y="32"/>
                </a:cubicBezTo>
                <a:cubicBezTo>
                  <a:pt x="418" y="33"/>
                  <a:pt x="420" y="34"/>
                  <a:pt x="422" y="34"/>
                </a:cubicBezTo>
                <a:close/>
                <a:moveTo>
                  <a:pt x="410" y="11"/>
                </a:moveTo>
                <a:cubicBezTo>
                  <a:pt x="411" y="10"/>
                  <a:pt x="412" y="8"/>
                  <a:pt x="412" y="7"/>
                </a:cubicBezTo>
                <a:cubicBezTo>
                  <a:pt x="412" y="5"/>
                  <a:pt x="411" y="4"/>
                  <a:pt x="410" y="3"/>
                </a:cubicBezTo>
                <a:cubicBezTo>
                  <a:pt x="408" y="0"/>
                  <a:pt x="404" y="0"/>
                  <a:pt x="402" y="3"/>
                </a:cubicBezTo>
                <a:cubicBezTo>
                  <a:pt x="401" y="4"/>
                  <a:pt x="400" y="5"/>
                  <a:pt x="400" y="7"/>
                </a:cubicBezTo>
                <a:cubicBezTo>
                  <a:pt x="400" y="8"/>
                  <a:pt x="401" y="10"/>
                  <a:pt x="402" y="11"/>
                </a:cubicBezTo>
                <a:cubicBezTo>
                  <a:pt x="403" y="12"/>
                  <a:pt x="404" y="13"/>
                  <a:pt x="406" y="13"/>
                </a:cubicBezTo>
                <a:cubicBezTo>
                  <a:pt x="408" y="13"/>
                  <a:pt x="409" y="12"/>
                  <a:pt x="410" y="11"/>
                </a:cubicBezTo>
                <a:close/>
                <a:moveTo>
                  <a:pt x="377" y="13"/>
                </a:moveTo>
                <a:cubicBezTo>
                  <a:pt x="377" y="13"/>
                  <a:pt x="377" y="13"/>
                  <a:pt x="377" y="13"/>
                </a:cubicBezTo>
                <a:cubicBezTo>
                  <a:pt x="381" y="13"/>
                  <a:pt x="383" y="10"/>
                  <a:pt x="383" y="7"/>
                </a:cubicBezTo>
                <a:cubicBezTo>
                  <a:pt x="383" y="7"/>
                  <a:pt x="383" y="7"/>
                  <a:pt x="383" y="7"/>
                </a:cubicBezTo>
                <a:cubicBezTo>
                  <a:pt x="383" y="3"/>
                  <a:pt x="381" y="1"/>
                  <a:pt x="377" y="1"/>
                </a:cubicBezTo>
                <a:cubicBezTo>
                  <a:pt x="377" y="1"/>
                  <a:pt x="377" y="1"/>
                  <a:pt x="377" y="1"/>
                </a:cubicBezTo>
                <a:cubicBezTo>
                  <a:pt x="374" y="1"/>
                  <a:pt x="371" y="3"/>
                  <a:pt x="371" y="7"/>
                </a:cubicBezTo>
                <a:cubicBezTo>
                  <a:pt x="371" y="10"/>
                  <a:pt x="374" y="13"/>
                  <a:pt x="377" y="13"/>
                </a:cubicBezTo>
                <a:close/>
                <a:moveTo>
                  <a:pt x="349" y="13"/>
                </a:moveTo>
                <a:cubicBezTo>
                  <a:pt x="349" y="13"/>
                  <a:pt x="349" y="13"/>
                  <a:pt x="349" y="13"/>
                </a:cubicBezTo>
                <a:cubicBezTo>
                  <a:pt x="352" y="13"/>
                  <a:pt x="355" y="10"/>
                  <a:pt x="355" y="7"/>
                </a:cubicBezTo>
                <a:cubicBezTo>
                  <a:pt x="355" y="7"/>
                  <a:pt x="355" y="7"/>
                  <a:pt x="355" y="7"/>
                </a:cubicBezTo>
                <a:cubicBezTo>
                  <a:pt x="355" y="3"/>
                  <a:pt x="352" y="1"/>
                  <a:pt x="349" y="1"/>
                </a:cubicBezTo>
                <a:cubicBezTo>
                  <a:pt x="349" y="1"/>
                  <a:pt x="349" y="1"/>
                  <a:pt x="349" y="1"/>
                </a:cubicBezTo>
                <a:cubicBezTo>
                  <a:pt x="346" y="1"/>
                  <a:pt x="343" y="3"/>
                  <a:pt x="343" y="7"/>
                </a:cubicBezTo>
                <a:cubicBezTo>
                  <a:pt x="343" y="10"/>
                  <a:pt x="346" y="13"/>
                  <a:pt x="349" y="13"/>
                </a:cubicBezTo>
                <a:close/>
                <a:moveTo>
                  <a:pt x="320" y="13"/>
                </a:moveTo>
                <a:cubicBezTo>
                  <a:pt x="320" y="13"/>
                  <a:pt x="320" y="13"/>
                  <a:pt x="320" y="13"/>
                </a:cubicBezTo>
                <a:cubicBezTo>
                  <a:pt x="324" y="13"/>
                  <a:pt x="326" y="10"/>
                  <a:pt x="326" y="7"/>
                </a:cubicBezTo>
                <a:cubicBezTo>
                  <a:pt x="326" y="7"/>
                  <a:pt x="326" y="7"/>
                  <a:pt x="326" y="7"/>
                </a:cubicBezTo>
                <a:cubicBezTo>
                  <a:pt x="326" y="3"/>
                  <a:pt x="324" y="1"/>
                  <a:pt x="320" y="1"/>
                </a:cubicBezTo>
                <a:cubicBezTo>
                  <a:pt x="320" y="1"/>
                  <a:pt x="320" y="1"/>
                  <a:pt x="320" y="1"/>
                </a:cubicBezTo>
                <a:cubicBezTo>
                  <a:pt x="317" y="1"/>
                  <a:pt x="314" y="3"/>
                  <a:pt x="314" y="7"/>
                </a:cubicBezTo>
                <a:cubicBezTo>
                  <a:pt x="314" y="10"/>
                  <a:pt x="317" y="13"/>
                  <a:pt x="320" y="13"/>
                </a:cubicBezTo>
                <a:close/>
                <a:moveTo>
                  <a:pt x="292" y="13"/>
                </a:moveTo>
                <a:cubicBezTo>
                  <a:pt x="292" y="13"/>
                  <a:pt x="292" y="13"/>
                  <a:pt x="292" y="13"/>
                </a:cubicBezTo>
                <a:cubicBezTo>
                  <a:pt x="295" y="13"/>
                  <a:pt x="298" y="10"/>
                  <a:pt x="298" y="7"/>
                </a:cubicBezTo>
                <a:cubicBezTo>
                  <a:pt x="298" y="7"/>
                  <a:pt x="298" y="7"/>
                  <a:pt x="298" y="7"/>
                </a:cubicBezTo>
                <a:cubicBezTo>
                  <a:pt x="298" y="3"/>
                  <a:pt x="295" y="1"/>
                  <a:pt x="292" y="1"/>
                </a:cubicBezTo>
                <a:cubicBezTo>
                  <a:pt x="292" y="1"/>
                  <a:pt x="292" y="1"/>
                  <a:pt x="292" y="1"/>
                </a:cubicBezTo>
                <a:cubicBezTo>
                  <a:pt x="289" y="1"/>
                  <a:pt x="286" y="3"/>
                  <a:pt x="286" y="7"/>
                </a:cubicBezTo>
                <a:cubicBezTo>
                  <a:pt x="286" y="10"/>
                  <a:pt x="289" y="13"/>
                  <a:pt x="292" y="13"/>
                </a:cubicBezTo>
                <a:close/>
                <a:moveTo>
                  <a:pt x="263" y="13"/>
                </a:moveTo>
                <a:cubicBezTo>
                  <a:pt x="263" y="13"/>
                  <a:pt x="263" y="13"/>
                  <a:pt x="263" y="13"/>
                </a:cubicBezTo>
                <a:cubicBezTo>
                  <a:pt x="267" y="13"/>
                  <a:pt x="269" y="10"/>
                  <a:pt x="269" y="7"/>
                </a:cubicBezTo>
                <a:cubicBezTo>
                  <a:pt x="269" y="7"/>
                  <a:pt x="269" y="7"/>
                  <a:pt x="269" y="7"/>
                </a:cubicBezTo>
                <a:cubicBezTo>
                  <a:pt x="269" y="3"/>
                  <a:pt x="267" y="1"/>
                  <a:pt x="263" y="1"/>
                </a:cubicBezTo>
                <a:cubicBezTo>
                  <a:pt x="263" y="1"/>
                  <a:pt x="263" y="1"/>
                  <a:pt x="263" y="1"/>
                </a:cubicBezTo>
                <a:cubicBezTo>
                  <a:pt x="260" y="1"/>
                  <a:pt x="257" y="3"/>
                  <a:pt x="257" y="7"/>
                </a:cubicBezTo>
                <a:cubicBezTo>
                  <a:pt x="257" y="10"/>
                  <a:pt x="260" y="13"/>
                  <a:pt x="263" y="13"/>
                </a:cubicBezTo>
                <a:close/>
                <a:moveTo>
                  <a:pt x="235" y="13"/>
                </a:moveTo>
                <a:cubicBezTo>
                  <a:pt x="235" y="13"/>
                  <a:pt x="235" y="13"/>
                  <a:pt x="235" y="13"/>
                </a:cubicBezTo>
                <a:cubicBezTo>
                  <a:pt x="238" y="13"/>
                  <a:pt x="241" y="10"/>
                  <a:pt x="241" y="7"/>
                </a:cubicBezTo>
                <a:cubicBezTo>
                  <a:pt x="241" y="7"/>
                  <a:pt x="241" y="7"/>
                  <a:pt x="241" y="7"/>
                </a:cubicBezTo>
                <a:cubicBezTo>
                  <a:pt x="241" y="3"/>
                  <a:pt x="238" y="1"/>
                  <a:pt x="235" y="1"/>
                </a:cubicBezTo>
                <a:cubicBezTo>
                  <a:pt x="235" y="1"/>
                  <a:pt x="235" y="1"/>
                  <a:pt x="235" y="1"/>
                </a:cubicBezTo>
                <a:cubicBezTo>
                  <a:pt x="231" y="1"/>
                  <a:pt x="229" y="3"/>
                  <a:pt x="229" y="7"/>
                </a:cubicBezTo>
                <a:cubicBezTo>
                  <a:pt x="229" y="10"/>
                  <a:pt x="231" y="13"/>
                  <a:pt x="235" y="13"/>
                </a:cubicBezTo>
                <a:close/>
                <a:moveTo>
                  <a:pt x="206" y="13"/>
                </a:moveTo>
                <a:cubicBezTo>
                  <a:pt x="206" y="13"/>
                  <a:pt x="206" y="13"/>
                  <a:pt x="206" y="13"/>
                </a:cubicBezTo>
                <a:cubicBezTo>
                  <a:pt x="210" y="13"/>
                  <a:pt x="212" y="10"/>
                  <a:pt x="212" y="7"/>
                </a:cubicBezTo>
                <a:cubicBezTo>
                  <a:pt x="212" y="7"/>
                  <a:pt x="212" y="7"/>
                  <a:pt x="212" y="7"/>
                </a:cubicBezTo>
                <a:cubicBezTo>
                  <a:pt x="212" y="3"/>
                  <a:pt x="210" y="1"/>
                  <a:pt x="206" y="1"/>
                </a:cubicBezTo>
                <a:cubicBezTo>
                  <a:pt x="206" y="1"/>
                  <a:pt x="206" y="1"/>
                  <a:pt x="206" y="1"/>
                </a:cubicBezTo>
                <a:cubicBezTo>
                  <a:pt x="203" y="1"/>
                  <a:pt x="200" y="3"/>
                  <a:pt x="200" y="7"/>
                </a:cubicBezTo>
                <a:cubicBezTo>
                  <a:pt x="200" y="10"/>
                  <a:pt x="203" y="13"/>
                  <a:pt x="206" y="13"/>
                </a:cubicBezTo>
                <a:close/>
                <a:moveTo>
                  <a:pt x="178" y="13"/>
                </a:moveTo>
                <a:cubicBezTo>
                  <a:pt x="178" y="13"/>
                  <a:pt x="178" y="13"/>
                  <a:pt x="178" y="13"/>
                </a:cubicBezTo>
                <a:cubicBezTo>
                  <a:pt x="181" y="13"/>
                  <a:pt x="184" y="10"/>
                  <a:pt x="184" y="7"/>
                </a:cubicBezTo>
                <a:cubicBezTo>
                  <a:pt x="184" y="7"/>
                  <a:pt x="184" y="7"/>
                  <a:pt x="184" y="7"/>
                </a:cubicBezTo>
                <a:cubicBezTo>
                  <a:pt x="184" y="3"/>
                  <a:pt x="181" y="1"/>
                  <a:pt x="178" y="1"/>
                </a:cubicBezTo>
                <a:cubicBezTo>
                  <a:pt x="178" y="1"/>
                  <a:pt x="178" y="1"/>
                  <a:pt x="178" y="1"/>
                </a:cubicBezTo>
                <a:cubicBezTo>
                  <a:pt x="174" y="1"/>
                  <a:pt x="172" y="3"/>
                  <a:pt x="172" y="7"/>
                </a:cubicBezTo>
                <a:cubicBezTo>
                  <a:pt x="172" y="10"/>
                  <a:pt x="174" y="13"/>
                  <a:pt x="178" y="13"/>
                </a:cubicBezTo>
                <a:close/>
                <a:moveTo>
                  <a:pt x="149" y="13"/>
                </a:moveTo>
                <a:cubicBezTo>
                  <a:pt x="149" y="13"/>
                  <a:pt x="149" y="13"/>
                  <a:pt x="149" y="13"/>
                </a:cubicBezTo>
                <a:cubicBezTo>
                  <a:pt x="152" y="13"/>
                  <a:pt x="155" y="10"/>
                  <a:pt x="155" y="7"/>
                </a:cubicBezTo>
                <a:cubicBezTo>
                  <a:pt x="155" y="7"/>
                  <a:pt x="155" y="7"/>
                  <a:pt x="155" y="7"/>
                </a:cubicBezTo>
                <a:cubicBezTo>
                  <a:pt x="155" y="3"/>
                  <a:pt x="152" y="1"/>
                  <a:pt x="149" y="1"/>
                </a:cubicBezTo>
                <a:cubicBezTo>
                  <a:pt x="149" y="1"/>
                  <a:pt x="149" y="1"/>
                  <a:pt x="149" y="1"/>
                </a:cubicBezTo>
                <a:cubicBezTo>
                  <a:pt x="146" y="1"/>
                  <a:pt x="143" y="3"/>
                  <a:pt x="143" y="7"/>
                </a:cubicBezTo>
                <a:cubicBezTo>
                  <a:pt x="143" y="10"/>
                  <a:pt x="146" y="13"/>
                  <a:pt x="149" y="13"/>
                </a:cubicBezTo>
                <a:close/>
                <a:moveTo>
                  <a:pt x="121" y="13"/>
                </a:moveTo>
                <a:cubicBezTo>
                  <a:pt x="121" y="13"/>
                  <a:pt x="121" y="13"/>
                  <a:pt x="121" y="13"/>
                </a:cubicBezTo>
                <a:cubicBezTo>
                  <a:pt x="124" y="13"/>
                  <a:pt x="127" y="10"/>
                  <a:pt x="127" y="7"/>
                </a:cubicBezTo>
                <a:cubicBezTo>
                  <a:pt x="127" y="7"/>
                  <a:pt x="127" y="7"/>
                  <a:pt x="127" y="7"/>
                </a:cubicBezTo>
                <a:cubicBezTo>
                  <a:pt x="127" y="3"/>
                  <a:pt x="124" y="1"/>
                  <a:pt x="121" y="1"/>
                </a:cubicBezTo>
                <a:cubicBezTo>
                  <a:pt x="121" y="1"/>
                  <a:pt x="121" y="1"/>
                  <a:pt x="121" y="1"/>
                </a:cubicBezTo>
                <a:cubicBezTo>
                  <a:pt x="117" y="1"/>
                  <a:pt x="115" y="3"/>
                  <a:pt x="115" y="7"/>
                </a:cubicBezTo>
                <a:cubicBezTo>
                  <a:pt x="115" y="10"/>
                  <a:pt x="117" y="13"/>
                  <a:pt x="121" y="13"/>
                </a:cubicBezTo>
                <a:close/>
                <a:moveTo>
                  <a:pt x="92" y="13"/>
                </a:moveTo>
                <a:cubicBezTo>
                  <a:pt x="92" y="13"/>
                  <a:pt x="92" y="13"/>
                  <a:pt x="92" y="13"/>
                </a:cubicBezTo>
                <a:cubicBezTo>
                  <a:pt x="95" y="13"/>
                  <a:pt x="98" y="10"/>
                  <a:pt x="98" y="7"/>
                </a:cubicBezTo>
                <a:cubicBezTo>
                  <a:pt x="98" y="7"/>
                  <a:pt x="98" y="7"/>
                  <a:pt x="98" y="7"/>
                </a:cubicBezTo>
                <a:cubicBezTo>
                  <a:pt x="98" y="3"/>
                  <a:pt x="95" y="1"/>
                  <a:pt x="92" y="1"/>
                </a:cubicBezTo>
                <a:cubicBezTo>
                  <a:pt x="92" y="1"/>
                  <a:pt x="92" y="1"/>
                  <a:pt x="92" y="1"/>
                </a:cubicBezTo>
                <a:cubicBezTo>
                  <a:pt x="89" y="1"/>
                  <a:pt x="86" y="3"/>
                  <a:pt x="86" y="7"/>
                </a:cubicBezTo>
                <a:cubicBezTo>
                  <a:pt x="86" y="10"/>
                  <a:pt x="89" y="13"/>
                  <a:pt x="92" y="13"/>
                </a:cubicBezTo>
                <a:close/>
                <a:moveTo>
                  <a:pt x="63" y="13"/>
                </a:moveTo>
                <a:cubicBezTo>
                  <a:pt x="63" y="13"/>
                  <a:pt x="63" y="13"/>
                  <a:pt x="63" y="13"/>
                </a:cubicBezTo>
                <a:cubicBezTo>
                  <a:pt x="67" y="13"/>
                  <a:pt x="69" y="10"/>
                  <a:pt x="69" y="7"/>
                </a:cubicBezTo>
                <a:cubicBezTo>
                  <a:pt x="69" y="7"/>
                  <a:pt x="69" y="7"/>
                  <a:pt x="69" y="7"/>
                </a:cubicBezTo>
                <a:cubicBezTo>
                  <a:pt x="69" y="3"/>
                  <a:pt x="67" y="1"/>
                  <a:pt x="63" y="1"/>
                </a:cubicBezTo>
                <a:cubicBezTo>
                  <a:pt x="63" y="1"/>
                  <a:pt x="63" y="1"/>
                  <a:pt x="63" y="1"/>
                </a:cubicBezTo>
                <a:cubicBezTo>
                  <a:pt x="60" y="1"/>
                  <a:pt x="57" y="3"/>
                  <a:pt x="57" y="7"/>
                </a:cubicBezTo>
                <a:cubicBezTo>
                  <a:pt x="57" y="10"/>
                  <a:pt x="60" y="13"/>
                  <a:pt x="63" y="13"/>
                </a:cubicBezTo>
                <a:close/>
                <a:moveTo>
                  <a:pt x="35" y="13"/>
                </a:moveTo>
                <a:cubicBezTo>
                  <a:pt x="35" y="13"/>
                  <a:pt x="35" y="13"/>
                  <a:pt x="35" y="13"/>
                </a:cubicBezTo>
                <a:cubicBezTo>
                  <a:pt x="38" y="13"/>
                  <a:pt x="41" y="10"/>
                  <a:pt x="41" y="7"/>
                </a:cubicBezTo>
                <a:cubicBezTo>
                  <a:pt x="41" y="7"/>
                  <a:pt x="41" y="7"/>
                  <a:pt x="41" y="7"/>
                </a:cubicBezTo>
                <a:cubicBezTo>
                  <a:pt x="41" y="3"/>
                  <a:pt x="38" y="1"/>
                  <a:pt x="35" y="1"/>
                </a:cubicBezTo>
                <a:cubicBezTo>
                  <a:pt x="35" y="1"/>
                  <a:pt x="35" y="1"/>
                  <a:pt x="35" y="1"/>
                </a:cubicBezTo>
                <a:cubicBezTo>
                  <a:pt x="32" y="1"/>
                  <a:pt x="29" y="3"/>
                  <a:pt x="29" y="7"/>
                </a:cubicBezTo>
                <a:cubicBezTo>
                  <a:pt x="29" y="10"/>
                  <a:pt x="32" y="13"/>
                  <a:pt x="35" y="13"/>
                </a:cubicBezTo>
                <a:close/>
                <a:moveTo>
                  <a:pt x="11" y="11"/>
                </a:moveTo>
                <a:cubicBezTo>
                  <a:pt x="12" y="10"/>
                  <a:pt x="12" y="8"/>
                  <a:pt x="12" y="7"/>
                </a:cubicBezTo>
                <a:cubicBezTo>
                  <a:pt x="12" y="5"/>
                  <a:pt x="12" y="4"/>
                  <a:pt x="11" y="3"/>
                </a:cubicBezTo>
                <a:cubicBezTo>
                  <a:pt x="8" y="0"/>
                  <a:pt x="4" y="0"/>
                  <a:pt x="2" y="3"/>
                </a:cubicBezTo>
                <a:cubicBezTo>
                  <a:pt x="1" y="4"/>
                  <a:pt x="0" y="5"/>
                  <a:pt x="0" y="7"/>
                </a:cubicBezTo>
                <a:cubicBezTo>
                  <a:pt x="0" y="8"/>
                  <a:pt x="1" y="10"/>
                  <a:pt x="2" y="11"/>
                </a:cubicBezTo>
                <a:cubicBezTo>
                  <a:pt x="3" y="12"/>
                  <a:pt x="5" y="13"/>
                  <a:pt x="6" y="13"/>
                </a:cubicBezTo>
                <a:cubicBezTo>
                  <a:pt x="8" y="13"/>
                  <a:pt x="10" y="12"/>
                  <a:pt x="11" y="11"/>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2" name="Freeform 12"/>
          <p:cNvSpPr>
            <a:spLocks noEditPoints="1"/>
          </p:cNvSpPr>
          <p:nvPr/>
        </p:nvSpPr>
        <p:spPr bwMode="auto">
          <a:xfrm>
            <a:off x="2279586" y="2174004"/>
            <a:ext cx="833438" cy="34529"/>
          </a:xfrm>
          <a:custGeom>
            <a:avLst/>
            <a:gdLst>
              <a:gd name="T0" fmla="*/ 282 w 292"/>
              <a:gd name="T1" fmla="*/ 10 h 12"/>
              <a:gd name="T2" fmla="*/ 282 w 292"/>
              <a:gd name="T3" fmla="*/ 2 h 12"/>
              <a:gd name="T4" fmla="*/ 292 w 292"/>
              <a:gd name="T5" fmla="*/ 6 h 12"/>
              <a:gd name="T6" fmla="*/ 286 w 292"/>
              <a:gd name="T7" fmla="*/ 12 h 12"/>
              <a:gd name="T8" fmla="*/ 258 w 292"/>
              <a:gd name="T9" fmla="*/ 12 h 12"/>
              <a:gd name="T10" fmla="*/ 264 w 292"/>
              <a:gd name="T11" fmla="*/ 6 h 12"/>
              <a:gd name="T12" fmla="*/ 258 w 292"/>
              <a:gd name="T13" fmla="*/ 0 h 12"/>
              <a:gd name="T14" fmla="*/ 258 w 292"/>
              <a:gd name="T15" fmla="*/ 12 h 12"/>
              <a:gd name="T16" fmla="*/ 230 w 292"/>
              <a:gd name="T17" fmla="*/ 12 h 12"/>
              <a:gd name="T18" fmla="*/ 236 w 292"/>
              <a:gd name="T19" fmla="*/ 6 h 12"/>
              <a:gd name="T20" fmla="*/ 230 w 292"/>
              <a:gd name="T21" fmla="*/ 0 h 12"/>
              <a:gd name="T22" fmla="*/ 230 w 292"/>
              <a:gd name="T23" fmla="*/ 12 h 12"/>
              <a:gd name="T24" fmla="*/ 202 w 292"/>
              <a:gd name="T25" fmla="*/ 12 h 12"/>
              <a:gd name="T26" fmla="*/ 208 w 292"/>
              <a:gd name="T27" fmla="*/ 6 h 12"/>
              <a:gd name="T28" fmla="*/ 202 w 292"/>
              <a:gd name="T29" fmla="*/ 0 h 12"/>
              <a:gd name="T30" fmla="*/ 202 w 292"/>
              <a:gd name="T31" fmla="*/ 12 h 12"/>
              <a:gd name="T32" fmla="*/ 174 w 292"/>
              <a:gd name="T33" fmla="*/ 12 h 12"/>
              <a:gd name="T34" fmla="*/ 180 w 292"/>
              <a:gd name="T35" fmla="*/ 6 h 12"/>
              <a:gd name="T36" fmla="*/ 174 w 292"/>
              <a:gd name="T37" fmla="*/ 0 h 12"/>
              <a:gd name="T38" fmla="*/ 174 w 292"/>
              <a:gd name="T39" fmla="*/ 12 h 12"/>
              <a:gd name="T40" fmla="*/ 146 w 292"/>
              <a:gd name="T41" fmla="*/ 12 h 12"/>
              <a:gd name="T42" fmla="*/ 152 w 292"/>
              <a:gd name="T43" fmla="*/ 6 h 12"/>
              <a:gd name="T44" fmla="*/ 146 w 292"/>
              <a:gd name="T45" fmla="*/ 0 h 12"/>
              <a:gd name="T46" fmla="*/ 146 w 292"/>
              <a:gd name="T47" fmla="*/ 12 h 12"/>
              <a:gd name="T48" fmla="*/ 118 w 292"/>
              <a:gd name="T49" fmla="*/ 12 h 12"/>
              <a:gd name="T50" fmla="*/ 124 w 292"/>
              <a:gd name="T51" fmla="*/ 6 h 12"/>
              <a:gd name="T52" fmla="*/ 118 w 292"/>
              <a:gd name="T53" fmla="*/ 0 h 12"/>
              <a:gd name="T54" fmla="*/ 118 w 292"/>
              <a:gd name="T55" fmla="*/ 12 h 12"/>
              <a:gd name="T56" fmla="*/ 90 w 292"/>
              <a:gd name="T57" fmla="*/ 12 h 12"/>
              <a:gd name="T58" fmla="*/ 96 w 292"/>
              <a:gd name="T59" fmla="*/ 6 h 12"/>
              <a:gd name="T60" fmla="*/ 90 w 292"/>
              <a:gd name="T61" fmla="*/ 0 h 12"/>
              <a:gd name="T62" fmla="*/ 90 w 292"/>
              <a:gd name="T63" fmla="*/ 12 h 12"/>
              <a:gd name="T64" fmla="*/ 62 w 292"/>
              <a:gd name="T65" fmla="*/ 12 h 12"/>
              <a:gd name="T66" fmla="*/ 68 w 292"/>
              <a:gd name="T67" fmla="*/ 6 h 12"/>
              <a:gd name="T68" fmla="*/ 62 w 292"/>
              <a:gd name="T69" fmla="*/ 0 h 12"/>
              <a:gd name="T70" fmla="*/ 62 w 292"/>
              <a:gd name="T71" fmla="*/ 12 h 12"/>
              <a:gd name="T72" fmla="*/ 34 w 292"/>
              <a:gd name="T73" fmla="*/ 12 h 12"/>
              <a:gd name="T74" fmla="*/ 40 w 292"/>
              <a:gd name="T75" fmla="*/ 6 h 12"/>
              <a:gd name="T76" fmla="*/ 34 w 292"/>
              <a:gd name="T77" fmla="*/ 0 h 12"/>
              <a:gd name="T78" fmla="*/ 34 w 292"/>
              <a:gd name="T79" fmla="*/ 12 h 12"/>
              <a:gd name="T80" fmla="*/ 12 w 292"/>
              <a:gd name="T81" fmla="*/ 6 h 12"/>
              <a:gd name="T82" fmla="*/ 2 w 292"/>
              <a:gd name="T83" fmla="*/ 2 h 12"/>
              <a:gd name="T84" fmla="*/ 2 w 292"/>
              <a:gd name="T85" fmla="*/ 10 h 12"/>
              <a:gd name="T86" fmla="*/ 10 w 292"/>
              <a:gd name="T87"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2" h="12">
                <a:moveTo>
                  <a:pt x="286" y="12"/>
                </a:moveTo>
                <a:cubicBezTo>
                  <a:pt x="285" y="12"/>
                  <a:pt x="283" y="11"/>
                  <a:pt x="282" y="10"/>
                </a:cubicBezTo>
                <a:cubicBezTo>
                  <a:pt x="281" y="9"/>
                  <a:pt x="280" y="8"/>
                  <a:pt x="280" y="6"/>
                </a:cubicBezTo>
                <a:cubicBezTo>
                  <a:pt x="280" y="4"/>
                  <a:pt x="281" y="3"/>
                  <a:pt x="282" y="2"/>
                </a:cubicBezTo>
                <a:cubicBezTo>
                  <a:pt x="284" y="0"/>
                  <a:pt x="288" y="0"/>
                  <a:pt x="291" y="2"/>
                </a:cubicBezTo>
                <a:cubicBezTo>
                  <a:pt x="292" y="3"/>
                  <a:pt x="292" y="4"/>
                  <a:pt x="292" y="6"/>
                </a:cubicBezTo>
                <a:cubicBezTo>
                  <a:pt x="292" y="8"/>
                  <a:pt x="292" y="9"/>
                  <a:pt x="291" y="10"/>
                </a:cubicBezTo>
                <a:cubicBezTo>
                  <a:pt x="290" y="11"/>
                  <a:pt x="288" y="12"/>
                  <a:pt x="286" y="12"/>
                </a:cubicBezTo>
                <a:close/>
                <a:moveTo>
                  <a:pt x="258" y="12"/>
                </a:moveTo>
                <a:cubicBezTo>
                  <a:pt x="258" y="12"/>
                  <a:pt x="258" y="12"/>
                  <a:pt x="258" y="12"/>
                </a:cubicBezTo>
                <a:cubicBezTo>
                  <a:pt x="262" y="12"/>
                  <a:pt x="264" y="9"/>
                  <a:pt x="264" y="6"/>
                </a:cubicBezTo>
                <a:cubicBezTo>
                  <a:pt x="264" y="6"/>
                  <a:pt x="264" y="6"/>
                  <a:pt x="264" y="6"/>
                </a:cubicBezTo>
                <a:cubicBezTo>
                  <a:pt x="264" y="3"/>
                  <a:pt x="262" y="0"/>
                  <a:pt x="258" y="0"/>
                </a:cubicBezTo>
                <a:cubicBezTo>
                  <a:pt x="258" y="0"/>
                  <a:pt x="258" y="0"/>
                  <a:pt x="258" y="0"/>
                </a:cubicBezTo>
                <a:cubicBezTo>
                  <a:pt x="255" y="0"/>
                  <a:pt x="252" y="3"/>
                  <a:pt x="252" y="6"/>
                </a:cubicBezTo>
                <a:cubicBezTo>
                  <a:pt x="252" y="9"/>
                  <a:pt x="255" y="12"/>
                  <a:pt x="258" y="12"/>
                </a:cubicBezTo>
                <a:close/>
                <a:moveTo>
                  <a:pt x="230" y="12"/>
                </a:moveTo>
                <a:cubicBezTo>
                  <a:pt x="230" y="12"/>
                  <a:pt x="230" y="12"/>
                  <a:pt x="230" y="12"/>
                </a:cubicBezTo>
                <a:cubicBezTo>
                  <a:pt x="234" y="12"/>
                  <a:pt x="236" y="9"/>
                  <a:pt x="236" y="6"/>
                </a:cubicBezTo>
                <a:cubicBezTo>
                  <a:pt x="236" y="6"/>
                  <a:pt x="236" y="6"/>
                  <a:pt x="236" y="6"/>
                </a:cubicBezTo>
                <a:cubicBezTo>
                  <a:pt x="236" y="3"/>
                  <a:pt x="234" y="0"/>
                  <a:pt x="230" y="0"/>
                </a:cubicBezTo>
                <a:cubicBezTo>
                  <a:pt x="230" y="0"/>
                  <a:pt x="230" y="0"/>
                  <a:pt x="230" y="0"/>
                </a:cubicBezTo>
                <a:cubicBezTo>
                  <a:pt x="227" y="0"/>
                  <a:pt x="224" y="3"/>
                  <a:pt x="224" y="6"/>
                </a:cubicBezTo>
                <a:cubicBezTo>
                  <a:pt x="224" y="9"/>
                  <a:pt x="227" y="12"/>
                  <a:pt x="230" y="12"/>
                </a:cubicBezTo>
                <a:close/>
                <a:moveTo>
                  <a:pt x="202" y="12"/>
                </a:moveTo>
                <a:cubicBezTo>
                  <a:pt x="202" y="12"/>
                  <a:pt x="202" y="12"/>
                  <a:pt x="202" y="12"/>
                </a:cubicBezTo>
                <a:cubicBezTo>
                  <a:pt x="206" y="12"/>
                  <a:pt x="208" y="9"/>
                  <a:pt x="208" y="6"/>
                </a:cubicBezTo>
                <a:cubicBezTo>
                  <a:pt x="208" y="6"/>
                  <a:pt x="208" y="6"/>
                  <a:pt x="208" y="6"/>
                </a:cubicBezTo>
                <a:cubicBezTo>
                  <a:pt x="208" y="3"/>
                  <a:pt x="206" y="0"/>
                  <a:pt x="202" y="0"/>
                </a:cubicBezTo>
                <a:cubicBezTo>
                  <a:pt x="202" y="0"/>
                  <a:pt x="202" y="0"/>
                  <a:pt x="202" y="0"/>
                </a:cubicBezTo>
                <a:cubicBezTo>
                  <a:pt x="199" y="0"/>
                  <a:pt x="196" y="3"/>
                  <a:pt x="196" y="6"/>
                </a:cubicBezTo>
                <a:cubicBezTo>
                  <a:pt x="196" y="9"/>
                  <a:pt x="199" y="12"/>
                  <a:pt x="202" y="12"/>
                </a:cubicBezTo>
                <a:close/>
                <a:moveTo>
                  <a:pt x="174" y="12"/>
                </a:moveTo>
                <a:cubicBezTo>
                  <a:pt x="174" y="12"/>
                  <a:pt x="174" y="12"/>
                  <a:pt x="174" y="12"/>
                </a:cubicBezTo>
                <a:cubicBezTo>
                  <a:pt x="178" y="12"/>
                  <a:pt x="180" y="9"/>
                  <a:pt x="180" y="6"/>
                </a:cubicBezTo>
                <a:cubicBezTo>
                  <a:pt x="180" y="6"/>
                  <a:pt x="180" y="6"/>
                  <a:pt x="180" y="6"/>
                </a:cubicBezTo>
                <a:cubicBezTo>
                  <a:pt x="180" y="3"/>
                  <a:pt x="178" y="0"/>
                  <a:pt x="174" y="0"/>
                </a:cubicBezTo>
                <a:cubicBezTo>
                  <a:pt x="174" y="0"/>
                  <a:pt x="174" y="0"/>
                  <a:pt x="174" y="0"/>
                </a:cubicBezTo>
                <a:cubicBezTo>
                  <a:pt x="171" y="0"/>
                  <a:pt x="168" y="3"/>
                  <a:pt x="168" y="6"/>
                </a:cubicBezTo>
                <a:cubicBezTo>
                  <a:pt x="168" y="9"/>
                  <a:pt x="171" y="12"/>
                  <a:pt x="174" y="12"/>
                </a:cubicBezTo>
                <a:close/>
                <a:moveTo>
                  <a:pt x="146" y="12"/>
                </a:moveTo>
                <a:cubicBezTo>
                  <a:pt x="146" y="12"/>
                  <a:pt x="146" y="12"/>
                  <a:pt x="146" y="12"/>
                </a:cubicBezTo>
                <a:cubicBezTo>
                  <a:pt x="149" y="12"/>
                  <a:pt x="152" y="9"/>
                  <a:pt x="152" y="6"/>
                </a:cubicBezTo>
                <a:cubicBezTo>
                  <a:pt x="152" y="6"/>
                  <a:pt x="152" y="6"/>
                  <a:pt x="152" y="6"/>
                </a:cubicBezTo>
                <a:cubicBezTo>
                  <a:pt x="152" y="3"/>
                  <a:pt x="149" y="0"/>
                  <a:pt x="146" y="0"/>
                </a:cubicBezTo>
                <a:cubicBezTo>
                  <a:pt x="146" y="0"/>
                  <a:pt x="146" y="0"/>
                  <a:pt x="146" y="0"/>
                </a:cubicBezTo>
                <a:cubicBezTo>
                  <a:pt x="143" y="0"/>
                  <a:pt x="140" y="3"/>
                  <a:pt x="140" y="6"/>
                </a:cubicBezTo>
                <a:cubicBezTo>
                  <a:pt x="140" y="9"/>
                  <a:pt x="143" y="12"/>
                  <a:pt x="146" y="12"/>
                </a:cubicBezTo>
                <a:close/>
                <a:moveTo>
                  <a:pt x="118" y="12"/>
                </a:moveTo>
                <a:cubicBezTo>
                  <a:pt x="118" y="12"/>
                  <a:pt x="118" y="12"/>
                  <a:pt x="118" y="12"/>
                </a:cubicBezTo>
                <a:cubicBezTo>
                  <a:pt x="121" y="12"/>
                  <a:pt x="124" y="9"/>
                  <a:pt x="124" y="6"/>
                </a:cubicBezTo>
                <a:cubicBezTo>
                  <a:pt x="124" y="6"/>
                  <a:pt x="124" y="6"/>
                  <a:pt x="124" y="6"/>
                </a:cubicBezTo>
                <a:cubicBezTo>
                  <a:pt x="124" y="3"/>
                  <a:pt x="121" y="0"/>
                  <a:pt x="118" y="0"/>
                </a:cubicBezTo>
                <a:cubicBezTo>
                  <a:pt x="118" y="0"/>
                  <a:pt x="118" y="0"/>
                  <a:pt x="118" y="0"/>
                </a:cubicBezTo>
                <a:cubicBezTo>
                  <a:pt x="115" y="0"/>
                  <a:pt x="112" y="3"/>
                  <a:pt x="112" y="6"/>
                </a:cubicBezTo>
                <a:cubicBezTo>
                  <a:pt x="112" y="9"/>
                  <a:pt x="115" y="12"/>
                  <a:pt x="118" y="12"/>
                </a:cubicBezTo>
                <a:close/>
                <a:moveTo>
                  <a:pt x="90" y="12"/>
                </a:moveTo>
                <a:cubicBezTo>
                  <a:pt x="90" y="12"/>
                  <a:pt x="90" y="12"/>
                  <a:pt x="90" y="12"/>
                </a:cubicBezTo>
                <a:cubicBezTo>
                  <a:pt x="93" y="12"/>
                  <a:pt x="96" y="9"/>
                  <a:pt x="96" y="6"/>
                </a:cubicBezTo>
                <a:cubicBezTo>
                  <a:pt x="96" y="6"/>
                  <a:pt x="96" y="6"/>
                  <a:pt x="96" y="6"/>
                </a:cubicBezTo>
                <a:cubicBezTo>
                  <a:pt x="96" y="3"/>
                  <a:pt x="93" y="0"/>
                  <a:pt x="90" y="0"/>
                </a:cubicBezTo>
                <a:cubicBezTo>
                  <a:pt x="90" y="0"/>
                  <a:pt x="90" y="0"/>
                  <a:pt x="90" y="0"/>
                </a:cubicBezTo>
                <a:cubicBezTo>
                  <a:pt x="87" y="0"/>
                  <a:pt x="84" y="3"/>
                  <a:pt x="84" y="6"/>
                </a:cubicBezTo>
                <a:cubicBezTo>
                  <a:pt x="84" y="9"/>
                  <a:pt x="87" y="12"/>
                  <a:pt x="90" y="12"/>
                </a:cubicBezTo>
                <a:close/>
                <a:moveTo>
                  <a:pt x="62" y="12"/>
                </a:moveTo>
                <a:cubicBezTo>
                  <a:pt x="62" y="12"/>
                  <a:pt x="62" y="12"/>
                  <a:pt x="62" y="12"/>
                </a:cubicBezTo>
                <a:cubicBezTo>
                  <a:pt x="65" y="12"/>
                  <a:pt x="68" y="9"/>
                  <a:pt x="68" y="6"/>
                </a:cubicBezTo>
                <a:cubicBezTo>
                  <a:pt x="68" y="6"/>
                  <a:pt x="68" y="6"/>
                  <a:pt x="68" y="6"/>
                </a:cubicBezTo>
                <a:cubicBezTo>
                  <a:pt x="68" y="3"/>
                  <a:pt x="65" y="0"/>
                  <a:pt x="62" y="0"/>
                </a:cubicBezTo>
                <a:cubicBezTo>
                  <a:pt x="62" y="0"/>
                  <a:pt x="62" y="0"/>
                  <a:pt x="62" y="0"/>
                </a:cubicBezTo>
                <a:cubicBezTo>
                  <a:pt x="59" y="0"/>
                  <a:pt x="56" y="3"/>
                  <a:pt x="56" y="6"/>
                </a:cubicBezTo>
                <a:cubicBezTo>
                  <a:pt x="56" y="9"/>
                  <a:pt x="59" y="12"/>
                  <a:pt x="62" y="12"/>
                </a:cubicBezTo>
                <a:close/>
                <a:moveTo>
                  <a:pt x="34" y="12"/>
                </a:moveTo>
                <a:cubicBezTo>
                  <a:pt x="34" y="12"/>
                  <a:pt x="34" y="12"/>
                  <a:pt x="34" y="12"/>
                </a:cubicBezTo>
                <a:cubicBezTo>
                  <a:pt x="37" y="12"/>
                  <a:pt x="40" y="9"/>
                  <a:pt x="40" y="6"/>
                </a:cubicBezTo>
                <a:cubicBezTo>
                  <a:pt x="40" y="6"/>
                  <a:pt x="40" y="6"/>
                  <a:pt x="40" y="6"/>
                </a:cubicBezTo>
                <a:cubicBezTo>
                  <a:pt x="40" y="3"/>
                  <a:pt x="37" y="0"/>
                  <a:pt x="34" y="0"/>
                </a:cubicBezTo>
                <a:cubicBezTo>
                  <a:pt x="34" y="0"/>
                  <a:pt x="34" y="0"/>
                  <a:pt x="34" y="0"/>
                </a:cubicBezTo>
                <a:cubicBezTo>
                  <a:pt x="31" y="0"/>
                  <a:pt x="28" y="3"/>
                  <a:pt x="28" y="6"/>
                </a:cubicBezTo>
                <a:cubicBezTo>
                  <a:pt x="28" y="9"/>
                  <a:pt x="31" y="12"/>
                  <a:pt x="34" y="12"/>
                </a:cubicBezTo>
                <a:close/>
                <a:moveTo>
                  <a:pt x="10" y="10"/>
                </a:moveTo>
                <a:cubicBezTo>
                  <a:pt x="11" y="9"/>
                  <a:pt x="12" y="8"/>
                  <a:pt x="12" y="6"/>
                </a:cubicBezTo>
                <a:cubicBezTo>
                  <a:pt x="12" y="4"/>
                  <a:pt x="11" y="3"/>
                  <a:pt x="10" y="2"/>
                </a:cubicBezTo>
                <a:cubicBezTo>
                  <a:pt x="8" y="0"/>
                  <a:pt x="4" y="0"/>
                  <a:pt x="2" y="2"/>
                </a:cubicBezTo>
                <a:cubicBezTo>
                  <a:pt x="0" y="3"/>
                  <a:pt x="0" y="4"/>
                  <a:pt x="0" y="6"/>
                </a:cubicBezTo>
                <a:cubicBezTo>
                  <a:pt x="0" y="8"/>
                  <a:pt x="0" y="9"/>
                  <a:pt x="2" y="10"/>
                </a:cubicBezTo>
                <a:cubicBezTo>
                  <a:pt x="3" y="11"/>
                  <a:pt x="4" y="12"/>
                  <a:pt x="6" y="12"/>
                </a:cubicBezTo>
                <a:cubicBezTo>
                  <a:pt x="7" y="12"/>
                  <a:pt x="9" y="11"/>
                  <a:pt x="10" y="10"/>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3" name="Freeform 13"/>
          <p:cNvSpPr>
            <a:spLocks/>
          </p:cNvSpPr>
          <p:nvPr/>
        </p:nvSpPr>
        <p:spPr bwMode="auto">
          <a:xfrm>
            <a:off x="3810730" y="3251521"/>
            <a:ext cx="125016" cy="126206"/>
          </a:xfrm>
          <a:custGeom>
            <a:avLst/>
            <a:gdLst>
              <a:gd name="T0" fmla="*/ 32 w 44"/>
              <a:gd name="T1" fmla="*/ 39 h 44"/>
              <a:gd name="T2" fmla="*/ 5 w 44"/>
              <a:gd name="T3" fmla="*/ 32 h 44"/>
              <a:gd name="T4" fmla="*/ 12 w 44"/>
              <a:gd name="T5" fmla="*/ 6 h 44"/>
              <a:gd name="T6" fmla="*/ 39 w 44"/>
              <a:gd name="T7" fmla="*/ 13 h 44"/>
              <a:gd name="T8" fmla="*/ 32 w 44"/>
              <a:gd name="T9" fmla="*/ 39 h 44"/>
            </a:gdLst>
            <a:ahLst/>
            <a:cxnLst>
              <a:cxn ang="0">
                <a:pos x="T0" y="T1"/>
              </a:cxn>
              <a:cxn ang="0">
                <a:pos x="T2" y="T3"/>
              </a:cxn>
              <a:cxn ang="0">
                <a:pos x="T4" y="T5"/>
              </a:cxn>
              <a:cxn ang="0">
                <a:pos x="T6" y="T7"/>
              </a:cxn>
              <a:cxn ang="0">
                <a:pos x="T8" y="T9"/>
              </a:cxn>
            </a:cxnLst>
            <a:rect l="0" t="0" r="r" b="b"/>
            <a:pathLst>
              <a:path w="44" h="44">
                <a:moveTo>
                  <a:pt x="32" y="39"/>
                </a:moveTo>
                <a:cubicBezTo>
                  <a:pt x="23" y="44"/>
                  <a:pt x="11" y="41"/>
                  <a:pt x="5" y="32"/>
                </a:cubicBezTo>
                <a:cubicBezTo>
                  <a:pt x="0" y="23"/>
                  <a:pt x="3" y="11"/>
                  <a:pt x="12" y="6"/>
                </a:cubicBezTo>
                <a:cubicBezTo>
                  <a:pt x="22" y="0"/>
                  <a:pt x="34" y="3"/>
                  <a:pt x="39" y="13"/>
                </a:cubicBezTo>
                <a:cubicBezTo>
                  <a:pt x="44" y="22"/>
                  <a:pt x="41" y="34"/>
                  <a:pt x="32" y="39"/>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4" name="Oval 14"/>
          <p:cNvSpPr>
            <a:spLocks noChangeArrowheads="1"/>
          </p:cNvSpPr>
          <p:nvPr/>
        </p:nvSpPr>
        <p:spPr bwMode="auto">
          <a:xfrm>
            <a:off x="5115655" y="3259855"/>
            <a:ext cx="110729" cy="111919"/>
          </a:xfrm>
          <a:prstGeom prst="ellipse">
            <a:avLst/>
          </a:prstGeom>
          <a:solidFill>
            <a:schemeClr val="accent2"/>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5" name="Freeform 15"/>
          <p:cNvSpPr>
            <a:spLocks/>
          </p:cNvSpPr>
          <p:nvPr/>
        </p:nvSpPr>
        <p:spPr bwMode="auto">
          <a:xfrm>
            <a:off x="5755021" y="2128761"/>
            <a:ext cx="126206" cy="125016"/>
          </a:xfrm>
          <a:custGeom>
            <a:avLst/>
            <a:gdLst>
              <a:gd name="T0" fmla="*/ 32 w 44"/>
              <a:gd name="T1" fmla="*/ 5 h 44"/>
              <a:gd name="T2" fmla="*/ 39 w 44"/>
              <a:gd name="T3" fmla="*/ 32 h 44"/>
              <a:gd name="T4" fmla="*/ 13 w 44"/>
              <a:gd name="T5" fmla="*/ 39 h 44"/>
              <a:gd name="T6" fmla="*/ 6 w 44"/>
              <a:gd name="T7" fmla="*/ 12 h 44"/>
              <a:gd name="T8" fmla="*/ 32 w 44"/>
              <a:gd name="T9" fmla="*/ 5 h 44"/>
            </a:gdLst>
            <a:ahLst/>
            <a:cxnLst>
              <a:cxn ang="0">
                <a:pos x="T0" y="T1"/>
              </a:cxn>
              <a:cxn ang="0">
                <a:pos x="T2" y="T3"/>
              </a:cxn>
              <a:cxn ang="0">
                <a:pos x="T4" y="T5"/>
              </a:cxn>
              <a:cxn ang="0">
                <a:pos x="T6" y="T7"/>
              </a:cxn>
              <a:cxn ang="0">
                <a:pos x="T8" y="T9"/>
              </a:cxn>
            </a:cxnLst>
            <a:rect l="0" t="0" r="r" b="b"/>
            <a:pathLst>
              <a:path w="44" h="44">
                <a:moveTo>
                  <a:pt x="32" y="5"/>
                </a:moveTo>
                <a:cubicBezTo>
                  <a:pt x="41" y="11"/>
                  <a:pt x="44" y="22"/>
                  <a:pt x="39" y="32"/>
                </a:cubicBezTo>
                <a:cubicBezTo>
                  <a:pt x="34" y="41"/>
                  <a:pt x="22" y="44"/>
                  <a:pt x="13" y="39"/>
                </a:cubicBezTo>
                <a:cubicBezTo>
                  <a:pt x="3" y="33"/>
                  <a:pt x="0" y="22"/>
                  <a:pt x="6" y="12"/>
                </a:cubicBezTo>
                <a:cubicBezTo>
                  <a:pt x="11" y="3"/>
                  <a:pt x="23" y="0"/>
                  <a:pt x="32" y="5"/>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6" name="Freeform 16"/>
          <p:cNvSpPr>
            <a:spLocks/>
          </p:cNvSpPr>
          <p:nvPr/>
        </p:nvSpPr>
        <p:spPr bwMode="auto">
          <a:xfrm>
            <a:off x="5107321" y="1004811"/>
            <a:ext cx="125016" cy="126206"/>
          </a:xfrm>
          <a:custGeom>
            <a:avLst/>
            <a:gdLst>
              <a:gd name="T0" fmla="*/ 13 w 44"/>
              <a:gd name="T1" fmla="*/ 5 h 44"/>
              <a:gd name="T2" fmla="*/ 39 w 44"/>
              <a:gd name="T3" fmla="*/ 12 h 44"/>
              <a:gd name="T4" fmla="*/ 32 w 44"/>
              <a:gd name="T5" fmla="*/ 38 h 44"/>
              <a:gd name="T6" fmla="*/ 6 w 44"/>
              <a:gd name="T7" fmla="*/ 31 h 44"/>
              <a:gd name="T8" fmla="*/ 13 w 44"/>
              <a:gd name="T9" fmla="*/ 5 h 44"/>
            </a:gdLst>
            <a:ahLst/>
            <a:cxnLst>
              <a:cxn ang="0">
                <a:pos x="T0" y="T1"/>
              </a:cxn>
              <a:cxn ang="0">
                <a:pos x="T2" y="T3"/>
              </a:cxn>
              <a:cxn ang="0">
                <a:pos x="T4" y="T5"/>
              </a:cxn>
              <a:cxn ang="0">
                <a:pos x="T6" y="T7"/>
              </a:cxn>
              <a:cxn ang="0">
                <a:pos x="T8" y="T9"/>
              </a:cxn>
            </a:cxnLst>
            <a:rect l="0" t="0" r="r" b="b"/>
            <a:pathLst>
              <a:path w="44" h="44">
                <a:moveTo>
                  <a:pt x="13" y="5"/>
                </a:moveTo>
                <a:cubicBezTo>
                  <a:pt x="22" y="0"/>
                  <a:pt x="34" y="3"/>
                  <a:pt x="39" y="12"/>
                </a:cubicBezTo>
                <a:cubicBezTo>
                  <a:pt x="44" y="21"/>
                  <a:pt x="41" y="33"/>
                  <a:pt x="32" y="38"/>
                </a:cubicBezTo>
                <a:cubicBezTo>
                  <a:pt x="23" y="44"/>
                  <a:pt x="11" y="41"/>
                  <a:pt x="6" y="31"/>
                </a:cubicBezTo>
                <a:cubicBezTo>
                  <a:pt x="0" y="22"/>
                  <a:pt x="3" y="10"/>
                  <a:pt x="13" y="5"/>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7" name="Oval 17"/>
          <p:cNvSpPr>
            <a:spLocks noChangeArrowheads="1"/>
          </p:cNvSpPr>
          <p:nvPr/>
        </p:nvSpPr>
        <p:spPr bwMode="auto">
          <a:xfrm>
            <a:off x="3819065" y="1010765"/>
            <a:ext cx="108347" cy="111919"/>
          </a:xfrm>
          <a:prstGeom prst="ellipse">
            <a:avLst/>
          </a:prstGeom>
          <a:solidFill>
            <a:schemeClr val="accent2"/>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8" name="Freeform 18"/>
          <p:cNvSpPr>
            <a:spLocks/>
          </p:cNvSpPr>
          <p:nvPr/>
        </p:nvSpPr>
        <p:spPr bwMode="auto">
          <a:xfrm>
            <a:off x="3161840" y="2128761"/>
            <a:ext cx="126206" cy="125016"/>
          </a:xfrm>
          <a:custGeom>
            <a:avLst/>
            <a:gdLst>
              <a:gd name="T0" fmla="*/ 12 w 44"/>
              <a:gd name="T1" fmla="*/ 39 h 44"/>
              <a:gd name="T2" fmla="*/ 5 w 44"/>
              <a:gd name="T3" fmla="*/ 12 h 44"/>
              <a:gd name="T4" fmla="*/ 32 w 44"/>
              <a:gd name="T5" fmla="*/ 5 h 44"/>
              <a:gd name="T6" fmla="*/ 39 w 44"/>
              <a:gd name="T7" fmla="*/ 32 h 44"/>
              <a:gd name="T8" fmla="*/ 12 w 44"/>
              <a:gd name="T9" fmla="*/ 39 h 44"/>
            </a:gdLst>
            <a:ahLst/>
            <a:cxnLst>
              <a:cxn ang="0">
                <a:pos x="T0" y="T1"/>
              </a:cxn>
              <a:cxn ang="0">
                <a:pos x="T2" y="T3"/>
              </a:cxn>
              <a:cxn ang="0">
                <a:pos x="T4" y="T5"/>
              </a:cxn>
              <a:cxn ang="0">
                <a:pos x="T6" y="T7"/>
              </a:cxn>
              <a:cxn ang="0">
                <a:pos x="T8" y="T9"/>
              </a:cxn>
            </a:cxnLst>
            <a:rect l="0" t="0" r="r" b="b"/>
            <a:pathLst>
              <a:path w="44" h="44">
                <a:moveTo>
                  <a:pt x="12" y="39"/>
                </a:moveTo>
                <a:cubicBezTo>
                  <a:pt x="3" y="33"/>
                  <a:pt x="0" y="22"/>
                  <a:pt x="5" y="12"/>
                </a:cubicBezTo>
                <a:cubicBezTo>
                  <a:pt x="11" y="3"/>
                  <a:pt x="22" y="0"/>
                  <a:pt x="32" y="5"/>
                </a:cubicBezTo>
                <a:cubicBezTo>
                  <a:pt x="41" y="11"/>
                  <a:pt x="44" y="22"/>
                  <a:pt x="39" y="32"/>
                </a:cubicBezTo>
                <a:cubicBezTo>
                  <a:pt x="33" y="41"/>
                  <a:pt x="22" y="44"/>
                  <a:pt x="12" y="39"/>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9" name="Freeform 19"/>
          <p:cNvSpPr>
            <a:spLocks/>
          </p:cNvSpPr>
          <p:nvPr/>
        </p:nvSpPr>
        <p:spPr bwMode="auto">
          <a:xfrm>
            <a:off x="3647615" y="1167927"/>
            <a:ext cx="851297" cy="540544"/>
          </a:xfrm>
          <a:custGeom>
            <a:avLst/>
            <a:gdLst>
              <a:gd name="T0" fmla="*/ 0 w 298"/>
              <a:gd name="T1" fmla="*/ 172 h 189"/>
              <a:gd name="T2" fmla="*/ 29 w 298"/>
              <a:gd name="T3" fmla="*/ 189 h 189"/>
              <a:gd name="T4" fmla="*/ 298 w 298"/>
              <a:gd name="T5" fmla="*/ 33 h 189"/>
              <a:gd name="T6" fmla="*/ 298 w 298"/>
              <a:gd name="T7" fmla="*/ 0 h 189"/>
              <a:gd name="T8" fmla="*/ 0 w 298"/>
              <a:gd name="T9" fmla="*/ 172 h 189"/>
            </a:gdLst>
            <a:ahLst/>
            <a:cxnLst>
              <a:cxn ang="0">
                <a:pos x="T0" y="T1"/>
              </a:cxn>
              <a:cxn ang="0">
                <a:pos x="T2" y="T3"/>
              </a:cxn>
              <a:cxn ang="0">
                <a:pos x="T4" y="T5"/>
              </a:cxn>
              <a:cxn ang="0">
                <a:pos x="T6" y="T7"/>
              </a:cxn>
              <a:cxn ang="0">
                <a:pos x="T8" y="T9"/>
              </a:cxn>
            </a:cxnLst>
            <a:rect l="0" t="0" r="r" b="b"/>
            <a:pathLst>
              <a:path w="298" h="189">
                <a:moveTo>
                  <a:pt x="0" y="172"/>
                </a:moveTo>
                <a:cubicBezTo>
                  <a:pt x="29" y="189"/>
                  <a:pt x="29" y="189"/>
                  <a:pt x="29" y="189"/>
                </a:cubicBezTo>
                <a:cubicBezTo>
                  <a:pt x="85" y="98"/>
                  <a:pt x="184" y="36"/>
                  <a:pt x="298" y="33"/>
                </a:cubicBezTo>
                <a:cubicBezTo>
                  <a:pt x="298" y="0"/>
                  <a:pt x="298" y="0"/>
                  <a:pt x="298" y="0"/>
                </a:cubicBezTo>
                <a:cubicBezTo>
                  <a:pt x="172" y="3"/>
                  <a:pt x="62" y="71"/>
                  <a:pt x="0" y="172"/>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20" name="Freeform 20"/>
          <p:cNvSpPr>
            <a:spLocks/>
          </p:cNvSpPr>
          <p:nvPr/>
        </p:nvSpPr>
        <p:spPr bwMode="auto">
          <a:xfrm>
            <a:off x="3449971" y="1700136"/>
            <a:ext cx="257175" cy="982266"/>
          </a:xfrm>
          <a:custGeom>
            <a:avLst/>
            <a:gdLst>
              <a:gd name="T0" fmla="*/ 61 w 90"/>
              <a:gd name="T1" fmla="*/ 344 h 344"/>
              <a:gd name="T2" fmla="*/ 90 w 90"/>
              <a:gd name="T3" fmla="*/ 327 h 344"/>
              <a:gd name="T4" fmla="*/ 90 w 90"/>
              <a:gd name="T5" fmla="*/ 17 h 344"/>
              <a:gd name="T6" fmla="*/ 61 w 90"/>
              <a:gd name="T7" fmla="*/ 0 h 344"/>
              <a:gd name="T8" fmla="*/ 61 w 90"/>
              <a:gd name="T9" fmla="*/ 344 h 344"/>
            </a:gdLst>
            <a:ahLst/>
            <a:cxnLst>
              <a:cxn ang="0">
                <a:pos x="T0" y="T1"/>
              </a:cxn>
              <a:cxn ang="0">
                <a:pos x="T2" y="T3"/>
              </a:cxn>
              <a:cxn ang="0">
                <a:pos x="T4" y="T5"/>
              </a:cxn>
              <a:cxn ang="0">
                <a:pos x="T6" y="T7"/>
              </a:cxn>
              <a:cxn ang="0">
                <a:pos x="T8" y="T9"/>
              </a:cxn>
            </a:cxnLst>
            <a:rect l="0" t="0" r="r" b="b"/>
            <a:pathLst>
              <a:path w="90" h="344">
                <a:moveTo>
                  <a:pt x="61" y="344"/>
                </a:moveTo>
                <a:cubicBezTo>
                  <a:pt x="90" y="327"/>
                  <a:pt x="90" y="327"/>
                  <a:pt x="90" y="327"/>
                </a:cubicBezTo>
                <a:cubicBezTo>
                  <a:pt x="39" y="234"/>
                  <a:pt x="35" y="117"/>
                  <a:pt x="90" y="17"/>
                </a:cubicBezTo>
                <a:cubicBezTo>
                  <a:pt x="61" y="0"/>
                  <a:pt x="61" y="0"/>
                  <a:pt x="61" y="0"/>
                </a:cubicBezTo>
                <a:cubicBezTo>
                  <a:pt x="0" y="111"/>
                  <a:pt x="4" y="240"/>
                  <a:pt x="61" y="344"/>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21" name="Freeform 21"/>
          <p:cNvSpPr>
            <a:spLocks/>
          </p:cNvSpPr>
          <p:nvPr/>
        </p:nvSpPr>
        <p:spPr bwMode="auto">
          <a:xfrm>
            <a:off x="3647615" y="2674067"/>
            <a:ext cx="851297" cy="540544"/>
          </a:xfrm>
          <a:custGeom>
            <a:avLst/>
            <a:gdLst>
              <a:gd name="T0" fmla="*/ 298 w 298"/>
              <a:gd name="T1" fmla="*/ 189 h 189"/>
              <a:gd name="T2" fmla="*/ 298 w 298"/>
              <a:gd name="T3" fmla="*/ 156 h 189"/>
              <a:gd name="T4" fmla="*/ 29 w 298"/>
              <a:gd name="T5" fmla="*/ 0 h 189"/>
              <a:gd name="T6" fmla="*/ 0 w 298"/>
              <a:gd name="T7" fmla="*/ 17 h 189"/>
              <a:gd name="T8" fmla="*/ 298 w 298"/>
              <a:gd name="T9" fmla="*/ 189 h 189"/>
            </a:gdLst>
            <a:ahLst/>
            <a:cxnLst>
              <a:cxn ang="0">
                <a:pos x="T0" y="T1"/>
              </a:cxn>
              <a:cxn ang="0">
                <a:pos x="T2" y="T3"/>
              </a:cxn>
              <a:cxn ang="0">
                <a:pos x="T4" y="T5"/>
              </a:cxn>
              <a:cxn ang="0">
                <a:pos x="T6" y="T7"/>
              </a:cxn>
              <a:cxn ang="0">
                <a:pos x="T8" y="T9"/>
              </a:cxn>
            </a:cxnLst>
            <a:rect l="0" t="0" r="r" b="b"/>
            <a:pathLst>
              <a:path w="298" h="189">
                <a:moveTo>
                  <a:pt x="298" y="189"/>
                </a:moveTo>
                <a:cubicBezTo>
                  <a:pt x="298" y="156"/>
                  <a:pt x="298" y="156"/>
                  <a:pt x="298" y="156"/>
                </a:cubicBezTo>
                <a:cubicBezTo>
                  <a:pt x="191" y="153"/>
                  <a:pt x="88" y="98"/>
                  <a:pt x="29" y="0"/>
                </a:cubicBezTo>
                <a:cubicBezTo>
                  <a:pt x="0" y="17"/>
                  <a:pt x="0" y="17"/>
                  <a:pt x="0" y="17"/>
                </a:cubicBezTo>
                <a:cubicBezTo>
                  <a:pt x="66" y="125"/>
                  <a:pt x="180" y="186"/>
                  <a:pt x="298" y="189"/>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22" name="Freeform 22"/>
          <p:cNvSpPr>
            <a:spLocks/>
          </p:cNvSpPr>
          <p:nvPr/>
        </p:nvSpPr>
        <p:spPr bwMode="auto">
          <a:xfrm>
            <a:off x="4544156" y="2674067"/>
            <a:ext cx="851297" cy="540544"/>
          </a:xfrm>
          <a:custGeom>
            <a:avLst/>
            <a:gdLst>
              <a:gd name="T0" fmla="*/ 298 w 298"/>
              <a:gd name="T1" fmla="*/ 17 h 189"/>
              <a:gd name="T2" fmla="*/ 269 w 298"/>
              <a:gd name="T3" fmla="*/ 0 h 189"/>
              <a:gd name="T4" fmla="*/ 0 w 298"/>
              <a:gd name="T5" fmla="*/ 156 h 189"/>
              <a:gd name="T6" fmla="*/ 0 w 298"/>
              <a:gd name="T7" fmla="*/ 189 h 189"/>
              <a:gd name="T8" fmla="*/ 298 w 298"/>
              <a:gd name="T9" fmla="*/ 17 h 189"/>
            </a:gdLst>
            <a:ahLst/>
            <a:cxnLst>
              <a:cxn ang="0">
                <a:pos x="T0" y="T1"/>
              </a:cxn>
              <a:cxn ang="0">
                <a:pos x="T2" y="T3"/>
              </a:cxn>
              <a:cxn ang="0">
                <a:pos x="T4" y="T5"/>
              </a:cxn>
              <a:cxn ang="0">
                <a:pos x="T6" y="T7"/>
              </a:cxn>
              <a:cxn ang="0">
                <a:pos x="T8" y="T9"/>
              </a:cxn>
            </a:cxnLst>
            <a:rect l="0" t="0" r="r" b="b"/>
            <a:pathLst>
              <a:path w="298" h="189">
                <a:moveTo>
                  <a:pt x="298" y="17"/>
                </a:moveTo>
                <a:cubicBezTo>
                  <a:pt x="269" y="0"/>
                  <a:pt x="269" y="0"/>
                  <a:pt x="269" y="0"/>
                </a:cubicBezTo>
                <a:cubicBezTo>
                  <a:pt x="214" y="91"/>
                  <a:pt x="114" y="153"/>
                  <a:pt x="0" y="156"/>
                </a:cubicBezTo>
                <a:cubicBezTo>
                  <a:pt x="0" y="189"/>
                  <a:pt x="0" y="189"/>
                  <a:pt x="0" y="189"/>
                </a:cubicBezTo>
                <a:cubicBezTo>
                  <a:pt x="127" y="186"/>
                  <a:pt x="237" y="118"/>
                  <a:pt x="298" y="17"/>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23" name="Freeform 23"/>
          <p:cNvSpPr>
            <a:spLocks/>
          </p:cNvSpPr>
          <p:nvPr/>
        </p:nvSpPr>
        <p:spPr bwMode="auto">
          <a:xfrm>
            <a:off x="5334730" y="1700136"/>
            <a:ext cx="257175" cy="982266"/>
          </a:xfrm>
          <a:custGeom>
            <a:avLst/>
            <a:gdLst>
              <a:gd name="T0" fmla="*/ 29 w 90"/>
              <a:gd name="T1" fmla="*/ 0 h 344"/>
              <a:gd name="T2" fmla="*/ 0 w 90"/>
              <a:gd name="T3" fmla="*/ 17 h 344"/>
              <a:gd name="T4" fmla="*/ 0 w 90"/>
              <a:gd name="T5" fmla="*/ 327 h 344"/>
              <a:gd name="T6" fmla="*/ 29 w 90"/>
              <a:gd name="T7" fmla="*/ 344 h 344"/>
              <a:gd name="T8" fmla="*/ 29 w 90"/>
              <a:gd name="T9" fmla="*/ 0 h 344"/>
            </a:gdLst>
            <a:ahLst/>
            <a:cxnLst>
              <a:cxn ang="0">
                <a:pos x="T0" y="T1"/>
              </a:cxn>
              <a:cxn ang="0">
                <a:pos x="T2" y="T3"/>
              </a:cxn>
              <a:cxn ang="0">
                <a:pos x="T4" y="T5"/>
              </a:cxn>
              <a:cxn ang="0">
                <a:pos x="T6" y="T7"/>
              </a:cxn>
              <a:cxn ang="0">
                <a:pos x="T8" y="T9"/>
              </a:cxn>
            </a:cxnLst>
            <a:rect l="0" t="0" r="r" b="b"/>
            <a:pathLst>
              <a:path w="90" h="344">
                <a:moveTo>
                  <a:pt x="29" y="0"/>
                </a:moveTo>
                <a:cubicBezTo>
                  <a:pt x="0" y="17"/>
                  <a:pt x="0" y="17"/>
                  <a:pt x="0" y="17"/>
                </a:cubicBezTo>
                <a:cubicBezTo>
                  <a:pt x="52" y="110"/>
                  <a:pt x="55" y="227"/>
                  <a:pt x="0" y="327"/>
                </a:cubicBezTo>
                <a:cubicBezTo>
                  <a:pt x="29" y="344"/>
                  <a:pt x="29" y="344"/>
                  <a:pt x="29" y="344"/>
                </a:cubicBezTo>
                <a:cubicBezTo>
                  <a:pt x="90" y="233"/>
                  <a:pt x="86" y="104"/>
                  <a:pt x="29" y="0"/>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24" name="Freeform 24"/>
          <p:cNvSpPr>
            <a:spLocks/>
          </p:cNvSpPr>
          <p:nvPr/>
        </p:nvSpPr>
        <p:spPr bwMode="auto">
          <a:xfrm>
            <a:off x="4544156" y="1167927"/>
            <a:ext cx="851297" cy="540544"/>
          </a:xfrm>
          <a:custGeom>
            <a:avLst/>
            <a:gdLst>
              <a:gd name="T0" fmla="*/ 0 w 298"/>
              <a:gd name="T1" fmla="*/ 0 h 189"/>
              <a:gd name="T2" fmla="*/ 0 w 298"/>
              <a:gd name="T3" fmla="*/ 33 h 189"/>
              <a:gd name="T4" fmla="*/ 269 w 298"/>
              <a:gd name="T5" fmla="*/ 189 h 189"/>
              <a:gd name="T6" fmla="*/ 298 w 298"/>
              <a:gd name="T7" fmla="*/ 172 h 189"/>
              <a:gd name="T8" fmla="*/ 0 w 298"/>
              <a:gd name="T9" fmla="*/ 0 h 189"/>
            </a:gdLst>
            <a:ahLst/>
            <a:cxnLst>
              <a:cxn ang="0">
                <a:pos x="T0" y="T1"/>
              </a:cxn>
              <a:cxn ang="0">
                <a:pos x="T2" y="T3"/>
              </a:cxn>
              <a:cxn ang="0">
                <a:pos x="T4" y="T5"/>
              </a:cxn>
              <a:cxn ang="0">
                <a:pos x="T6" y="T7"/>
              </a:cxn>
              <a:cxn ang="0">
                <a:pos x="T8" y="T9"/>
              </a:cxn>
            </a:cxnLst>
            <a:rect l="0" t="0" r="r" b="b"/>
            <a:pathLst>
              <a:path w="298" h="189">
                <a:moveTo>
                  <a:pt x="0" y="0"/>
                </a:moveTo>
                <a:cubicBezTo>
                  <a:pt x="0" y="33"/>
                  <a:pt x="0" y="33"/>
                  <a:pt x="0" y="33"/>
                </a:cubicBezTo>
                <a:cubicBezTo>
                  <a:pt x="107" y="36"/>
                  <a:pt x="210" y="91"/>
                  <a:pt x="269" y="189"/>
                </a:cubicBezTo>
                <a:cubicBezTo>
                  <a:pt x="298" y="172"/>
                  <a:pt x="298" y="172"/>
                  <a:pt x="298" y="172"/>
                </a:cubicBezTo>
                <a:cubicBezTo>
                  <a:pt x="233" y="64"/>
                  <a:pt x="119" y="3"/>
                  <a:pt x="0" y="0"/>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25" name="Text Placeholder 21"/>
          <p:cNvSpPr txBox="1">
            <a:spLocks/>
          </p:cNvSpPr>
          <p:nvPr/>
        </p:nvSpPr>
        <p:spPr>
          <a:xfrm>
            <a:off x="1200879" y="3080903"/>
            <a:ext cx="2295526" cy="5932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1200" b="1" dirty="0">
                <a:latin typeface="Aharoni" panose="02010803020104030203" pitchFamily="2" charset="-79"/>
                <a:cs typeface="Aharoni" panose="02010803020104030203" pitchFamily="2" charset="-79"/>
              </a:rPr>
              <a:t>Art. 19. Os órgãos da Administração com COMPETÊNCIAS REGULAMENTARES RELATIVAS ÀS ATIVIDADES DE ADMINISTRAÇÃO DE MATERIAIS, DE OBRAS E SERVIÇOS E DE LICITAÇÕES E CONTRATOS DEVERÃO:</a:t>
            </a:r>
          </a:p>
        </p:txBody>
      </p:sp>
      <p:sp>
        <p:nvSpPr>
          <p:cNvPr id="27" name="Text Placeholder 21"/>
          <p:cNvSpPr txBox="1">
            <a:spLocks/>
          </p:cNvSpPr>
          <p:nvPr/>
        </p:nvSpPr>
        <p:spPr>
          <a:xfrm>
            <a:off x="638995" y="345297"/>
            <a:ext cx="2191140" cy="5932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1350" b="1" dirty="0">
                <a:latin typeface="Aharoni" panose="02010803020104030203" pitchFamily="2" charset="-79"/>
                <a:cs typeface="Aharoni" panose="02010803020104030203" pitchFamily="2" charset="-79"/>
              </a:rPr>
              <a:t>Art. 6º Para os fins desta Lei, consideram-se:</a:t>
            </a:r>
          </a:p>
        </p:txBody>
      </p:sp>
      <p:sp>
        <p:nvSpPr>
          <p:cNvPr id="29" name="Text Placeholder 21"/>
          <p:cNvSpPr txBox="1">
            <a:spLocks/>
          </p:cNvSpPr>
          <p:nvPr/>
        </p:nvSpPr>
        <p:spPr>
          <a:xfrm>
            <a:off x="0" y="1211334"/>
            <a:ext cx="2514600" cy="5932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050" b="1" dirty="0">
                <a:solidFill>
                  <a:srgbClr val="0070C0"/>
                </a:solidFill>
                <a:latin typeface="Arial" panose="020B0604020202020204" pitchFamily="34" charset="0"/>
              </a:rPr>
              <a:t>LI - catálogo eletrônico de padronização de compras, serviços e obras: SISTEMA INFORMATIZADO, DE GERENCIAMENTO CENTRALIZADO e com indicação de preços, DESTINADO A PERMITIR A PADRONIZAÇÃO DE ITENS A SEREM ADQUIRIDOS PELA ADMINISTRAÇÃO PÚBLICA E QUE ESTARÃO DISPONÍVEIS PARA A LICITAÇÃO;</a:t>
            </a:r>
            <a:endParaRPr lang="pt-BR" sz="1050" b="1" dirty="0">
              <a:solidFill>
                <a:srgbClr val="0070C0"/>
              </a:solidFill>
            </a:endParaRPr>
          </a:p>
        </p:txBody>
      </p:sp>
      <p:sp>
        <p:nvSpPr>
          <p:cNvPr id="31" name="Text Placeholder 21"/>
          <p:cNvSpPr txBox="1">
            <a:spLocks/>
          </p:cNvSpPr>
          <p:nvPr/>
        </p:nvSpPr>
        <p:spPr>
          <a:xfrm>
            <a:off x="6720049" y="178338"/>
            <a:ext cx="2006339" cy="5932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050" dirty="0">
                <a:solidFill>
                  <a:srgbClr val="0070C0"/>
                </a:solidFill>
                <a:latin typeface="Aharoni" panose="02010803020104030203" pitchFamily="2" charset="-79"/>
                <a:cs typeface="Aharoni" panose="02010803020104030203" pitchFamily="2" charset="-79"/>
              </a:rPr>
              <a:t>II - </a:t>
            </a:r>
            <a:r>
              <a:rPr lang="pt-BR" sz="1050" b="1" dirty="0">
                <a:solidFill>
                  <a:srgbClr val="0070C0"/>
                </a:solidFill>
                <a:latin typeface="Aharoni" panose="02010803020104030203" pitchFamily="2" charset="-79"/>
                <a:cs typeface="Aharoni" panose="02010803020104030203" pitchFamily="2" charset="-79"/>
              </a:rPr>
              <a:t>CRIAR</a:t>
            </a:r>
            <a:r>
              <a:rPr lang="pt-BR" sz="1050" dirty="0">
                <a:solidFill>
                  <a:srgbClr val="0070C0"/>
                </a:solidFill>
                <a:latin typeface="Aharoni" panose="02010803020104030203" pitchFamily="2" charset="-79"/>
                <a:cs typeface="Aharoni" panose="02010803020104030203" pitchFamily="2" charset="-79"/>
              </a:rPr>
              <a:t> catálogo eletrônico de padronização de compras, serviços e obras, </a:t>
            </a:r>
            <a:r>
              <a:rPr lang="pt-BR" sz="1050" b="1" dirty="0">
                <a:solidFill>
                  <a:srgbClr val="0070C0"/>
                </a:solidFill>
                <a:latin typeface="Aharoni" panose="02010803020104030203" pitchFamily="2" charset="-79"/>
                <a:cs typeface="Aharoni" panose="02010803020104030203" pitchFamily="2" charset="-79"/>
              </a:rPr>
              <a:t>ADMITIDA A ADOÇÃO DO CATÁLOGO DO PODER EXECUTIVO FEDERAL POR TODOS OS ENTES FEDERATIVOS</a:t>
            </a:r>
            <a:r>
              <a:rPr lang="pt-BR" sz="1050" dirty="0">
                <a:solidFill>
                  <a:srgbClr val="0070C0"/>
                </a:solidFill>
                <a:latin typeface="Aharoni" panose="02010803020104030203" pitchFamily="2" charset="-79"/>
                <a:cs typeface="Aharoni" panose="02010803020104030203" pitchFamily="2" charset="-79"/>
              </a:rPr>
              <a:t>;</a:t>
            </a:r>
          </a:p>
        </p:txBody>
      </p:sp>
      <p:sp>
        <p:nvSpPr>
          <p:cNvPr id="33" name="Text Placeholder 21"/>
          <p:cNvSpPr txBox="1">
            <a:spLocks/>
          </p:cNvSpPr>
          <p:nvPr/>
        </p:nvSpPr>
        <p:spPr>
          <a:xfrm>
            <a:off x="5706097" y="3259855"/>
            <a:ext cx="2507673" cy="5932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sz="1125" dirty="0">
                <a:solidFill>
                  <a:srgbClr val="0070C0"/>
                </a:solidFill>
                <a:latin typeface="Aharoni" panose="02010803020104030203" pitchFamily="2" charset="-79"/>
                <a:cs typeface="Aharoni" panose="02010803020104030203" pitchFamily="2" charset="-79"/>
              </a:rPr>
              <a:t>§ 2º A não utilização do catálogo eletrônico de padronização de que trata o inciso II do </a:t>
            </a:r>
            <a:r>
              <a:rPr lang="pt-BR" sz="1125" b="1" dirty="0">
                <a:solidFill>
                  <a:srgbClr val="0070C0"/>
                </a:solidFill>
                <a:latin typeface="Aharoni" panose="02010803020104030203" pitchFamily="2" charset="-79"/>
                <a:cs typeface="Aharoni" panose="02010803020104030203" pitchFamily="2" charset="-79"/>
              </a:rPr>
              <a:t>caput</a:t>
            </a:r>
            <a:r>
              <a:rPr lang="pt-BR" sz="1125" dirty="0">
                <a:solidFill>
                  <a:srgbClr val="0070C0"/>
                </a:solidFill>
                <a:latin typeface="Aharoni" panose="02010803020104030203" pitchFamily="2" charset="-79"/>
                <a:cs typeface="Aharoni" panose="02010803020104030203" pitchFamily="2" charset="-79"/>
              </a:rPr>
              <a:t> ou dos modelos de minutas de que trata o inciso IV do </a:t>
            </a:r>
            <a:r>
              <a:rPr lang="pt-BR" sz="1125" b="1" dirty="0">
                <a:solidFill>
                  <a:srgbClr val="0070C0"/>
                </a:solidFill>
                <a:latin typeface="Aharoni" panose="02010803020104030203" pitchFamily="2" charset="-79"/>
                <a:cs typeface="Aharoni" panose="02010803020104030203" pitchFamily="2" charset="-79"/>
              </a:rPr>
              <a:t>caput</a:t>
            </a:r>
            <a:r>
              <a:rPr lang="pt-BR" sz="1125" dirty="0">
                <a:solidFill>
                  <a:srgbClr val="0070C0"/>
                </a:solidFill>
                <a:latin typeface="Aharoni" panose="02010803020104030203" pitchFamily="2" charset="-79"/>
                <a:cs typeface="Aharoni" panose="02010803020104030203" pitchFamily="2" charset="-79"/>
              </a:rPr>
              <a:t> deste artigo deverá ser justificada por escrito e anexada ao respectivo processo licitatório</a:t>
            </a:r>
            <a:r>
              <a:rPr lang="pt-BR" sz="1050" dirty="0">
                <a:solidFill>
                  <a:srgbClr val="0070C0"/>
                </a:solidFill>
                <a:latin typeface="Aharoni" panose="02010803020104030203" pitchFamily="2" charset="-79"/>
                <a:cs typeface="Aharoni" panose="02010803020104030203" pitchFamily="2" charset="-79"/>
              </a:rPr>
              <a:t>.</a:t>
            </a:r>
            <a:endParaRPr lang="ru-RU" sz="1050" dirty="0">
              <a:solidFill>
                <a:srgbClr val="0070C0"/>
              </a:solidFill>
              <a:cs typeface="Aharoni" panose="02010803020104030203" pitchFamily="2" charset="-79"/>
            </a:endParaRPr>
          </a:p>
        </p:txBody>
      </p:sp>
      <p:sp>
        <p:nvSpPr>
          <p:cNvPr id="35" name="Text Placeholder 21"/>
          <p:cNvSpPr txBox="1">
            <a:spLocks/>
          </p:cNvSpPr>
          <p:nvPr/>
        </p:nvSpPr>
        <p:spPr>
          <a:xfrm>
            <a:off x="6376664" y="1397358"/>
            <a:ext cx="2693108" cy="5932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1200" dirty="0">
                <a:latin typeface="Aharoni" panose="02010803020104030203" pitchFamily="2" charset="-79"/>
                <a:cs typeface="Aharoni" panose="02010803020104030203" pitchFamily="2" charset="-79"/>
              </a:rPr>
              <a:t>§ 1º O catálogo referido no inciso II do </a:t>
            </a:r>
            <a:r>
              <a:rPr lang="pt-BR" sz="1200" b="1" dirty="0">
                <a:latin typeface="Aharoni" panose="02010803020104030203" pitchFamily="2" charset="-79"/>
                <a:cs typeface="Aharoni" panose="02010803020104030203" pitchFamily="2" charset="-79"/>
              </a:rPr>
              <a:t>caput</a:t>
            </a:r>
            <a:r>
              <a:rPr lang="pt-BR" sz="1200" dirty="0">
                <a:latin typeface="Aharoni" panose="02010803020104030203" pitchFamily="2" charset="-79"/>
                <a:cs typeface="Aharoni" panose="02010803020104030203" pitchFamily="2" charset="-79"/>
              </a:rPr>
              <a:t> deste artigo poderá ser utilizado em licitações cujo critério de julgamento seja o de menor preço ou o de maior desconto e conterá toda a documentação e os procedimentos próprios da fase interna de licitações, assim como as especificações dos respectivos objetos, conforme disposto em regulamento.</a:t>
            </a:r>
            <a:endParaRPr lang="ru-RU" sz="1200" dirty="0">
              <a:cs typeface="Aharoni" panose="02010803020104030203" pitchFamily="2" charset="-79"/>
            </a:endParaRPr>
          </a:p>
        </p:txBody>
      </p:sp>
    </p:spTree>
    <p:extLst>
      <p:ext uri="{BB962C8B-B14F-4D97-AF65-F5344CB8AC3E}">
        <p14:creationId xmlns:p14="http://schemas.microsoft.com/office/powerpoint/2010/main" val="185262116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7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67000">
                                          <p:cBhvr additive="base">
                                            <p:cTn id="7" dur="1000" fill="hold"/>
                                            <p:tgtEl>
                                              <p:spTgt spid="20"/>
                                            </p:tgtEl>
                                            <p:attrNameLst>
                                              <p:attrName>ppt_x</p:attrName>
                                            </p:attrNameLst>
                                          </p:cBhvr>
                                          <p:tavLst>
                                            <p:tav tm="0">
                                              <p:val>
                                                <p:strVal val="0-#ppt_w/2"/>
                                              </p:val>
                                            </p:tav>
                                            <p:tav tm="100000">
                                              <p:val>
                                                <p:strVal val="#ppt_x"/>
                                              </p:val>
                                            </p:tav>
                                          </p:tavLst>
                                        </p:anim>
                                        <p:anim calcmode="lin" valueType="num" p14:bounceEnd="67000">
                                          <p:cBhvr additive="base">
                                            <p:cTn id="8" dur="10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14:presetBounceEnd="67000">
                                      <p:stCondLst>
                                        <p:cond delay="200"/>
                                      </p:stCondLst>
                                      <p:childTnLst>
                                        <p:set>
                                          <p:cBhvr>
                                            <p:cTn id="10" dur="1" fill="hold">
                                              <p:stCondLst>
                                                <p:cond delay="0"/>
                                              </p:stCondLst>
                                            </p:cTn>
                                            <p:tgtEl>
                                              <p:spTgt spid="19"/>
                                            </p:tgtEl>
                                            <p:attrNameLst>
                                              <p:attrName>style.visibility</p:attrName>
                                            </p:attrNameLst>
                                          </p:cBhvr>
                                          <p:to>
                                            <p:strVal val="visible"/>
                                          </p:to>
                                        </p:set>
                                        <p:anim calcmode="lin" valueType="num" p14:bounceEnd="67000">
                                          <p:cBhvr additive="base">
                                            <p:cTn id="11" dur="1000" fill="hold"/>
                                            <p:tgtEl>
                                              <p:spTgt spid="19"/>
                                            </p:tgtEl>
                                            <p:attrNameLst>
                                              <p:attrName>ppt_x</p:attrName>
                                            </p:attrNameLst>
                                          </p:cBhvr>
                                          <p:tavLst>
                                            <p:tav tm="0">
                                              <p:val>
                                                <p:strVal val="#ppt_x"/>
                                              </p:val>
                                            </p:tav>
                                            <p:tav tm="100000">
                                              <p:val>
                                                <p:strVal val="#ppt_x"/>
                                              </p:val>
                                            </p:tav>
                                          </p:tavLst>
                                        </p:anim>
                                        <p:anim calcmode="lin" valueType="num" p14:bounceEnd="67000">
                                          <p:cBhvr additive="base">
                                            <p:cTn id="12" dur="1000" fill="hold"/>
                                            <p:tgtEl>
                                              <p:spTgt spid="1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67000">
                                      <p:stCondLst>
                                        <p:cond delay="400"/>
                                      </p:stCondLst>
                                      <p:childTnLst>
                                        <p:set>
                                          <p:cBhvr>
                                            <p:cTn id="14" dur="1" fill="hold">
                                              <p:stCondLst>
                                                <p:cond delay="0"/>
                                              </p:stCondLst>
                                            </p:cTn>
                                            <p:tgtEl>
                                              <p:spTgt spid="24"/>
                                            </p:tgtEl>
                                            <p:attrNameLst>
                                              <p:attrName>style.visibility</p:attrName>
                                            </p:attrNameLst>
                                          </p:cBhvr>
                                          <p:to>
                                            <p:strVal val="visible"/>
                                          </p:to>
                                        </p:set>
                                        <p:anim calcmode="lin" valueType="num" p14:bounceEnd="67000">
                                          <p:cBhvr additive="base">
                                            <p:cTn id="15" dur="1000" fill="hold"/>
                                            <p:tgtEl>
                                              <p:spTgt spid="24"/>
                                            </p:tgtEl>
                                            <p:attrNameLst>
                                              <p:attrName>ppt_x</p:attrName>
                                            </p:attrNameLst>
                                          </p:cBhvr>
                                          <p:tavLst>
                                            <p:tav tm="0">
                                              <p:val>
                                                <p:strVal val="#ppt_x"/>
                                              </p:val>
                                            </p:tav>
                                            <p:tav tm="100000">
                                              <p:val>
                                                <p:strVal val="#ppt_x"/>
                                              </p:val>
                                            </p:tav>
                                          </p:tavLst>
                                        </p:anim>
                                        <p:anim calcmode="lin" valueType="num" p14:bounceEnd="67000">
                                          <p:cBhvr additive="base">
                                            <p:cTn id="16" dur="1000" fill="hold"/>
                                            <p:tgtEl>
                                              <p:spTgt spid="24"/>
                                            </p:tgtEl>
                                            <p:attrNameLst>
                                              <p:attrName>ppt_y</p:attrName>
                                            </p:attrNameLst>
                                          </p:cBhvr>
                                          <p:tavLst>
                                            <p:tav tm="0">
                                              <p:val>
                                                <p:strVal val="0-#ppt_h/2"/>
                                              </p:val>
                                            </p:tav>
                                            <p:tav tm="100000">
                                              <p:val>
                                                <p:strVal val="#ppt_y"/>
                                              </p:val>
                                            </p:tav>
                                          </p:tavLst>
                                        </p:anim>
                                      </p:childTnLst>
                                    </p:cTn>
                                  </p:par>
                                  <p:par>
                                    <p:cTn id="17" presetID="2" presetClass="entr" presetSubtype="2" fill="hold" grpId="0" nodeType="withEffect" p14:presetBounceEnd="67000">
                                      <p:stCondLst>
                                        <p:cond delay="600"/>
                                      </p:stCondLst>
                                      <p:childTnLst>
                                        <p:set>
                                          <p:cBhvr>
                                            <p:cTn id="18" dur="1" fill="hold">
                                              <p:stCondLst>
                                                <p:cond delay="0"/>
                                              </p:stCondLst>
                                            </p:cTn>
                                            <p:tgtEl>
                                              <p:spTgt spid="23"/>
                                            </p:tgtEl>
                                            <p:attrNameLst>
                                              <p:attrName>style.visibility</p:attrName>
                                            </p:attrNameLst>
                                          </p:cBhvr>
                                          <p:to>
                                            <p:strVal val="visible"/>
                                          </p:to>
                                        </p:set>
                                        <p:anim calcmode="lin" valueType="num" p14:bounceEnd="67000">
                                          <p:cBhvr additive="base">
                                            <p:cTn id="19" dur="1000" fill="hold"/>
                                            <p:tgtEl>
                                              <p:spTgt spid="23"/>
                                            </p:tgtEl>
                                            <p:attrNameLst>
                                              <p:attrName>ppt_x</p:attrName>
                                            </p:attrNameLst>
                                          </p:cBhvr>
                                          <p:tavLst>
                                            <p:tav tm="0">
                                              <p:val>
                                                <p:strVal val="1+#ppt_w/2"/>
                                              </p:val>
                                            </p:tav>
                                            <p:tav tm="100000">
                                              <p:val>
                                                <p:strVal val="#ppt_x"/>
                                              </p:val>
                                            </p:tav>
                                          </p:tavLst>
                                        </p:anim>
                                        <p:anim calcmode="lin" valueType="num" p14:bounceEnd="67000">
                                          <p:cBhvr additive="base">
                                            <p:cTn id="20" dur="1000" fill="hold"/>
                                            <p:tgtEl>
                                              <p:spTgt spid="23"/>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14:presetBounceEnd="67000">
                                      <p:stCondLst>
                                        <p:cond delay="800"/>
                                      </p:stCondLst>
                                      <p:childTnLst>
                                        <p:set>
                                          <p:cBhvr>
                                            <p:cTn id="22" dur="1" fill="hold">
                                              <p:stCondLst>
                                                <p:cond delay="0"/>
                                              </p:stCondLst>
                                            </p:cTn>
                                            <p:tgtEl>
                                              <p:spTgt spid="22"/>
                                            </p:tgtEl>
                                            <p:attrNameLst>
                                              <p:attrName>style.visibility</p:attrName>
                                            </p:attrNameLst>
                                          </p:cBhvr>
                                          <p:to>
                                            <p:strVal val="visible"/>
                                          </p:to>
                                        </p:set>
                                        <p:anim calcmode="lin" valueType="num" p14:bounceEnd="67000">
                                          <p:cBhvr additive="base">
                                            <p:cTn id="23" dur="1000" fill="hold"/>
                                            <p:tgtEl>
                                              <p:spTgt spid="22"/>
                                            </p:tgtEl>
                                            <p:attrNameLst>
                                              <p:attrName>ppt_x</p:attrName>
                                            </p:attrNameLst>
                                          </p:cBhvr>
                                          <p:tavLst>
                                            <p:tav tm="0">
                                              <p:val>
                                                <p:strVal val="#ppt_x"/>
                                              </p:val>
                                            </p:tav>
                                            <p:tav tm="100000">
                                              <p:val>
                                                <p:strVal val="#ppt_x"/>
                                              </p:val>
                                            </p:tav>
                                          </p:tavLst>
                                        </p:anim>
                                        <p:anim calcmode="lin" valueType="num" p14:bounceEnd="67000">
                                          <p:cBhvr additive="base">
                                            <p:cTn id="24" dur="10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67000">
                                      <p:stCondLst>
                                        <p:cond delay="1000"/>
                                      </p:stCondLst>
                                      <p:childTnLst>
                                        <p:set>
                                          <p:cBhvr>
                                            <p:cTn id="26" dur="1" fill="hold">
                                              <p:stCondLst>
                                                <p:cond delay="0"/>
                                              </p:stCondLst>
                                            </p:cTn>
                                            <p:tgtEl>
                                              <p:spTgt spid="21"/>
                                            </p:tgtEl>
                                            <p:attrNameLst>
                                              <p:attrName>style.visibility</p:attrName>
                                            </p:attrNameLst>
                                          </p:cBhvr>
                                          <p:to>
                                            <p:strVal val="visible"/>
                                          </p:to>
                                        </p:set>
                                        <p:anim calcmode="lin" valueType="num" p14:bounceEnd="67000">
                                          <p:cBhvr additive="base">
                                            <p:cTn id="27" dur="1000" fill="hold"/>
                                            <p:tgtEl>
                                              <p:spTgt spid="21"/>
                                            </p:tgtEl>
                                            <p:attrNameLst>
                                              <p:attrName>ppt_x</p:attrName>
                                            </p:attrNameLst>
                                          </p:cBhvr>
                                          <p:tavLst>
                                            <p:tav tm="0">
                                              <p:val>
                                                <p:strVal val="#ppt_x"/>
                                              </p:val>
                                            </p:tav>
                                            <p:tav tm="100000">
                                              <p:val>
                                                <p:strVal val="#ppt_x"/>
                                              </p:val>
                                            </p:tav>
                                          </p:tavLst>
                                        </p:anim>
                                        <p:anim calcmode="lin" valueType="num" p14:bounceEnd="67000">
                                          <p:cBhvr additive="base">
                                            <p:cTn id="28" dur="1000" fill="hold"/>
                                            <p:tgtEl>
                                              <p:spTgt spid="21"/>
                                            </p:tgtEl>
                                            <p:attrNameLst>
                                              <p:attrName>ppt_y</p:attrName>
                                            </p:attrNameLst>
                                          </p:cBhvr>
                                          <p:tavLst>
                                            <p:tav tm="0">
                                              <p:val>
                                                <p:strVal val="1+#ppt_h/2"/>
                                              </p:val>
                                            </p:tav>
                                            <p:tav tm="100000">
                                              <p:val>
                                                <p:strVal val="#ppt_y"/>
                                              </p:val>
                                            </p:tav>
                                          </p:tavLst>
                                        </p:anim>
                                      </p:childTnLst>
                                    </p:cTn>
                                  </p:par>
                                  <p:par>
                                    <p:cTn id="29" presetID="21" presetClass="entr" presetSubtype="1" fill="hold" grpId="0" nodeType="withEffect">
                                      <p:stCondLst>
                                        <p:cond delay="1250"/>
                                      </p:stCondLst>
                                      <p:childTnLst>
                                        <p:set>
                                          <p:cBhvr>
                                            <p:cTn id="30" dur="1" fill="hold">
                                              <p:stCondLst>
                                                <p:cond delay="0"/>
                                              </p:stCondLst>
                                            </p:cTn>
                                            <p:tgtEl>
                                              <p:spTgt spid="6"/>
                                            </p:tgtEl>
                                            <p:attrNameLst>
                                              <p:attrName>style.visibility</p:attrName>
                                            </p:attrNameLst>
                                          </p:cBhvr>
                                          <p:to>
                                            <p:strVal val="visible"/>
                                          </p:to>
                                        </p:set>
                                        <p:animEffect transition="in" filter="wheel(1)">
                                          <p:cBhvr>
                                            <p:cTn id="31" dur="1000"/>
                                            <p:tgtEl>
                                              <p:spTgt spid="6"/>
                                            </p:tgtEl>
                                          </p:cBhvr>
                                        </p:animEffect>
                                      </p:childTnLst>
                                    </p:cTn>
                                  </p:par>
                                  <p:par>
                                    <p:cTn id="32" presetID="53" presetClass="entr" presetSubtype="16" fill="hold" grpId="0" nodeType="withEffect">
                                      <p:stCondLst>
                                        <p:cond delay="200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par>
                                    <p:cTn id="37" presetID="53" presetClass="entr" presetSubtype="16" fill="hold" grpId="0" nodeType="withEffect">
                                      <p:stCondLst>
                                        <p:cond delay="2000"/>
                                      </p:stCondLst>
                                      <p:childTnLst>
                                        <p:set>
                                          <p:cBhvr>
                                            <p:cTn id="38" dur="1" fill="hold">
                                              <p:stCondLst>
                                                <p:cond delay="0"/>
                                              </p:stCondLst>
                                            </p:cTn>
                                            <p:tgtEl>
                                              <p:spTgt spid="18"/>
                                            </p:tgtEl>
                                            <p:attrNameLst>
                                              <p:attrName>style.visibility</p:attrName>
                                            </p:attrNameLst>
                                          </p:cBhvr>
                                          <p:to>
                                            <p:strVal val="visible"/>
                                          </p:to>
                                        </p:set>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fltVal val="0"/>
                                              </p:val>
                                            </p:tav>
                                            <p:tav tm="100000">
                                              <p:val>
                                                <p:strVal val="#ppt_h"/>
                                              </p:val>
                                            </p:tav>
                                          </p:tavLst>
                                        </p:anim>
                                        <p:animEffect transition="in" filter="fade">
                                          <p:cBhvr>
                                            <p:cTn id="41" dur="500"/>
                                            <p:tgtEl>
                                              <p:spTgt spid="18"/>
                                            </p:tgtEl>
                                          </p:cBhvr>
                                        </p:animEffect>
                                      </p:childTnLst>
                                    </p:cTn>
                                  </p:par>
                                  <p:par>
                                    <p:cTn id="42" presetID="53" presetClass="entr" presetSubtype="16" fill="hold" grpId="0" nodeType="withEffect">
                                      <p:stCondLst>
                                        <p:cond delay="200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Effect transition="in" filter="fade">
                                          <p:cBhvr>
                                            <p:cTn id="46" dur="500"/>
                                            <p:tgtEl>
                                              <p:spTgt spid="17"/>
                                            </p:tgtEl>
                                          </p:cBhvr>
                                        </p:animEffect>
                                      </p:childTnLst>
                                    </p:cTn>
                                  </p:par>
                                  <p:par>
                                    <p:cTn id="47" presetID="53" presetClass="entr" presetSubtype="16" fill="hold" grpId="0" nodeType="withEffect">
                                      <p:stCondLst>
                                        <p:cond delay="200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par>
                                    <p:cTn id="52" presetID="53" presetClass="entr" presetSubtype="16" fill="hold" grpId="0" nodeType="withEffect">
                                      <p:stCondLst>
                                        <p:cond delay="2000"/>
                                      </p:stCondLst>
                                      <p:childTnLst>
                                        <p:set>
                                          <p:cBhvr>
                                            <p:cTn id="53" dur="1" fill="hold">
                                              <p:stCondLst>
                                                <p:cond delay="0"/>
                                              </p:stCondLst>
                                            </p:cTn>
                                            <p:tgtEl>
                                              <p:spTgt spid="15"/>
                                            </p:tgtEl>
                                            <p:attrNameLst>
                                              <p:attrName>style.visibility</p:attrName>
                                            </p:attrNameLst>
                                          </p:cBhvr>
                                          <p:to>
                                            <p:strVal val="visible"/>
                                          </p:to>
                                        </p:set>
                                        <p:anim calcmode="lin" valueType="num">
                                          <p:cBhvr>
                                            <p:cTn id="54" dur="500" fill="hold"/>
                                            <p:tgtEl>
                                              <p:spTgt spid="15"/>
                                            </p:tgtEl>
                                            <p:attrNameLst>
                                              <p:attrName>ppt_w</p:attrName>
                                            </p:attrNameLst>
                                          </p:cBhvr>
                                          <p:tavLst>
                                            <p:tav tm="0">
                                              <p:val>
                                                <p:fltVal val="0"/>
                                              </p:val>
                                            </p:tav>
                                            <p:tav tm="100000">
                                              <p:val>
                                                <p:strVal val="#ppt_w"/>
                                              </p:val>
                                            </p:tav>
                                          </p:tavLst>
                                        </p:anim>
                                        <p:anim calcmode="lin" valueType="num">
                                          <p:cBhvr>
                                            <p:cTn id="55" dur="500" fill="hold"/>
                                            <p:tgtEl>
                                              <p:spTgt spid="15"/>
                                            </p:tgtEl>
                                            <p:attrNameLst>
                                              <p:attrName>ppt_h</p:attrName>
                                            </p:attrNameLst>
                                          </p:cBhvr>
                                          <p:tavLst>
                                            <p:tav tm="0">
                                              <p:val>
                                                <p:fltVal val="0"/>
                                              </p:val>
                                            </p:tav>
                                            <p:tav tm="100000">
                                              <p:val>
                                                <p:strVal val="#ppt_h"/>
                                              </p:val>
                                            </p:tav>
                                          </p:tavLst>
                                        </p:anim>
                                        <p:animEffect transition="in" filter="fade">
                                          <p:cBhvr>
                                            <p:cTn id="56" dur="500"/>
                                            <p:tgtEl>
                                              <p:spTgt spid="15"/>
                                            </p:tgtEl>
                                          </p:cBhvr>
                                        </p:animEffect>
                                      </p:childTnLst>
                                    </p:cTn>
                                  </p:par>
                                  <p:par>
                                    <p:cTn id="57" presetID="53" presetClass="entr" presetSubtype="16" fill="hold" grpId="0" nodeType="withEffect">
                                      <p:stCondLst>
                                        <p:cond delay="200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fltVal val="0"/>
                                              </p:val>
                                            </p:tav>
                                            <p:tav tm="100000">
                                              <p:val>
                                                <p:strVal val="#ppt_h"/>
                                              </p:val>
                                            </p:tav>
                                          </p:tavLst>
                                        </p:anim>
                                        <p:animEffect transition="in" filter="fade">
                                          <p:cBhvr>
                                            <p:cTn id="61" dur="500"/>
                                            <p:tgtEl>
                                              <p:spTgt spid="14"/>
                                            </p:tgtEl>
                                          </p:cBhvr>
                                        </p:animEffect>
                                      </p:childTnLst>
                                    </p:cTn>
                                  </p:par>
                                  <p:par>
                                    <p:cTn id="62" presetID="22" presetClass="entr" presetSubtype="2" fill="hold" grpId="0" nodeType="withEffect">
                                      <p:stCondLst>
                                        <p:cond delay="2250"/>
                                      </p:stCondLst>
                                      <p:childTnLst>
                                        <p:set>
                                          <p:cBhvr>
                                            <p:cTn id="63" dur="1" fill="hold">
                                              <p:stCondLst>
                                                <p:cond delay="0"/>
                                              </p:stCondLst>
                                            </p:cTn>
                                            <p:tgtEl>
                                              <p:spTgt spid="7"/>
                                            </p:tgtEl>
                                            <p:attrNameLst>
                                              <p:attrName>style.visibility</p:attrName>
                                            </p:attrNameLst>
                                          </p:cBhvr>
                                          <p:to>
                                            <p:strVal val="visible"/>
                                          </p:to>
                                        </p:set>
                                        <p:animEffect transition="in" filter="wipe(right)">
                                          <p:cBhvr>
                                            <p:cTn id="64" dur="500"/>
                                            <p:tgtEl>
                                              <p:spTgt spid="7"/>
                                            </p:tgtEl>
                                          </p:cBhvr>
                                        </p:animEffect>
                                      </p:childTnLst>
                                    </p:cTn>
                                  </p:par>
                                  <p:par>
                                    <p:cTn id="65" presetID="22" presetClass="entr" presetSubtype="2" fill="hold" grpId="0" nodeType="withEffect">
                                      <p:stCondLst>
                                        <p:cond delay="2250"/>
                                      </p:stCondLst>
                                      <p:childTnLst>
                                        <p:set>
                                          <p:cBhvr>
                                            <p:cTn id="66" dur="1" fill="hold">
                                              <p:stCondLst>
                                                <p:cond delay="0"/>
                                              </p:stCondLst>
                                            </p:cTn>
                                            <p:tgtEl>
                                              <p:spTgt spid="12"/>
                                            </p:tgtEl>
                                            <p:attrNameLst>
                                              <p:attrName>style.visibility</p:attrName>
                                            </p:attrNameLst>
                                          </p:cBhvr>
                                          <p:to>
                                            <p:strVal val="visible"/>
                                          </p:to>
                                        </p:set>
                                        <p:animEffect transition="in" filter="wipe(right)">
                                          <p:cBhvr>
                                            <p:cTn id="67" dur="500"/>
                                            <p:tgtEl>
                                              <p:spTgt spid="12"/>
                                            </p:tgtEl>
                                          </p:cBhvr>
                                        </p:animEffect>
                                      </p:childTnLst>
                                    </p:cTn>
                                  </p:par>
                                  <p:par>
                                    <p:cTn id="68" presetID="22" presetClass="entr" presetSubtype="2" fill="hold" grpId="0" nodeType="withEffect">
                                      <p:stCondLst>
                                        <p:cond delay="2250"/>
                                      </p:stCondLst>
                                      <p:childTnLst>
                                        <p:set>
                                          <p:cBhvr>
                                            <p:cTn id="69" dur="1" fill="hold">
                                              <p:stCondLst>
                                                <p:cond delay="0"/>
                                              </p:stCondLst>
                                            </p:cTn>
                                            <p:tgtEl>
                                              <p:spTgt spid="11"/>
                                            </p:tgtEl>
                                            <p:attrNameLst>
                                              <p:attrName>style.visibility</p:attrName>
                                            </p:attrNameLst>
                                          </p:cBhvr>
                                          <p:to>
                                            <p:strVal val="visible"/>
                                          </p:to>
                                        </p:set>
                                        <p:animEffect transition="in" filter="wipe(right)">
                                          <p:cBhvr>
                                            <p:cTn id="70" dur="500"/>
                                            <p:tgtEl>
                                              <p:spTgt spid="11"/>
                                            </p:tgtEl>
                                          </p:cBhvr>
                                        </p:animEffect>
                                      </p:childTnLst>
                                    </p:cTn>
                                  </p:par>
                                  <p:par>
                                    <p:cTn id="71" presetID="22" presetClass="entr" presetSubtype="8" fill="hold" grpId="0" nodeType="withEffect">
                                      <p:stCondLst>
                                        <p:cond delay="2250"/>
                                      </p:stCondLst>
                                      <p:childTnLst>
                                        <p:set>
                                          <p:cBhvr>
                                            <p:cTn id="72" dur="1" fill="hold">
                                              <p:stCondLst>
                                                <p:cond delay="0"/>
                                              </p:stCondLst>
                                            </p:cTn>
                                            <p:tgtEl>
                                              <p:spTgt spid="10"/>
                                            </p:tgtEl>
                                            <p:attrNameLst>
                                              <p:attrName>style.visibility</p:attrName>
                                            </p:attrNameLst>
                                          </p:cBhvr>
                                          <p:to>
                                            <p:strVal val="visible"/>
                                          </p:to>
                                        </p:set>
                                        <p:animEffect transition="in" filter="wipe(left)">
                                          <p:cBhvr>
                                            <p:cTn id="73" dur="500"/>
                                            <p:tgtEl>
                                              <p:spTgt spid="10"/>
                                            </p:tgtEl>
                                          </p:cBhvr>
                                        </p:animEffect>
                                      </p:childTnLst>
                                    </p:cTn>
                                  </p:par>
                                  <p:par>
                                    <p:cTn id="74" presetID="22" presetClass="entr" presetSubtype="8" fill="hold" grpId="0" nodeType="withEffect">
                                      <p:stCondLst>
                                        <p:cond delay="2250"/>
                                      </p:stCondLst>
                                      <p:childTnLst>
                                        <p:set>
                                          <p:cBhvr>
                                            <p:cTn id="75" dur="1" fill="hold">
                                              <p:stCondLst>
                                                <p:cond delay="0"/>
                                              </p:stCondLst>
                                            </p:cTn>
                                            <p:tgtEl>
                                              <p:spTgt spid="9"/>
                                            </p:tgtEl>
                                            <p:attrNameLst>
                                              <p:attrName>style.visibility</p:attrName>
                                            </p:attrNameLst>
                                          </p:cBhvr>
                                          <p:to>
                                            <p:strVal val="visible"/>
                                          </p:to>
                                        </p:set>
                                        <p:animEffect transition="in" filter="wipe(left)">
                                          <p:cBhvr>
                                            <p:cTn id="76" dur="500"/>
                                            <p:tgtEl>
                                              <p:spTgt spid="9"/>
                                            </p:tgtEl>
                                          </p:cBhvr>
                                        </p:animEffect>
                                      </p:childTnLst>
                                    </p:cTn>
                                  </p:par>
                                  <p:par>
                                    <p:cTn id="77" presetID="22" presetClass="entr" presetSubtype="8" fill="hold" grpId="0" nodeType="withEffect">
                                      <p:stCondLst>
                                        <p:cond delay="2250"/>
                                      </p:stCondLst>
                                      <p:childTnLst>
                                        <p:set>
                                          <p:cBhvr>
                                            <p:cTn id="78" dur="1" fill="hold">
                                              <p:stCondLst>
                                                <p:cond delay="0"/>
                                              </p:stCondLst>
                                            </p:cTn>
                                            <p:tgtEl>
                                              <p:spTgt spid="8"/>
                                            </p:tgtEl>
                                            <p:attrNameLst>
                                              <p:attrName>style.visibility</p:attrName>
                                            </p:attrNameLst>
                                          </p:cBhvr>
                                          <p:to>
                                            <p:strVal val="visible"/>
                                          </p:to>
                                        </p:set>
                                        <p:animEffect transition="in" filter="wipe(left)">
                                          <p:cBhvr>
                                            <p:cTn id="79" dur="500"/>
                                            <p:tgtEl>
                                              <p:spTgt spid="8"/>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8" fill="hold" grpId="0" nodeType="clickEffect" p14:presetBounceEnd="67000">
                                      <p:stCondLst>
                                        <p:cond delay="0"/>
                                      </p:stCondLst>
                                      <p:childTnLst>
                                        <p:set>
                                          <p:cBhvr>
                                            <p:cTn id="83" dur="1" fill="hold">
                                              <p:stCondLst>
                                                <p:cond delay="0"/>
                                              </p:stCondLst>
                                            </p:cTn>
                                            <p:tgtEl>
                                              <p:spTgt spid="27"/>
                                            </p:tgtEl>
                                            <p:attrNameLst>
                                              <p:attrName>style.visibility</p:attrName>
                                            </p:attrNameLst>
                                          </p:cBhvr>
                                          <p:to>
                                            <p:strVal val="visible"/>
                                          </p:to>
                                        </p:set>
                                        <p:anim calcmode="lin" valueType="num" p14:bounceEnd="67000">
                                          <p:cBhvr additive="base">
                                            <p:cTn id="84" dur="1000" fill="hold"/>
                                            <p:tgtEl>
                                              <p:spTgt spid="27"/>
                                            </p:tgtEl>
                                            <p:attrNameLst>
                                              <p:attrName>ppt_x</p:attrName>
                                            </p:attrNameLst>
                                          </p:cBhvr>
                                          <p:tavLst>
                                            <p:tav tm="0">
                                              <p:val>
                                                <p:strVal val="0-#ppt_w/2"/>
                                              </p:val>
                                            </p:tav>
                                            <p:tav tm="100000">
                                              <p:val>
                                                <p:strVal val="#ppt_x"/>
                                              </p:val>
                                            </p:tav>
                                          </p:tavLst>
                                        </p:anim>
                                        <p:anim calcmode="lin" valueType="num" p14:bounceEnd="67000">
                                          <p:cBhvr additive="base">
                                            <p:cTn id="85"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8" fill="hold" grpId="0" nodeType="clickEffect" p14:presetBounceEnd="67000">
                                      <p:stCondLst>
                                        <p:cond delay="0"/>
                                      </p:stCondLst>
                                      <p:childTnLst>
                                        <p:set>
                                          <p:cBhvr>
                                            <p:cTn id="89" dur="1" fill="hold">
                                              <p:stCondLst>
                                                <p:cond delay="0"/>
                                              </p:stCondLst>
                                            </p:cTn>
                                            <p:tgtEl>
                                              <p:spTgt spid="29"/>
                                            </p:tgtEl>
                                            <p:attrNameLst>
                                              <p:attrName>style.visibility</p:attrName>
                                            </p:attrNameLst>
                                          </p:cBhvr>
                                          <p:to>
                                            <p:strVal val="visible"/>
                                          </p:to>
                                        </p:set>
                                        <p:anim calcmode="lin" valueType="num" p14:bounceEnd="67000">
                                          <p:cBhvr additive="base">
                                            <p:cTn id="90" dur="1000" fill="hold"/>
                                            <p:tgtEl>
                                              <p:spTgt spid="29"/>
                                            </p:tgtEl>
                                            <p:attrNameLst>
                                              <p:attrName>ppt_x</p:attrName>
                                            </p:attrNameLst>
                                          </p:cBhvr>
                                          <p:tavLst>
                                            <p:tav tm="0">
                                              <p:val>
                                                <p:strVal val="0-#ppt_w/2"/>
                                              </p:val>
                                            </p:tav>
                                            <p:tav tm="100000">
                                              <p:val>
                                                <p:strVal val="#ppt_x"/>
                                              </p:val>
                                            </p:tav>
                                          </p:tavLst>
                                        </p:anim>
                                        <p:anim calcmode="lin" valueType="num" p14:bounceEnd="67000">
                                          <p:cBhvr additive="base">
                                            <p:cTn id="91"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8" fill="hold" grpId="0" nodeType="clickEffect" p14:presetBounceEnd="67000">
                                      <p:stCondLst>
                                        <p:cond delay="0"/>
                                      </p:stCondLst>
                                      <p:childTnLst>
                                        <p:set>
                                          <p:cBhvr>
                                            <p:cTn id="95" dur="1" fill="hold">
                                              <p:stCondLst>
                                                <p:cond delay="0"/>
                                              </p:stCondLst>
                                            </p:cTn>
                                            <p:tgtEl>
                                              <p:spTgt spid="25"/>
                                            </p:tgtEl>
                                            <p:attrNameLst>
                                              <p:attrName>style.visibility</p:attrName>
                                            </p:attrNameLst>
                                          </p:cBhvr>
                                          <p:to>
                                            <p:strVal val="visible"/>
                                          </p:to>
                                        </p:set>
                                        <p:anim calcmode="lin" valueType="num" p14:bounceEnd="67000">
                                          <p:cBhvr additive="base">
                                            <p:cTn id="96" dur="1000" fill="hold"/>
                                            <p:tgtEl>
                                              <p:spTgt spid="25"/>
                                            </p:tgtEl>
                                            <p:attrNameLst>
                                              <p:attrName>ppt_x</p:attrName>
                                            </p:attrNameLst>
                                          </p:cBhvr>
                                          <p:tavLst>
                                            <p:tav tm="0">
                                              <p:val>
                                                <p:strVal val="0-#ppt_w/2"/>
                                              </p:val>
                                            </p:tav>
                                            <p:tav tm="100000">
                                              <p:val>
                                                <p:strVal val="#ppt_x"/>
                                              </p:val>
                                            </p:tav>
                                          </p:tavLst>
                                        </p:anim>
                                        <p:anim calcmode="lin" valueType="num" p14:bounceEnd="67000">
                                          <p:cBhvr additive="base">
                                            <p:cTn id="97"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2" fill="hold" grpId="0" nodeType="clickEffect" p14:presetBounceEnd="67000">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14:bounceEnd="67000">
                                          <p:cBhvr additive="base">
                                            <p:cTn id="102" dur="1000" fill="hold"/>
                                            <p:tgtEl>
                                              <p:spTgt spid="31"/>
                                            </p:tgtEl>
                                            <p:attrNameLst>
                                              <p:attrName>ppt_x</p:attrName>
                                            </p:attrNameLst>
                                          </p:cBhvr>
                                          <p:tavLst>
                                            <p:tav tm="0">
                                              <p:val>
                                                <p:strVal val="1+#ppt_w/2"/>
                                              </p:val>
                                            </p:tav>
                                            <p:tav tm="100000">
                                              <p:val>
                                                <p:strVal val="#ppt_x"/>
                                              </p:val>
                                            </p:tav>
                                          </p:tavLst>
                                        </p:anim>
                                        <p:anim calcmode="lin" valueType="num" p14:bounceEnd="67000">
                                          <p:cBhvr additive="base">
                                            <p:cTn id="103" dur="1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 presetClass="entr" presetSubtype="2" fill="hold" grpId="0" nodeType="clickEffect" p14:presetBounceEnd="67000">
                                      <p:stCondLst>
                                        <p:cond delay="0"/>
                                      </p:stCondLst>
                                      <p:childTnLst>
                                        <p:set>
                                          <p:cBhvr>
                                            <p:cTn id="107" dur="1" fill="hold">
                                              <p:stCondLst>
                                                <p:cond delay="0"/>
                                              </p:stCondLst>
                                            </p:cTn>
                                            <p:tgtEl>
                                              <p:spTgt spid="35"/>
                                            </p:tgtEl>
                                            <p:attrNameLst>
                                              <p:attrName>style.visibility</p:attrName>
                                            </p:attrNameLst>
                                          </p:cBhvr>
                                          <p:to>
                                            <p:strVal val="visible"/>
                                          </p:to>
                                        </p:set>
                                        <p:anim calcmode="lin" valueType="num" p14:bounceEnd="67000">
                                          <p:cBhvr additive="base">
                                            <p:cTn id="108" dur="1000" fill="hold"/>
                                            <p:tgtEl>
                                              <p:spTgt spid="35"/>
                                            </p:tgtEl>
                                            <p:attrNameLst>
                                              <p:attrName>ppt_x</p:attrName>
                                            </p:attrNameLst>
                                          </p:cBhvr>
                                          <p:tavLst>
                                            <p:tav tm="0">
                                              <p:val>
                                                <p:strVal val="1+#ppt_w/2"/>
                                              </p:val>
                                            </p:tav>
                                            <p:tav tm="100000">
                                              <p:val>
                                                <p:strVal val="#ppt_x"/>
                                              </p:val>
                                            </p:tav>
                                          </p:tavLst>
                                        </p:anim>
                                        <p:anim calcmode="lin" valueType="num" p14:bounceEnd="67000">
                                          <p:cBhvr additive="base">
                                            <p:cTn id="109"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 presetClass="entr" presetSubtype="2" fill="hold" grpId="0" nodeType="clickEffect" p14:presetBounceEnd="67000">
                                      <p:stCondLst>
                                        <p:cond delay="0"/>
                                      </p:stCondLst>
                                      <p:childTnLst>
                                        <p:set>
                                          <p:cBhvr>
                                            <p:cTn id="113" dur="1" fill="hold">
                                              <p:stCondLst>
                                                <p:cond delay="0"/>
                                              </p:stCondLst>
                                            </p:cTn>
                                            <p:tgtEl>
                                              <p:spTgt spid="33"/>
                                            </p:tgtEl>
                                            <p:attrNameLst>
                                              <p:attrName>style.visibility</p:attrName>
                                            </p:attrNameLst>
                                          </p:cBhvr>
                                          <p:to>
                                            <p:strVal val="visible"/>
                                          </p:to>
                                        </p:set>
                                        <p:anim calcmode="lin" valueType="num" p14:bounceEnd="67000">
                                          <p:cBhvr additive="base">
                                            <p:cTn id="114" dur="1000" fill="hold"/>
                                            <p:tgtEl>
                                              <p:spTgt spid="33"/>
                                            </p:tgtEl>
                                            <p:attrNameLst>
                                              <p:attrName>ppt_x</p:attrName>
                                            </p:attrNameLst>
                                          </p:cBhvr>
                                          <p:tavLst>
                                            <p:tav tm="0">
                                              <p:val>
                                                <p:strVal val="1+#ppt_w/2"/>
                                              </p:val>
                                            </p:tav>
                                            <p:tav tm="100000">
                                              <p:val>
                                                <p:strVal val="#ppt_x"/>
                                              </p:val>
                                            </p:tav>
                                          </p:tavLst>
                                        </p:anim>
                                        <p:anim calcmode="lin" valueType="num" p14:bounceEnd="67000">
                                          <p:cBhvr additive="base">
                                            <p:cTn id="115" dur="10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p:bldP spid="27" grpId="0"/>
          <p:bldP spid="29" grpId="0"/>
          <p:bldP spid="31" grpId="0"/>
          <p:bldP spid="33" grpId="0"/>
          <p:bldP spid="3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0-#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20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ppt_x"/>
                                              </p:val>
                                            </p:tav>
                                            <p:tav tm="100000">
                                              <p:val>
                                                <p:strVal val="#ppt_x"/>
                                              </p:val>
                                            </p:tav>
                                          </p:tavLst>
                                        </p:anim>
                                        <p:anim calcmode="lin" valueType="num">
                                          <p:cBhvr additive="base">
                                            <p:cTn id="12" dur="1000" fill="hold"/>
                                            <p:tgtEl>
                                              <p:spTgt spid="1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40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1000" fill="hold"/>
                                            <p:tgtEl>
                                              <p:spTgt spid="24"/>
                                            </p:tgtEl>
                                            <p:attrNameLst>
                                              <p:attrName>ppt_x</p:attrName>
                                            </p:attrNameLst>
                                          </p:cBhvr>
                                          <p:tavLst>
                                            <p:tav tm="0">
                                              <p:val>
                                                <p:strVal val="#ppt_x"/>
                                              </p:val>
                                            </p:tav>
                                            <p:tav tm="100000">
                                              <p:val>
                                                <p:strVal val="#ppt_x"/>
                                              </p:val>
                                            </p:tav>
                                          </p:tavLst>
                                        </p:anim>
                                        <p:anim calcmode="lin" valueType="num">
                                          <p:cBhvr additive="base">
                                            <p:cTn id="16" dur="1000" fill="hold"/>
                                            <p:tgtEl>
                                              <p:spTgt spid="24"/>
                                            </p:tgtEl>
                                            <p:attrNameLst>
                                              <p:attrName>ppt_y</p:attrName>
                                            </p:attrNameLst>
                                          </p:cBhvr>
                                          <p:tavLst>
                                            <p:tav tm="0">
                                              <p:val>
                                                <p:strVal val="0-#ppt_h/2"/>
                                              </p:val>
                                            </p:tav>
                                            <p:tav tm="100000">
                                              <p:val>
                                                <p:strVal val="#ppt_y"/>
                                              </p:val>
                                            </p:tav>
                                          </p:tavLst>
                                        </p:anim>
                                      </p:childTnLst>
                                    </p:cTn>
                                  </p:par>
                                  <p:par>
                                    <p:cTn id="17" presetID="2" presetClass="entr" presetSubtype="2" fill="hold" grpId="0" nodeType="withEffect">
                                      <p:stCondLst>
                                        <p:cond delay="6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1+#ppt_w/2"/>
                                              </p:val>
                                            </p:tav>
                                            <p:tav tm="100000">
                                              <p:val>
                                                <p:strVal val="#ppt_x"/>
                                              </p:val>
                                            </p:tav>
                                          </p:tavLst>
                                        </p:anim>
                                        <p:anim calcmode="lin" valueType="num">
                                          <p:cBhvr additive="base">
                                            <p:cTn id="20" dur="1000" fill="hold"/>
                                            <p:tgtEl>
                                              <p:spTgt spid="23"/>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80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1000" fill="hold"/>
                                            <p:tgtEl>
                                              <p:spTgt spid="22"/>
                                            </p:tgtEl>
                                            <p:attrNameLst>
                                              <p:attrName>ppt_x</p:attrName>
                                            </p:attrNameLst>
                                          </p:cBhvr>
                                          <p:tavLst>
                                            <p:tav tm="0">
                                              <p:val>
                                                <p:strVal val="#ppt_x"/>
                                              </p:val>
                                            </p:tav>
                                            <p:tav tm="100000">
                                              <p:val>
                                                <p:strVal val="#ppt_x"/>
                                              </p:val>
                                            </p:tav>
                                          </p:tavLst>
                                        </p:anim>
                                        <p:anim calcmode="lin" valueType="num">
                                          <p:cBhvr additive="base">
                                            <p:cTn id="24" dur="10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00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1000" fill="hold"/>
                                            <p:tgtEl>
                                              <p:spTgt spid="21"/>
                                            </p:tgtEl>
                                            <p:attrNameLst>
                                              <p:attrName>ppt_x</p:attrName>
                                            </p:attrNameLst>
                                          </p:cBhvr>
                                          <p:tavLst>
                                            <p:tav tm="0">
                                              <p:val>
                                                <p:strVal val="#ppt_x"/>
                                              </p:val>
                                            </p:tav>
                                            <p:tav tm="100000">
                                              <p:val>
                                                <p:strVal val="#ppt_x"/>
                                              </p:val>
                                            </p:tav>
                                          </p:tavLst>
                                        </p:anim>
                                        <p:anim calcmode="lin" valueType="num">
                                          <p:cBhvr additive="base">
                                            <p:cTn id="28" dur="1000" fill="hold"/>
                                            <p:tgtEl>
                                              <p:spTgt spid="21"/>
                                            </p:tgtEl>
                                            <p:attrNameLst>
                                              <p:attrName>ppt_y</p:attrName>
                                            </p:attrNameLst>
                                          </p:cBhvr>
                                          <p:tavLst>
                                            <p:tav tm="0">
                                              <p:val>
                                                <p:strVal val="1+#ppt_h/2"/>
                                              </p:val>
                                            </p:tav>
                                            <p:tav tm="100000">
                                              <p:val>
                                                <p:strVal val="#ppt_y"/>
                                              </p:val>
                                            </p:tav>
                                          </p:tavLst>
                                        </p:anim>
                                      </p:childTnLst>
                                    </p:cTn>
                                  </p:par>
                                  <p:par>
                                    <p:cTn id="29" presetID="21" presetClass="entr" presetSubtype="1" fill="hold" grpId="0" nodeType="withEffect">
                                      <p:stCondLst>
                                        <p:cond delay="1250"/>
                                      </p:stCondLst>
                                      <p:childTnLst>
                                        <p:set>
                                          <p:cBhvr>
                                            <p:cTn id="30" dur="1" fill="hold">
                                              <p:stCondLst>
                                                <p:cond delay="0"/>
                                              </p:stCondLst>
                                            </p:cTn>
                                            <p:tgtEl>
                                              <p:spTgt spid="6"/>
                                            </p:tgtEl>
                                            <p:attrNameLst>
                                              <p:attrName>style.visibility</p:attrName>
                                            </p:attrNameLst>
                                          </p:cBhvr>
                                          <p:to>
                                            <p:strVal val="visible"/>
                                          </p:to>
                                        </p:set>
                                        <p:animEffect transition="in" filter="wheel(1)">
                                          <p:cBhvr>
                                            <p:cTn id="31" dur="1000"/>
                                            <p:tgtEl>
                                              <p:spTgt spid="6"/>
                                            </p:tgtEl>
                                          </p:cBhvr>
                                        </p:animEffect>
                                      </p:childTnLst>
                                    </p:cTn>
                                  </p:par>
                                  <p:par>
                                    <p:cTn id="32" presetID="53" presetClass="entr" presetSubtype="16" fill="hold" grpId="0" nodeType="withEffect">
                                      <p:stCondLst>
                                        <p:cond delay="200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par>
                                    <p:cTn id="37" presetID="53" presetClass="entr" presetSubtype="16" fill="hold" grpId="0" nodeType="withEffect">
                                      <p:stCondLst>
                                        <p:cond delay="2000"/>
                                      </p:stCondLst>
                                      <p:childTnLst>
                                        <p:set>
                                          <p:cBhvr>
                                            <p:cTn id="38" dur="1" fill="hold">
                                              <p:stCondLst>
                                                <p:cond delay="0"/>
                                              </p:stCondLst>
                                            </p:cTn>
                                            <p:tgtEl>
                                              <p:spTgt spid="18"/>
                                            </p:tgtEl>
                                            <p:attrNameLst>
                                              <p:attrName>style.visibility</p:attrName>
                                            </p:attrNameLst>
                                          </p:cBhvr>
                                          <p:to>
                                            <p:strVal val="visible"/>
                                          </p:to>
                                        </p:set>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fltVal val="0"/>
                                              </p:val>
                                            </p:tav>
                                            <p:tav tm="100000">
                                              <p:val>
                                                <p:strVal val="#ppt_h"/>
                                              </p:val>
                                            </p:tav>
                                          </p:tavLst>
                                        </p:anim>
                                        <p:animEffect transition="in" filter="fade">
                                          <p:cBhvr>
                                            <p:cTn id="41" dur="500"/>
                                            <p:tgtEl>
                                              <p:spTgt spid="18"/>
                                            </p:tgtEl>
                                          </p:cBhvr>
                                        </p:animEffect>
                                      </p:childTnLst>
                                    </p:cTn>
                                  </p:par>
                                  <p:par>
                                    <p:cTn id="42" presetID="53" presetClass="entr" presetSubtype="16" fill="hold" grpId="0" nodeType="withEffect">
                                      <p:stCondLst>
                                        <p:cond delay="200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Effect transition="in" filter="fade">
                                          <p:cBhvr>
                                            <p:cTn id="46" dur="500"/>
                                            <p:tgtEl>
                                              <p:spTgt spid="17"/>
                                            </p:tgtEl>
                                          </p:cBhvr>
                                        </p:animEffect>
                                      </p:childTnLst>
                                    </p:cTn>
                                  </p:par>
                                  <p:par>
                                    <p:cTn id="47" presetID="53" presetClass="entr" presetSubtype="16" fill="hold" grpId="0" nodeType="withEffect">
                                      <p:stCondLst>
                                        <p:cond delay="200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par>
                                    <p:cTn id="52" presetID="53" presetClass="entr" presetSubtype="16" fill="hold" grpId="0" nodeType="withEffect">
                                      <p:stCondLst>
                                        <p:cond delay="2000"/>
                                      </p:stCondLst>
                                      <p:childTnLst>
                                        <p:set>
                                          <p:cBhvr>
                                            <p:cTn id="53" dur="1" fill="hold">
                                              <p:stCondLst>
                                                <p:cond delay="0"/>
                                              </p:stCondLst>
                                            </p:cTn>
                                            <p:tgtEl>
                                              <p:spTgt spid="15"/>
                                            </p:tgtEl>
                                            <p:attrNameLst>
                                              <p:attrName>style.visibility</p:attrName>
                                            </p:attrNameLst>
                                          </p:cBhvr>
                                          <p:to>
                                            <p:strVal val="visible"/>
                                          </p:to>
                                        </p:set>
                                        <p:anim calcmode="lin" valueType="num">
                                          <p:cBhvr>
                                            <p:cTn id="54" dur="500" fill="hold"/>
                                            <p:tgtEl>
                                              <p:spTgt spid="15"/>
                                            </p:tgtEl>
                                            <p:attrNameLst>
                                              <p:attrName>ppt_w</p:attrName>
                                            </p:attrNameLst>
                                          </p:cBhvr>
                                          <p:tavLst>
                                            <p:tav tm="0">
                                              <p:val>
                                                <p:fltVal val="0"/>
                                              </p:val>
                                            </p:tav>
                                            <p:tav tm="100000">
                                              <p:val>
                                                <p:strVal val="#ppt_w"/>
                                              </p:val>
                                            </p:tav>
                                          </p:tavLst>
                                        </p:anim>
                                        <p:anim calcmode="lin" valueType="num">
                                          <p:cBhvr>
                                            <p:cTn id="55" dur="500" fill="hold"/>
                                            <p:tgtEl>
                                              <p:spTgt spid="15"/>
                                            </p:tgtEl>
                                            <p:attrNameLst>
                                              <p:attrName>ppt_h</p:attrName>
                                            </p:attrNameLst>
                                          </p:cBhvr>
                                          <p:tavLst>
                                            <p:tav tm="0">
                                              <p:val>
                                                <p:fltVal val="0"/>
                                              </p:val>
                                            </p:tav>
                                            <p:tav tm="100000">
                                              <p:val>
                                                <p:strVal val="#ppt_h"/>
                                              </p:val>
                                            </p:tav>
                                          </p:tavLst>
                                        </p:anim>
                                        <p:animEffect transition="in" filter="fade">
                                          <p:cBhvr>
                                            <p:cTn id="56" dur="500"/>
                                            <p:tgtEl>
                                              <p:spTgt spid="15"/>
                                            </p:tgtEl>
                                          </p:cBhvr>
                                        </p:animEffect>
                                      </p:childTnLst>
                                    </p:cTn>
                                  </p:par>
                                  <p:par>
                                    <p:cTn id="57" presetID="53" presetClass="entr" presetSubtype="16" fill="hold" grpId="0" nodeType="withEffect">
                                      <p:stCondLst>
                                        <p:cond delay="200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fltVal val="0"/>
                                              </p:val>
                                            </p:tav>
                                            <p:tav tm="100000">
                                              <p:val>
                                                <p:strVal val="#ppt_h"/>
                                              </p:val>
                                            </p:tav>
                                          </p:tavLst>
                                        </p:anim>
                                        <p:animEffect transition="in" filter="fade">
                                          <p:cBhvr>
                                            <p:cTn id="61" dur="500"/>
                                            <p:tgtEl>
                                              <p:spTgt spid="14"/>
                                            </p:tgtEl>
                                          </p:cBhvr>
                                        </p:animEffect>
                                      </p:childTnLst>
                                    </p:cTn>
                                  </p:par>
                                  <p:par>
                                    <p:cTn id="62" presetID="22" presetClass="entr" presetSubtype="2" fill="hold" grpId="0" nodeType="withEffect">
                                      <p:stCondLst>
                                        <p:cond delay="2250"/>
                                      </p:stCondLst>
                                      <p:childTnLst>
                                        <p:set>
                                          <p:cBhvr>
                                            <p:cTn id="63" dur="1" fill="hold">
                                              <p:stCondLst>
                                                <p:cond delay="0"/>
                                              </p:stCondLst>
                                            </p:cTn>
                                            <p:tgtEl>
                                              <p:spTgt spid="7"/>
                                            </p:tgtEl>
                                            <p:attrNameLst>
                                              <p:attrName>style.visibility</p:attrName>
                                            </p:attrNameLst>
                                          </p:cBhvr>
                                          <p:to>
                                            <p:strVal val="visible"/>
                                          </p:to>
                                        </p:set>
                                        <p:animEffect transition="in" filter="wipe(right)">
                                          <p:cBhvr>
                                            <p:cTn id="64" dur="500"/>
                                            <p:tgtEl>
                                              <p:spTgt spid="7"/>
                                            </p:tgtEl>
                                          </p:cBhvr>
                                        </p:animEffect>
                                      </p:childTnLst>
                                    </p:cTn>
                                  </p:par>
                                  <p:par>
                                    <p:cTn id="65" presetID="22" presetClass="entr" presetSubtype="2" fill="hold" grpId="0" nodeType="withEffect">
                                      <p:stCondLst>
                                        <p:cond delay="2250"/>
                                      </p:stCondLst>
                                      <p:childTnLst>
                                        <p:set>
                                          <p:cBhvr>
                                            <p:cTn id="66" dur="1" fill="hold">
                                              <p:stCondLst>
                                                <p:cond delay="0"/>
                                              </p:stCondLst>
                                            </p:cTn>
                                            <p:tgtEl>
                                              <p:spTgt spid="12"/>
                                            </p:tgtEl>
                                            <p:attrNameLst>
                                              <p:attrName>style.visibility</p:attrName>
                                            </p:attrNameLst>
                                          </p:cBhvr>
                                          <p:to>
                                            <p:strVal val="visible"/>
                                          </p:to>
                                        </p:set>
                                        <p:animEffect transition="in" filter="wipe(right)">
                                          <p:cBhvr>
                                            <p:cTn id="67" dur="500"/>
                                            <p:tgtEl>
                                              <p:spTgt spid="12"/>
                                            </p:tgtEl>
                                          </p:cBhvr>
                                        </p:animEffect>
                                      </p:childTnLst>
                                    </p:cTn>
                                  </p:par>
                                  <p:par>
                                    <p:cTn id="68" presetID="22" presetClass="entr" presetSubtype="2" fill="hold" grpId="0" nodeType="withEffect">
                                      <p:stCondLst>
                                        <p:cond delay="2250"/>
                                      </p:stCondLst>
                                      <p:childTnLst>
                                        <p:set>
                                          <p:cBhvr>
                                            <p:cTn id="69" dur="1" fill="hold">
                                              <p:stCondLst>
                                                <p:cond delay="0"/>
                                              </p:stCondLst>
                                            </p:cTn>
                                            <p:tgtEl>
                                              <p:spTgt spid="11"/>
                                            </p:tgtEl>
                                            <p:attrNameLst>
                                              <p:attrName>style.visibility</p:attrName>
                                            </p:attrNameLst>
                                          </p:cBhvr>
                                          <p:to>
                                            <p:strVal val="visible"/>
                                          </p:to>
                                        </p:set>
                                        <p:animEffect transition="in" filter="wipe(right)">
                                          <p:cBhvr>
                                            <p:cTn id="70" dur="500"/>
                                            <p:tgtEl>
                                              <p:spTgt spid="11"/>
                                            </p:tgtEl>
                                          </p:cBhvr>
                                        </p:animEffect>
                                      </p:childTnLst>
                                    </p:cTn>
                                  </p:par>
                                  <p:par>
                                    <p:cTn id="71" presetID="22" presetClass="entr" presetSubtype="8" fill="hold" grpId="0" nodeType="withEffect">
                                      <p:stCondLst>
                                        <p:cond delay="2250"/>
                                      </p:stCondLst>
                                      <p:childTnLst>
                                        <p:set>
                                          <p:cBhvr>
                                            <p:cTn id="72" dur="1" fill="hold">
                                              <p:stCondLst>
                                                <p:cond delay="0"/>
                                              </p:stCondLst>
                                            </p:cTn>
                                            <p:tgtEl>
                                              <p:spTgt spid="10"/>
                                            </p:tgtEl>
                                            <p:attrNameLst>
                                              <p:attrName>style.visibility</p:attrName>
                                            </p:attrNameLst>
                                          </p:cBhvr>
                                          <p:to>
                                            <p:strVal val="visible"/>
                                          </p:to>
                                        </p:set>
                                        <p:animEffect transition="in" filter="wipe(left)">
                                          <p:cBhvr>
                                            <p:cTn id="73" dur="500"/>
                                            <p:tgtEl>
                                              <p:spTgt spid="10"/>
                                            </p:tgtEl>
                                          </p:cBhvr>
                                        </p:animEffect>
                                      </p:childTnLst>
                                    </p:cTn>
                                  </p:par>
                                  <p:par>
                                    <p:cTn id="74" presetID="22" presetClass="entr" presetSubtype="8" fill="hold" grpId="0" nodeType="withEffect">
                                      <p:stCondLst>
                                        <p:cond delay="2250"/>
                                      </p:stCondLst>
                                      <p:childTnLst>
                                        <p:set>
                                          <p:cBhvr>
                                            <p:cTn id="75" dur="1" fill="hold">
                                              <p:stCondLst>
                                                <p:cond delay="0"/>
                                              </p:stCondLst>
                                            </p:cTn>
                                            <p:tgtEl>
                                              <p:spTgt spid="9"/>
                                            </p:tgtEl>
                                            <p:attrNameLst>
                                              <p:attrName>style.visibility</p:attrName>
                                            </p:attrNameLst>
                                          </p:cBhvr>
                                          <p:to>
                                            <p:strVal val="visible"/>
                                          </p:to>
                                        </p:set>
                                        <p:animEffect transition="in" filter="wipe(left)">
                                          <p:cBhvr>
                                            <p:cTn id="76" dur="500"/>
                                            <p:tgtEl>
                                              <p:spTgt spid="9"/>
                                            </p:tgtEl>
                                          </p:cBhvr>
                                        </p:animEffect>
                                      </p:childTnLst>
                                    </p:cTn>
                                  </p:par>
                                  <p:par>
                                    <p:cTn id="77" presetID="22" presetClass="entr" presetSubtype="8" fill="hold" grpId="0" nodeType="withEffect">
                                      <p:stCondLst>
                                        <p:cond delay="2250"/>
                                      </p:stCondLst>
                                      <p:childTnLst>
                                        <p:set>
                                          <p:cBhvr>
                                            <p:cTn id="78" dur="1" fill="hold">
                                              <p:stCondLst>
                                                <p:cond delay="0"/>
                                              </p:stCondLst>
                                            </p:cTn>
                                            <p:tgtEl>
                                              <p:spTgt spid="8"/>
                                            </p:tgtEl>
                                            <p:attrNameLst>
                                              <p:attrName>style.visibility</p:attrName>
                                            </p:attrNameLst>
                                          </p:cBhvr>
                                          <p:to>
                                            <p:strVal val="visible"/>
                                          </p:to>
                                        </p:set>
                                        <p:animEffect transition="in" filter="wipe(left)">
                                          <p:cBhvr>
                                            <p:cTn id="79" dur="500"/>
                                            <p:tgtEl>
                                              <p:spTgt spid="8"/>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8" fill="hold" grpId="0" nodeType="clickEffect">
                                      <p:stCondLst>
                                        <p:cond delay="0"/>
                                      </p:stCondLst>
                                      <p:childTnLst>
                                        <p:set>
                                          <p:cBhvr>
                                            <p:cTn id="83" dur="1" fill="hold">
                                              <p:stCondLst>
                                                <p:cond delay="0"/>
                                              </p:stCondLst>
                                            </p:cTn>
                                            <p:tgtEl>
                                              <p:spTgt spid="27"/>
                                            </p:tgtEl>
                                            <p:attrNameLst>
                                              <p:attrName>style.visibility</p:attrName>
                                            </p:attrNameLst>
                                          </p:cBhvr>
                                          <p:to>
                                            <p:strVal val="visible"/>
                                          </p:to>
                                        </p:set>
                                        <p:anim calcmode="lin" valueType="num">
                                          <p:cBhvr additive="base">
                                            <p:cTn id="84" dur="1000" fill="hold"/>
                                            <p:tgtEl>
                                              <p:spTgt spid="27"/>
                                            </p:tgtEl>
                                            <p:attrNameLst>
                                              <p:attrName>ppt_x</p:attrName>
                                            </p:attrNameLst>
                                          </p:cBhvr>
                                          <p:tavLst>
                                            <p:tav tm="0">
                                              <p:val>
                                                <p:strVal val="0-#ppt_w/2"/>
                                              </p:val>
                                            </p:tav>
                                            <p:tav tm="100000">
                                              <p:val>
                                                <p:strVal val="#ppt_x"/>
                                              </p:val>
                                            </p:tav>
                                          </p:tavLst>
                                        </p:anim>
                                        <p:anim calcmode="lin" valueType="num">
                                          <p:cBhvr additive="base">
                                            <p:cTn id="85"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8" fill="hold" grpId="0" nodeType="clickEffect">
                                      <p:stCondLst>
                                        <p:cond delay="0"/>
                                      </p:stCondLst>
                                      <p:childTnLst>
                                        <p:set>
                                          <p:cBhvr>
                                            <p:cTn id="89" dur="1" fill="hold">
                                              <p:stCondLst>
                                                <p:cond delay="0"/>
                                              </p:stCondLst>
                                            </p:cTn>
                                            <p:tgtEl>
                                              <p:spTgt spid="29"/>
                                            </p:tgtEl>
                                            <p:attrNameLst>
                                              <p:attrName>style.visibility</p:attrName>
                                            </p:attrNameLst>
                                          </p:cBhvr>
                                          <p:to>
                                            <p:strVal val="visible"/>
                                          </p:to>
                                        </p:set>
                                        <p:anim calcmode="lin" valueType="num">
                                          <p:cBhvr additive="base">
                                            <p:cTn id="90" dur="1000" fill="hold"/>
                                            <p:tgtEl>
                                              <p:spTgt spid="29"/>
                                            </p:tgtEl>
                                            <p:attrNameLst>
                                              <p:attrName>ppt_x</p:attrName>
                                            </p:attrNameLst>
                                          </p:cBhvr>
                                          <p:tavLst>
                                            <p:tav tm="0">
                                              <p:val>
                                                <p:strVal val="0-#ppt_w/2"/>
                                              </p:val>
                                            </p:tav>
                                            <p:tav tm="100000">
                                              <p:val>
                                                <p:strVal val="#ppt_x"/>
                                              </p:val>
                                            </p:tav>
                                          </p:tavLst>
                                        </p:anim>
                                        <p:anim calcmode="lin" valueType="num">
                                          <p:cBhvr additive="base">
                                            <p:cTn id="91"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8"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 calcmode="lin" valueType="num">
                                          <p:cBhvr additive="base">
                                            <p:cTn id="96" dur="1000" fill="hold"/>
                                            <p:tgtEl>
                                              <p:spTgt spid="25"/>
                                            </p:tgtEl>
                                            <p:attrNameLst>
                                              <p:attrName>ppt_x</p:attrName>
                                            </p:attrNameLst>
                                          </p:cBhvr>
                                          <p:tavLst>
                                            <p:tav tm="0">
                                              <p:val>
                                                <p:strVal val="0-#ppt_w/2"/>
                                              </p:val>
                                            </p:tav>
                                            <p:tav tm="100000">
                                              <p:val>
                                                <p:strVal val="#ppt_x"/>
                                              </p:val>
                                            </p:tav>
                                          </p:tavLst>
                                        </p:anim>
                                        <p:anim calcmode="lin" valueType="num">
                                          <p:cBhvr additive="base">
                                            <p:cTn id="97"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2" fill="hold" grpId="0" nodeType="click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additive="base">
                                            <p:cTn id="102" dur="1000" fill="hold"/>
                                            <p:tgtEl>
                                              <p:spTgt spid="31"/>
                                            </p:tgtEl>
                                            <p:attrNameLst>
                                              <p:attrName>ppt_x</p:attrName>
                                            </p:attrNameLst>
                                          </p:cBhvr>
                                          <p:tavLst>
                                            <p:tav tm="0">
                                              <p:val>
                                                <p:strVal val="1+#ppt_w/2"/>
                                              </p:val>
                                            </p:tav>
                                            <p:tav tm="100000">
                                              <p:val>
                                                <p:strVal val="#ppt_x"/>
                                              </p:val>
                                            </p:tav>
                                          </p:tavLst>
                                        </p:anim>
                                        <p:anim calcmode="lin" valueType="num">
                                          <p:cBhvr additive="base">
                                            <p:cTn id="103" dur="1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 presetClass="entr" presetSubtype="2" fill="hold" grpId="0" nodeType="clickEffect">
                                      <p:stCondLst>
                                        <p:cond delay="0"/>
                                      </p:stCondLst>
                                      <p:childTnLst>
                                        <p:set>
                                          <p:cBhvr>
                                            <p:cTn id="107" dur="1" fill="hold">
                                              <p:stCondLst>
                                                <p:cond delay="0"/>
                                              </p:stCondLst>
                                            </p:cTn>
                                            <p:tgtEl>
                                              <p:spTgt spid="35"/>
                                            </p:tgtEl>
                                            <p:attrNameLst>
                                              <p:attrName>style.visibility</p:attrName>
                                            </p:attrNameLst>
                                          </p:cBhvr>
                                          <p:to>
                                            <p:strVal val="visible"/>
                                          </p:to>
                                        </p:set>
                                        <p:anim calcmode="lin" valueType="num">
                                          <p:cBhvr additive="base">
                                            <p:cTn id="108" dur="1000" fill="hold"/>
                                            <p:tgtEl>
                                              <p:spTgt spid="35"/>
                                            </p:tgtEl>
                                            <p:attrNameLst>
                                              <p:attrName>ppt_x</p:attrName>
                                            </p:attrNameLst>
                                          </p:cBhvr>
                                          <p:tavLst>
                                            <p:tav tm="0">
                                              <p:val>
                                                <p:strVal val="1+#ppt_w/2"/>
                                              </p:val>
                                            </p:tav>
                                            <p:tav tm="100000">
                                              <p:val>
                                                <p:strVal val="#ppt_x"/>
                                              </p:val>
                                            </p:tav>
                                          </p:tavLst>
                                        </p:anim>
                                        <p:anim calcmode="lin" valueType="num">
                                          <p:cBhvr additive="base">
                                            <p:cTn id="109"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 presetClass="entr" presetSubtype="2" fill="hold" grpId="0" nodeType="clickEffect">
                                      <p:stCondLst>
                                        <p:cond delay="0"/>
                                      </p:stCondLst>
                                      <p:childTnLst>
                                        <p:set>
                                          <p:cBhvr>
                                            <p:cTn id="113" dur="1" fill="hold">
                                              <p:stCondLst>
                                                <p:cond delay="0"/>
                                              </p:stCondLst>
                                            </p:cTn>
                                            <p:tgtEl>
                                              <p:spTgt spid="33"/>
                                            </p:tgtEl>
                                            <p:attrNameLst>
                                              <p:attrName>style.visibility</p:attrName>
                                            </p:attrNameLst>
                                          </p:cBhvr>
                                          <p:to>
                                            <p:strVal val="visible"/>
                                          </p:to>
                                        </p:set>
                                        <p:anim calcmode="lin" valueType="num">
                                          <p:cBhvr additive="base">
                                            <p:cTn id="114" dur="1000" fill="hold"/>
                                            <p:tgtEl>
                                              <p:spTgt spid="33"/>
                                            </p:tgtEl>
                                            <p:attrNameLst>
                                              <p:attrName>ppt_x</p:attrName>
                                            </p:attrNameLst>
                                          </p:cBhvr>
                                          <p:tavLst>
                                            <p:tav tm="0">
                                              <p:val>
                                                <p:strVal val="1+#ppt_w/2"/>
                                              </p:val>
                                            </p:tav>
                                            <p:tav tm="100000">
                                              <p:val>
                                                <p:strVal val="#ppt_x"/>
                                              </p:val>
                                            </p:tav>
                                          </p:tavLst>
                                        </p:anim>
                                        <p:anim calcmode="lin" valueType="num">
                                          <p:cBhvr additive="base">
                                            <p:cTn id="115" dur="10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p:bldP spid="27" grpId="0"/>
          <p:bldP spid="29" grpId="0"/>
          <p:bldP spid="31" grpId="0"/>
          <p:bldP spid="33" grpId="0"/>
          <p:bldP spid="35"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dow">
            <a:extLst>
              <a:ext uri="{FF2B5EF4-FFF2-40B4-BE49-F238E27FC236}">
                <a16:creationId xmlns:a16="http://schemas.microsoft.com/office/drawing/2014/main" id="{F9F58CAA-9160-4006-A549-5ED5CA115EFF}"/>
              </a:ext>
            </a:extLst>
          </p:cNvPr>
          <p:cNvSpPr/>
          <p:nvPr/>
        </p:nvSpPr>
        <p:spPr>
          <a:xfrm>
            <a:off x="1227331" y="4271502"/>
            <a:ext cx="6821714" cy="400050"/>
          </a:xfrm>
          <a:prstGeom prst="ellipse">
            <a:avLst/>
          </a:prstGeom>
          <a:gradFill flip="none" rotWithShape="1">
            <a:gsLst>
              <a:gs pos="10000">
                <a:srgbClr val="000000"/>
              </a:gs>
              <a:gs pos="74000">
                <a:schemeClr val="bg2">
                  <a:alpha val="29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050"/>
          </a:p>
        </p:txBody>
      </p:sp>
      <p:grpSp>
        <p:nvGrpSpPr>
          <p:cNvPr id="46" name="Group 45">
            <a:extLst>
              <a:ext uri="{FF2B5EF4-FFF2-40B4-BE49-F238E27FC236}">
                <a16:creationId xmlns:a16="http://schemas.microsoft.com/office/drawing/2014/main" id="{B6A4E1AF-DDD5-4142-888C-7C253D8816C5}"/>
              </a:ext>
            </a:extLst>
          </p:cNvPr>
          <p:cNvGrpSpPr/>
          <p:nvPr/>
        </p:nvGrpSpPr>
        <p:grpSpPr>
          <a:xfrm>
            <a:off x="3373583" y="715671"/>
            <a:ext cx="2512440" cy="3787155"/>
            <a:chOff x="4419453" y="1124667"/>
            <a:chExt cx="3349920" cy="5049540"/>
          </a:xfrm>
        </p:grpSpPr>
        <p:sp>
          <p:nvSpPr>
            <p:cNvPr id="7" name="Freeform 5">
              <a:extLst>
                <a:ext uri="{FF2B5EF4-FFF2-40B4-BE49-F238E27FC236}">
                  <a16:creationId xmlns:a16="http://schemas.microsoft.com/office/drawing/2014/main" id="{AD1FFE4E-9876-4ECE-9F22-6AF2B8B86082}"/>
                </a:ext>
              </a:extLst>
            </p:cNvPr>
            <p:cNvSpPr>
              <a:spLocks/>
            </p:cNvSpPr>
            <p:nvPr/>
          </p:nvSpPr>
          <p:spPr bwMode="auto">
            <a:xfrm>
              <a:off x="4819698" y="1401614"/>
              <a:ext cx="2549429" cy="4311647"/>
            </a:xfrm>
            <a:custGeom>
              <a:avLst/>
              <a:gdLst>
                <a:gd name="T0" fmla="*/ 421 w 670"/>
                <a:gd name="T1" fmla="*/ 523 h 1134"/>
                <a:gd name="T2" fmla="*/ 670 w 670"/>
                <a:gd name="T3" fmla="*/ 0 h 1134"/>
                <a:gd name="T4" fmla="*/ 335 w 670"/>
                <a:gd name="T5" fmla="*/ 0 h 1134"/>
                <a:gd name="T6" fmla="*/ 0 w 670"/>
                <a:gd name="T7" fmla="*/ 0 h 1134"/>
                <a:gd name="T8" fmla="*/ 249 w 670"/>
                <a:gd name="T9" fmla="*/ 523 h 1134"/>
                <a:gd name="T10" fmla="*/ 248 w 670"/>
                <a:gd name="T11" fmla="*/ 624 h 1134"/>
                <a:gd name="T12" fmla="*/ 0 w 670"/>
                <a:gd name="T13" fmla="*/ 1134 h 1134"/>
                <a:gd name="T14" fmla="*/ 335 w 670"/>
                <a:gd name="T15" fmla="*/ 1134 h 1134"/>
                <a:gd name="T16" fmla="*/ 670 w 670"/>
                <a:gd name="T17" fmla="*/ 1134 h 1134"/>
                <a:gd name="T18" fmla="*/ 422 w 670"/>
                <a:gd name="T19" fmla="*/ 624 h 1134"/>
                <a:gd name="T20" fmla="*/ 421 w 670"/>
                <a:gd name="T21" fmla="*/ 523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0" h="1134">
                  <a:moveTo>
                    <a:pt x="421" y="523"/>
                  </a:moveTo>
                  <a:cubicBezTo>
                    <a:pt x="502" y="422"/>
                    <a:pt x="670" y="190"/>
                    <a:pt x="670" y="0"/>
                  </a:cubicBezTo>
                  <a:cubicBezTo>
                    <a:pt x="335" y="0"/>
                    <a:pt x="335" y="0"/>
                    <a:pt x="335" y="0"/>
                  </a:cubicBezTo>
                  <a:cubicBezTo>
                    <a:pt x="0" y="0"/>
                    <a:pt x="0" y="0"/>
                    <a:pt x="0" y="0"/>
                  </a:cubicBezTo>
                  <a:cubicBezTo>
                    <a:pt x="0" y="190"/>
                    <a:pt x="168" y="422"/>
                    <a:pt x="249" y="523"/>
                  </a:cubicBezTo>
                  <a:cubicBezTo>
                    <a:pt x="273" y="553"/>
                    <a:pt x="272" y="595"/>
                    <a:pt x="248" y="624"/>
                  </a:cubicBezTo>
                  <a:cubicBezTo>
                    <a:pt x="166" y="722"/>
                    <a:pt x="0" y="944"/>
                    <a:pt x="0" y="1134"/>
                  </a:cubicBezTo>
                  <a:cubicBezTo>
                    <a:pt x="335" y="1134"/>
                    <a:pt x="335" y="1134"/>
                    <a:pt x="335" y="1134"/>
                  </a:cubicBezTo>
                  <a:cubicBezTo>
                    <a:pt x="670" y="1134"/>
                    <a:pt x="670" y="1134"/>
                    <a:pt x="670" y="1134"/>
                  </a:cubicBezTo>
                  <a:cubicBezTo>
                    <a:pt x="670" y="944"/>
                    <a:pt x="504" y="722"/>
                    <a:pt x="422" y="624"/>
                  </a:cubicBezTo>
                  <a:cubicBezTo>
                    <a:pt x="398" y="595"/>
                    <a:pt x="397" y="553"/>
                    <a:pt x="421" y="523"/>
                  </a:cubicBezTo>
                  <a:close/>
                </a:path>
              </a:pathLst>
            </a:custGeom>
            <a:gradFill>
              <a:gsLst>
                <a:gs pos="23000">
                  <a:schemeClr val="bg2"/>
                </a:gs>
                <a:gs pos="79000">
                  <a:schemeClr val="bg2"/>
                </a:gs>
                <a:gs pos="49600">
                  <a:schemeClr val="bg2"/>
                </a:gs>
                <a:gs pos="100000">
                  <a:srgbClr val="58BDEC"/>
                </a:gs>
                <a:gs pos="0">
                  <a:srgbClr val="58BDEC"/>
                </a:gs>
              </a:gsLst>
              <a:lin ang="0" scaled="0"/>
            </a:gradFill>
            <a:ln>
              <a:noFill/>
            </a:ln>
            <a:effectLst>
              <a:innerShdw blurRad="114300">
                <a:srgbClr val="006699"/>
              </a:innerShdw>
            </a:effectLst>
          </p:spPr>
          <p:txBody>
            <a:bodyPr vert="horz" wrap="square" lIns="68580" tIns="34290" rIns="68580" bIns="34290" numCol="1" anchor="t" anchorCtr="0" compatLnSpc="1">
              <a:prstTxWarp prst="textNoShape">
                <a:avLst/>
              </a:prstTxWarp>
            </a:bodyPr>
            <a:lstStyle/>
            <a:p>
              <a:endParaRPr lang="ru-UA" sz="1050"/>
            </a:p>
          </p:txBody>
        </p:sp>
        <p:sp>
          <p:nvSpPr>
            <p:cNvPr id="22" name="Freeform 20">
              <a:extLst>
                <a:ext uri="{FF2B5EF4-FFF2-40B4-BE49-F238E27FC236}">
                  <a16:creationId xmlns:a16="http://schemas.microsoft.com/office/drawing/2014/main" id="{F2BD1EE0-4E96-4294-B4E8-97AF1B7E9584}"/>
                </a:ext>
              </a:extLst>
            </p:cNvPr>
            <p:cNvSpPr>
              <a:spLocks/>
            </p:cNvSpPr>
            <p:nvPr/>
          </p:nvSpPr>
          <p:spPr bwMode="auto">
            <a:xfrm>
              <a:off x="4777967" y="1397820"/>
              <a:ext cx="1060365" cy="4315441"/>
            </a:xfrm>
            <a:custGeom>
              <a:avLst/>
              <a:gdLst>
                <a:gd name="T0" fmla="*/ 19 w 279"/>
                <a:gd name="T1" fmla="*/ 0 h 1135"/>
                <a:gd name="T2" fmla="*/ 19 w 279"/>
                <a:gd name="T3" fmla="*/ 15 h 1135"/>
                <a:gd name="T4" fmla="*/ 23 w 279"/>
                <a:gd name="T5" fmla="*/ 54 h 1135"/>
                <a:gd name="T6" fmla="*/ 35 w 279"/>
                <a:gd name="T7" fmla="*/ 115 h 1135"/>
                <a:gd name="T8" fmla="*/ 61 w 279"/>
                <a:gd name="T9" fmla="*/ 192 h 1135"/>
                <a:gd name="T10" fmla="*/ 101 w 279"/>
                <a:gd name="T11" fmla="*/ 279 h 1135"/>
                <a:gd name="T12" fmla="*/ 154 w 279"/>
                <a:gd name="T13" fmla="*/ 372 h 1135"/>
                <a:gd name="T14" fmla="*/ 218 w 279"/>
                <a:gd name="T15" fmla="*/ 467 h 1135"/>
                <a:gd name="T16" fmla="*/ 254 w 279"/>
                <a:gd name="T17" fmla="*/ 515 h 1135"/>
                <a:gd name="T18" fmla="*/ 270 w 279"/>
                <a:gd name="T19" fmla="*/ 540 h 1135"/>
                <a:gd name="T20" fmla="*/ 278 w 279"/>
                <a:gd name="T21" fmla="*/ 569 h 1135"/>
                <a:gd name="T22" fmla="*/ 260 w 279"/>
                <a:gd name="T23" fmla="*/ 625 h 1135"/>
                <a:gd name="T24" fmla="*/ 224 w 279"/>
                <a:gd name="T25" fmla="*/ 672 h 1135"/>
                <a:gd name="T26" fmla="*/ 158 w 279"/>
                <a:gd name="T27" fmla="*/ 766 h 1135"/>
                <a:gd name="T28" fmla="*/ 104 w 279"/>
                <a:gd name="T29" fmla="*/ 858 h 1135"/>
                <a:gd name="T30" fmla="*/ 63 w 279"/>
                <a:gd name="T31" fmla="*/ 945 h 1135"/>
                <a:gd name="T32" fmla="*/ 37 w 279"/>
                <a:gd name="T33" fmla="*/ 1022 h 1135"/>
                <a:gd name="T34" fmla="*/ 25 w 279"/>
                <a:gd name="T35" fmla="*/ 1082 h 1135"/>
                <a:gd name="T36" fmla="*/ 22 w 279"/>
                <a:gd name="T37" fmla="*/ 1121 h 1135"/>
                <a:gd name="T38" fmla="*/ 22 w 279"/>
                <a:gd name="T39" fmla="*/ 1135 h 1135"/>
                <a:gd name="T40" fmla="*/ 0 w 279"/>
                <a:gd name="T41" fmla="*/ 1135 h 1135"/>
                <a:gd name="T42" fmla="*/ 0 w 279"/>
                <a:gd name="T43" fmla="*/ 1120 h 1135"/>
                <a:gd name="T44" fmla="*/ 5 w 279"/>
                <a:gd name="T45" fmla="*/ 1079 h 1135"/>
                <a:gd name="T46" fmla="*/ 20 w 279"/>
                <a:gd name="T47" fmla="*/ 1017 h 1135"/>
                <a:gd name="T48" fmla="*/ 50 w 279"/>
                <a:gd name="T49" fmla="*/ 940 h 1135"/>
                <a:gd name="T50" fmla="*/ 94 w 279"/>
                <a:gd name="T51" fmla="*/ 853 h 1135"/>
                <a:gd name="T52" fmla="*/ 152 w 279"/>
                <a:gd name="T53" fmla="*/ 762 h 1135"/>
                <a:gd name="T54" fmla="*/ 221 w 279"/>
                <a:gd name="T55" fmla="*/ 669 h 1135"/>
                <a:gd name="T56" fmla="*/ 259 w 279"/>
                <a:gd name="T57" fmla="*/ 624 h 1135"/>
                <a:gd name="T58" fmla="*/ 273 w 279"/>
                <a:gd name="T59" fmla="*/ 598 h 1135"/>
                <a:gd name="T60" fmla="*/ 277 w 279"/>
                <a:gd name="T61" fmla="*/ 569 h 1135"/>
                <a:gd name="T62" fmla="*/ 269 w 279"/>
                <a:gd name="T63" fmla="*/ 540 h 1135"/>
                <a:gd name="T64" fmla="*/ 252 w 279"/>
                <a:gd name="T65" fmla="*/ 516 h 1135"/>
                <a:gd name="T66" fmla="*/ 216 w 279"/>
                <a:gd name="T67" fmla="*/ 469 h 1135"/>
                <a:gd name="T68" fmla="*/ 149 w 279"/>
                <a:gd name="T69" fmla="*/ 375 h 1135"/>
                <a:gd name="T70" fmla="*/ 93 w 279"/>
                <a:gd name="T71" fmla="*/ 283 h 1135"/>
                <a:gd name="T72" fmla="*/ 50 w 279"/>
                <a:gd name="T73" fmla="*/ 196 h 1135"/>
                <a:gd name="T74" fmla="*/ 22 w 279"/>
                <a:gd name="T75" fmla="*/ 118 h 1135"/>
                <a:gd name="T76" fmla="*/ 8 w 279"/>
                <a:gd name="T77" fmla="*/ 56 h 1135"/>
                <a:gd name="T78" fmla="*/ 5 w 279"/>
                <a:gd name="T79" fmla="*/ 33 h 1135"/>
                <a:gd name="T80" fmla="*/ 3 w 279"/>
                <a:gd name="T81" fmla="*/ 15 h 1135"/>
                <a:gd name="T82" fmla="*/ 3 w 279"/>
                <a:gd name="T83" fmla="*/ 1 h 1135"/>
                <a:gd name="T84" fmla="*/ 19 w 279"/>
                <a:gd name="T85" fmla="*/ 0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9" h="1135">
                  <a:moveTo>
                    <a:pt x="19" y="0"/>
                  </a:moveTo>
                  <a:cubicBezTo>
                    <a:pt x="19" y="0"/>
                    <a:pt x="19" y="5"/>
                    <a:pt x="19" y="15"/>
                  </a:cubicBezTo>
                  <a:cubicBezTo>
                    <a:pt x="20" y="24"/>
                    <a:pt x="20" y="37"/>
                    <a:pt x="23" y="54"/>
                  </a:cubicBezTo>
                  <a:cubicBezTo>
                    <a:pt x="25" y="71"/>
                    <a:pt x="29" y="92"/>
                    <a:pt x="35" y="115"/>
                  </a:cubicBezTo>
                  <a:cubicBezTo>
                    <a:pt x="41" y="138"/>
                    <a:pt x="50" y="164"/>
                    <a:pt x="61" y="192"/>
                  </a:cubicBezTo>
                  <a:cubicBezTo>
                    <a:pt x="72" y="219"/>
                    <a:pt x="85" y="248"/>
                    <a:pt x="101" y="279"/>
                  </a:cubicBezTo>
                  <a:cubicBezTo>
                    <a:pt x="116" y="309"/>
                    <a:pt x="134" y="340"/>
                    <a:pt x="154" y="372"/>
                  </a:cubicBezTo>
                  <a:cubicBezTo>
                    <a:pt x="174" y="404"/>
                    <a:pt x="195" y="436"/>
                    <a:pt x="218" y="467"/>
                  </a:cubicBezTo>
                  <a:cubicBezTo>
                    <a:pt x="230" y="483"/>
                    <a:pt x="242" y="499"/>
                    <a:pt x="254" y="515"/>
                  </a:cubicBezTo>
                  <a:cubicBezTo>
                    <a:pt x="260" y="523"/>
                    <a:pt x="266" y="530"/>
                    <a:pt x="270" y="540"/>
                  </a:cubicBezTo>
                  <a:cubicBezTo>
                    <a:pt x="275" y="549"/>
                    <a:pt x="277" y="559"/>
                    <a:pt x="278" y="569"/>
                  </a:cubicBezTo>
                  <a:cubicBezTo>
                    <a:pt x="279" y="589"/>
                    <a:pt x="272" y="609"/>
                    <a:pt x="260" y="625"/>
                  </a:cubicBezTo>
                  <a:cubicBezTo>
                    <a:pt x="248" y="640"/>
                    <a:pt x="235" y="656"/>
                    <a:pt x="224" y="672"/>
                  </a:cubicBezTo>
                  <a:cubicBezTo>
                    <a:pt x="200" y="703"/>
                    <a:pt x="178" y="735"/>
                    <a:pt x="158" y="766"/>
                  </a:cubicBezTo>
                  <a:cubicBezTo>
                    <a:pt x="138" y="797"/>
                    <a:pt x="120" y="828"/>
                    <a:pt x="104" y="858"/>
                  </a:cubicBezTo>
                  <a:cubicBezTo>
                    <a:pt x="88" y="889"/>
                    <a:pt x="74" y="918"/>
                    <a:pt x="63" y="945"/>
                  </a:cubicBezTo>
                  <a:cubicBezTo>
                    <a:pt x="52" y="973"/>
                    <a:pt x="43" y="999"/>
                    <a:pt x="37" y="1022"/>
                  </a:cubicBezTo>
                  <a:cubicBezTo>
                    <a:pt x="31" y="1045"/>
                    <a:pt x="28" y="1065"/>
                    <a:pt x="25" y="1082"/>
                  </a:cubicBezTo>
                  <a:cubicBezTo>
                    <a:pt x="23" y="1099"/>
                    <a:pt x="22" y="1112"/>
                    <a:pt x="22" y="1121"/>
                  </a:cubicBezTo>
                  <a:cubicBezTo>
                    <a:pt x="22" y="1130"/>
                    <a:pt x="22" y="1135"/>
                    <a:pt x="22" y="1135"/>
                  </a:cubicBezTo>
                  <a:cubicBezTo>
                    <a:pt x="0" y="1135"/>
                    <a:pt x="0" y="1135"/>
                    <a:pt x="0" y="1135"/>
                  </a:cubicBezTo>
                  <a:cubicBezTo>
                    <a:pt x="0" y="1135"/>
                    <a:pt x="0" y="1130"/>
                    <a:pt x="0" y="1120"/>
                  </a:cubicBezTo>
                  <a:cubicBezTo>
                    <a:pt x="1" y="1111"/>
                    <a:pt x="2" y="1097"/>
                    <a:pt x="5" y="1079"/>
                  </a:cubicBezTo>
                  <a:cubicBezTo>
                    <a:pt x="8" y="1062"/>
                    <a:pt x="13" y="1040"/>
                    <a:pt x="20" y="1017"/>
                  </a:cubicBezTo>
                  <a:cubicBezTo>
                    <a:pt x="28" y="993"/>
                    <a:pt x="37" y="967"/>
                    <a:pt x="50" y="940"/>
                  </a:cubicBezTo>
                  <a:cubicBezTo>
                    <a:pt x="62" y="912"/>
                    <a:pt x="77" y="883"/>
                    <a:pt x="94" y="853"/>
                  </a:cubicBezTo>
                  <a:cubicBezTo>
                    <a:pt x="111" y="823"/>
                    <a:pt x="130" y="793"/>
                    <a:pt x="152" y="762"/>
                  </a:cubicBezTo>
                  <a:cubicBezTo>
                    <a:pt x="173" y="731"/>
                    <a:pt x="196" y="700"/>
                    <a:pt x="221" y="669"/>
                  </a:cubicBezTo>
                  <a:cubicBezTo>
                    <a:pt x="233" y="654"/>
                    <a:pt x="246" y="639"/>
                    <a:pt x="259" y="624"/>
                  </a:cubicBezTo>
                  <a:cubicBezTo>
                    <a:pt x="265" y="616"/>
                    <a:pt x="270" y="608"/>
                    <a:pt x="273" y="598"/>
                  </a:cubicBezTo>
                  <a:cubicBezTo>
                    <a:pt x="276" y="589"/>
                    <a:pt x="278" y="579"/>
                    <a:pt x="277" y="569"/>
                  </a:cubicBezTo>
                  <a:cubicBezTo>
                    <a:pt x="276" y="559"/>
                    <a:pt x="274" y="549"/>
                    <a:pt x="269" y="540"/>
                  </a:cubicBezTo>
                  <a:cubicBezTo>
                    <a:pt x="265" y="531"/>
                    <a:pt x="259" y="524"/>
                    <a:pt x="252" y="516"/>
                  </a:cubicBezTo>
                  <a:cubicBezTo>
                    <a:pt x="240" y="501"/>
                    <a:pt x="228" y="485"/>
                    <a:pt x="216" y="469"/>
                  </a:cubicBezTo>
                  <a:cubicBezTo>
                    <a:pt x="192" y="438"/>
                    <a:pt x="170" y="407"/>
                    <a:pt x="149" y="375"/>
                  </a:cubicBezTo>
                  <a:cubicBezTo>
                    <a:pt x="128" y="344"/>
                    <a:pt x="110" y="313"/>
                    <a:pt x="93" y="283"/>
                  </a:cubicBezTo>
                  <a:cubicBezTo>
                    <a:pt x="77" y="253"/>
                    <a:pt x="62" y="223"/>
                    <a:pt x="50" y="196"/>
                  </a:cubicBezTo>
                  <a:cubicBezTo>
                    <a:pt x="39" y="168"/>
                    <a:pt x="29" y="142"/>
                    <a:pt x="22" y="118"/>
                  </a:cubicBezTo>
                  <a:cubicBezTo>
                    <a:pt x="15" y="95"/>
                    <a:pt x="11" y="74"/>
                    <a:pt x="8" y="56"/>
                  </a:cubicBezTo>
                  <a:cubicBezTo>
                    <a:pt x="7" y="47"/>
                    <a:pt x="5" y="40"/>
                    <a:pt x="5" y="33"/>
                  </a:cubicBezTo>
                  <a:cubicBezTo>
                    <a:pt x="4" y="26"/>
                    <a:pt x="3" y="20"/>
                    <a:pt x="3" y="15"/>
                  </a:cubicBezTo>
                  <a:cubicBezTo>
                    <a:pt x="3" y="6"/>
                    <a:pt x="3" y="1"/>
                    <a:pt x="3" y="1"/>
                  </a:cubicBezTo>
                  <a:lnTo>
                    <a:pt x="19" y="0"/>
                  </a:lnTo>
                  <a:close/>
                </a:path>
              </a:pathLst>
            </a:custGeom>
            <a:solidFill>
              <a:srgbClr val="428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UA" sz="1050"/>
            </a:p>
          </p:txBody>
        </p:sp>
        <p:sp>
          <p:nvSpPr>
            <p:cNvPr id="23" name="Freeform 21">
              <a:extLst>
                <a:ext uri="{FF2B5EF4-FFF2-40B4-BE49-F238E27FC236}">
                  <a16:creationId xmlns:a16="http://schemas.microsoft.com/office/drawing/2014/main" id="{82498AF7-BBB4-4C13-959C-543C6B445FC4}"/>
                </a:ext>
              </a:extLst>
            </p:cNvPr>
            <p:cNvSpPr>
              <a:spLocks/>
            </p:cNvSpPr>
            <p:nvPr/>
          </p:nvSpPr>
          <p:spPr bwMode="auto">
            <a:xfrm>
              <a:off x="6348597" y="1397820"/>
              <a:ext cx="1062262" cy="4315441"/>
            </a:xfrm>
            <a:custGeom>
              <a:avLst/>
              <a:gdLst>
                <a:gd name="T0" fmla="*/ 276 w 279"/>
                <a:gd name="T1" fmla="*/ 1 h 1135"/>
                <a:gd name="T2" fmla="*/ 276 w 279"/>
                <a:gd name="T3" fmla="*/ 15 h 1135"/>
                <a:gd name="T4" fmla="*/ 274 w 279"/>
                <a:gd name="T5" fmla="*/ 33 h 1135"/>
                <a:gd name="T6" fmla="*/ 271 w 279"/>
                <a:gd name="T7" fmla="*/ 56 h 1135"/>
                <a:gd name="T8" fmla="*/ 257 w 279"/>
                <a:gd name="T9" fmla="*/ 118 h 1135"/>
                <a:gd name="T10" fmla="*/ 229 w 279"/>
                <a:gd name="T11" fmla="*/ 196 h 1135"/>
                <a:gd name="T12" fmla="*/ 186 w 279"/>
                <a:gd name="T13" fmla="*/ 283 h 1135"/>
                <a:gd name="T14" fmla="*/ 130 w 279"/>
                <a:gd name="T15" fmla="*/ 375 h 1135"/>
                <a:gd name="T16" fmla="*/ 63 w 279"/>
                <a:gd name="T17" fmla="*/ 469 h 1135"/>
                <a:gd name="T18" fmla="*/ 27 w 279"/>
                <a:gd name="T19" fmla="*/ 516 h 1135"/>
                <a:gd name="T20" fmla="*/ 10 w 279"/>
                <a:gd name="T21" fmla="*/ 540 h 1135"/>
                <a:gd name="T22" fmla="*/ 2 w 279"/>
                <a:gd name="T23" fmla="*/ 569 h 1135"/>
                <a:gd name="T24" fmla="*/ 6 w 279"/>
                <a:gd name="T25" fmla="*/ 598 h 1135"/>
                <a:gd name="T26" fmla="*/ 20 w 279"/>
                <a:gd name="T27" fmla="*/ 624 h 1135"/>
                <a:gd name="T28" fmla="*/ 58 w 279"/>
                <a:gd name="T29" fmla="*/ 669 h 1135"/>
                <a:gd name="T30" fmla="*/ 127 w 279"/>
                <a:gd name="T31" fmla="*/ 762 h 1135"/>
                <a:gd name="T32" fmla="*/ 185 w 279"/>
                <a:gd name="T33" fmla="*/ 853 h 1135"/>
                <a:gd name="T34" fmla="*/ 229 w 279"/>
                <a:gd name="T35" fmla="*/ 940 h 1135"/>
                <a:gd name="T36" fmla="*/ 259 w 279"/>
                <a:gd name="T37" fmla="*/ 1017 h 1135"/>
                <a:gd name="T38" fmla="*/ 274 w 279"/>
                <a:gd name="T39" fmla="*/ 1079 h 1135"/>
                <a:gd name="T40" fmla="*/ 279 w 279"/>
                <a:gd name="T41" fmla="*/ 1120 h 1135"/>
                <a:gd name="T42" fmla="*/ 279 w 279"/>
                <a:gd name="T43" fmla="*/ 1135 h 1135"/>
                <a:gd name="T44" fmla="*/ 257 w 279"/>
                <a:gd name="T45" fmla="*/ 1135 h 1135"/>
                <a:gd name="T46" fmla="*/ 257 w 279"/>
                <a:gd name="T47" fmla="*/ 1121 h 1135"/>
                <a:gd name="T48" fmla="*/ 254 w 279"/>
                <a:gd name="T49" fmla="*/ 1082 h 1135"/>
                <a:gd name="T50" fmla="*/ 242 w 279"/>
                <a:gd name="T51" fmla="*/ 1022 h 1135"/>
                <a:gd name="T52" fmla="*/ 216 w 279"/>
                <a:gd name="T53" fmla="*/ 945 h 1135"/>
                <a:gd name="T54" fmla="*/ 175 w 279"/>
                <a:gd name="T55" fmla="*/ 858 h 1135"/>
                <a:gd name="T56" fmla="*/ 121 w 279"/>
                <a:gd name="T57" fmla="*/ 766 h 1135"/>
                <a:gd name="T58" fmla="*/ 55 w 279"/>
                <a:gd name="T59" fmla="*/ 672 h 1135"/>
                <a:gd name="T60" fmla="*/ 19 w 279"/>
                <a:gd name="T61" fmla="*/ 625 h 1135"/>
                <a:gd name="T62" fmla="*/ 1 w 279"/>
                <a:gd name="T63" fmla="*/ 569 h 1135"/>
                <a:gd name="T64" fmla="*/ 9 w 279"/>
                <a:gd name="T65" fmla="*/ 540 h 1135"/>
                <a:gd name="T66" fmla="*/ 25 w 279"/>
                <a:gd name="T67" fmla="*/ 515 h 1135"/>
                <a:gd name="T68" fmla="*/ 61 w 279"/>
                <a:gd name="T69" fmla="*/ 467 h 1135"/>
                <a:gd name="T70" fmla="*/ 125 w 279"/>
                <a:gd name="T71" fmla="*/ 372 h 1135"/>
                <a:gd name="T72" fmla="*/ 178 w 279"/>
                <a:gd name="T73" fmla="*/ 279 h 1135"/>
                <a:gd name="T74" fmla="*/ 218 w 279"/>
                <a:gd name="T75" fmla="*/ 192 h 1135"/>
                <a:gd name="T76" fmla="*/ 244 w 279"/>
                <a:gd name="T77" fmla="*/ 115 h 1135"/>
                <a:gd name="T78" fmla="*/ 256 w 279"/>
                <a:gd name="T79" fmla="*/ 54 h 1135"/>
                <a:gd name="T80" fmla="*/ 260 w 279"/>
                <a:gd name="T81" fmla="*/ 15 h 1135"/>
                <a:gd name="T82" fmla="*/ 260 w 279"/>
                <a:gd name="T83" fmla="*/ 0 h 1135"/>
                <a:gd name="T84" fmla="*/ 276 w 279"/>
                <a:gd name="T85" fmla="*/ 1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9" h="1135">
                  <a:moveTo>
                    <a:pt x="276" y="1"/>
                  </a:moveTo>
                  <a:cubicBezTo>
                    <a:pt x="276" y="1"/>
                    <a:pt x="276" y="6"/>
                    <a:pt x="276" y="15"/>
                  </a:cubicBezTo>
                  <a:cubicBezTo>
                    <a:pt x="276" y="20"/>
                    <a:pt x="275" y="26"/>
                    <a:pt x="274" y="33"/>
                  </a:cubicBezTo>
                  <a:cubicBezTo>
                    <a:pt x="274" y="40"/>
                    <a:pt x="272" y="47"/>
                    <a:pt x="271" y="56"/>
                  </a:cubicBezTo>
                  <a:cubicBezTo>
                    <a:pt x="268" y="74"/>
                    <a:pt x="264" y="95"/>
                    <a:pt x="257" y="118"/>
                  </a:cubicBezTo>
                  <a:cubicBezTo>
                    <a:pt x="250" y="142"/>
                    <a:pt x="240" y="168"/>
                    <a:pt x="229" y="196"/>
                  </a:cubicBezTo>
                  <a:cubicBezTo>
                    <a:pt x="217" y="223"/>
                    <a:pt x="202" y="253"/>
                    <a:pt x="186" y="283"/>
                  </a:cubicBezTo>
                  <a:cubicBezTo>
                    <a:pt x="169" y="313"/>
                    <a:pt x="151" y="344"/>
                    <a:pt x="130" y="375"/>
                  </a:cubicBezTo>
                  <a:cubicBezTo>
                    <a:pt x="109" y="407"/>
                    <a:pt x="87" y="438"/>
                    <a:pt x="63" y="469"/>
                  </a:cubicBezTo>
                  <a:cubicBezTo>
                    <a:pt x="51" y="485"/>
                    <a:pt x="39" y="501"/>
                    <a:pt x="27" y="516"/>
                  </a:cubicBezTo>
                  <a:cubicBezTo>
                    <a:pt x="20" y="524"/>
                    <a:pt x="14" y="531"/>
                    <a:pt x="10" y="540"/>
                  </a:cubicBezTo>
                  <a:cubicBezTo>
                    <a:pt x="5" y="549"/>
                    <a:pt x="3" y="559"/>
                    <a:pt x="2" y="569"/>
                  </a:cubicBezTo>
                  <a:cubicBezTo>
                    <a:pt x="1" y="579"/>
                    <a:pt x="3" y="589"/>
                    <a:pt x="6" y="598"/>
                  </a:cubicBezTo>
                  <a:cubicBezTo>
                    <a:pt x="9" y="608"/>
                    <a:pt x="14" y="616"/>
                    <a:pt x="20" y="624"/>
                  </a:cubicBezTo>
                  <a:cubicBezTo>
                    <a:pt x="33" y="639"/>
                    <a:pt x="46" y="654"/>
                    <a:pt x="58" y="669"/>
                  </a:cubicBezTo>
                  <a:cubicBezTo>
                    <a:pt x="83" y="700"/>
                    <a:pt x="106" y="731"/>
                    <a:pt x="127" y="762"/>
                  </a:cubicBezTo>
                  <a:cubicBezTo>
                    <a:pt x="149" y="793"/>
                    <a:pt x="168" y="823"/>
                    <a:pt x="185" y="853"/>
                  </a:cubicBezTo>
                  <a:cubicBezTo>
                    <a:pt x="202" y="883"/>
                    <a:pt x="217" y="912"/>
                    <a:pt x="229" y="940"/>
                  </a:cubicBezTo>
                  <a:cubicBezTo>
                    <a:pt x="242" y="967"/>
                    <a:pt x="251" y="993"/>
                    <a:pt x="259" y="1017"/>
                  </a:cubicBezTo>
                  <a:cubicBezTo>
                    <a:pt x="266" y="1040"/>
                    <a:pt x="271" y="1062"/>
                    <a:pt x="274" y="1079"/>
                  </a:cubicBezTo>
                  <a:cubicBezTo>
                    <a:pt x="277" y="1097"/>
                    <a:pt x="278" y="1111"/>
                    <a:pt x="279" y="1120"/>
                  </a:cubicBezTo>
                  <a:cubicBezTo>
                    <a:pt x="279" y="1130"/>
                    <a:pt x="279" y="1135"/>
                    <a:pt x="279" y="1135"/>
                  </a:cubicBezTo>
                  <a:cubicBezTo>
                    <a:pt x="257" y="1135"/>
                    <a:pt x="257" y="1135"/>
                    <a:pt x="257" y="1135"/>
                  </a:cubicBezTo>
                  <a:cubicBezTo>
                    <a:pt x="257" y="1135"/>
                    <a:pt x="257" y="1130"/>
                    <a:pt x="257" y="1121"/>
                  </a:cubicBezTo>
                  <a:cubicBezTo>
                    <a:pt x="257" y="1112"/>
                    <a:pt x="256" y="1099"/>
                    <a:pt x="254" y="1082"/>
                  </a:cubicBezTo>
                  <a:cubicBezTo>
                    <a:pt x="251" y="1065"/>
                    <a:pt x="248" y="1045"/>
                    <a:pt x="242" y="1022"/>
                  </a:cubicBezTo>
                  <a:cubicBezTo>
                    <a:pt x="236" y="999"/>
                    <a:pt x="227" y="973"/>
                    <a:pt x="216" y="945"/>
                  </a:cubicBezTo>
                  <a:cubicBezTo>
                    <a:pt x="205" y="918"/>
                    <a:pt x="191" y="889"/>
                    <a:pt x="175" y="858"/>
                  </a:cubicBezTo>
                  <a:cubicBezTo>
                    <a:pt x="159" y="828"/>
                    <a:pt x="141" y="797"/>
                    <a:pt x="121" y="766"/>
                  </a:cubicBezTo>
                  <a:cubicBezTo>
                    <a:pt x="101" y="735"/>
                    <a:pt x="79" y="703"/>
                    <a:pt x="55" y="672"/>
                  </a:cubicBezTo>
                  <a:cubicBezTo>
                    <a:pt x="44" y="656"/>
                    <a:pt x="31" y="640"/>
                    <a:pt x="19" y="625"/>
                  </a:cubicBezTo>
                  <a:cubicBezTo>
                    <a:pt x="6" y="609"/>
                    <a:pt x="0" y="589"/>
                    <a:pt x="1" y="569"/>
                  </a:cubicBezTo>
                  <a:cubicBezTo>
                    <a:pt x="2" y="559"/>
                    <a:pt x="4" y="549"/>
                    <a:pt x="9" y="540"/>
                  </a:cubicBezTo>
                  <a:cubicBezTo>
                    <a:pt x="13" y="530"/>
                    <a:pt x="19" y="523"/>
                    <a:pt x="25" y="515"/>
                  </a:cubicBezTo>
                  <a:cubicBezTo>
                    <a:pt x="37" y="499"/>
                    <a:pt x="49" y="483"/>
                    <a:pt x="61" y="467"/>
                  </a:cubicBezTo>
                  <a:cubicBezTo>
                    <a:pt x="84" y="436"/>
                    <a:pt x="105" y="404"/>
                    <a:pt x="125" y="372"/>
                  </a:cubicBezTo>
                  <a:cubicBezTo>
                    <a:pt x="145" y="340"/>
                    <a:pt x="163" y="309"/>
                    <a:pt x="178" y="279"/>
                  </a:cubicBezTo>
                  <a:cubicBezTo>
                    <a:pt x="194" y="248"/>
                    <a:pt x="207" y="219"/>
                    <a:pt x="218" y="192"/>
                  </a:cubicBezTo>
                  <a:cubicBezTo>
                    <a:pt x="229" y="164"/>
                    <a:pt x="238" y="138"/>
                    <a:pt x="244" y="115"/>
                  </a:cubicBezTo>
                  <a:cubicBezTo>
                    <a:pt x="250" y="92"/>
                    <a:pt x="254" y="71"/>
                    <a:pt x="256" y="54"/>
                  </a:cubicBezTo>
                  <a:cubicBezTo>
                    <a:pt x="259" y="37"/>
                    <a:pt x="259" y="24"/>
                    <a:pt x="260" y="15"/>
                  </a:cubicBezTo>
                  <a:cubicBezTo>
                    <a:pt x="260" y="5"/>
                    <a:pt x="260" y="0"/>
                    <a:pt x="260" y="0"/>
                  </a:cubicBezTo>
                  <a:lnTo>
                    <a:pt x="276" y="1"/>
                  </a:lnTo>
                  <a:close/>
                </a:path>
              </a:pathLst>
            </a:custGeom>
            <a:solidFill>
              <a:srgbClr val="428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UA" sz="1050"/>
            </a:p>
          </p:txBody>
        </p:sp>
        <p:sp>
          <p:nvSpPr>
            <p:cNvPr id="24" name="Freeform 22">
              <a:extLst>
                <a:ext uri="{FF2B5EF4-FFF2-40B4-BE49-F238E27FC236}">
                  <a16:creationId xmlns:a16="http://schemas.microsoft.com/office/drawing/2014/main" id="{88575D98-C6BB-4516-ABDF-0359BB653167}"/>
                </a:ext>
              </a:extLst>
            </p:cNvPr>
            <p:cNvSpPr>
              <a:spLocks/>
            </p:cNvSpPr>
            <p:nvPr/>
          </p:nvSpPr>
          <p:spPr bwMode="auto">
            <a:xfrm>
              <a:off x="4789348" y="1401614"/>
              <a:ext cx="2610130" cy="214349"/>
            </a:xfrm>
            <a:custGeom>
              <a:avLst/>
              <a:gdLst>
                <a:gd name="T0" fmla="*/ 686 w 686"/>
                <a:gd name="T1" fmla="*/ 0 h 56"/>
                <a:gd name="T2" fmla="*/ 0 w 686"/>
                <a:gd name="T3" fmla="*/ 0 h 56"/>
                <a:gd name="T4" fmla="*/ 5 w 686"/>
                <a:gd name="T5" fmla="*/ 56 h 56"/>
                <a:gd name="T6" fmla="*/ 680 w 686"/>
                <a:gd name="T7" fmla="*/ 56 h 56"/>
                <a:gd name="T8" fmla="*/ 686 w 686"/>
                <a:gd name="T9" fmla="*/ 0 h 56"/>
              </a:gdLst>
              <a:ahLst/>
              <a:cxnLst>
                <a:cxn ang="0">
                  <a:pos x="T0" y="T1"/>
                </a:cxn>
                <a:cxn ang="0">
                  <a:pos x="T2" y="T3"/>
                </a:cxn>
                <a:cxn ang="0">
                  <a:pos x="T4" y="T5"/>
                </a:cxn>
                <a:cxn ang="0">
                  <a:pos x="T6" y="T7"/>
                </a:cxn>
                <a:cxn ang="0">
                  <a:pos x="T8" y="T9"/>
                </a:cxn>
              </a:cxnLst>
              <a:rect l="0" t="0" r="r" b="b"/>
              <a:pathLst>
                <a:path w="686" h="56">
                  <a:moveTo>
                    <a:pt x="686" y="0"/>
                  </a:moveTo>
                  <a:cubicBezTo>
                    <a:pt x="0" y="0"/>
                    <a:pt x="0" y="0"/>
                    <a:pt x="0" y="0"/>
                  </a:cubicBezTo>
                  <a:cubicBezTo>
                    <a:pt x="0" y="19"/>
                    <a:pt x="3" y="38"/>
                    <a:pt x="5" y="56"/>
                  </a:cubicBezTo>
                  <a:cubicBezTo>
                    <a:pt x="680" y="56"/>
                    <a:pt x="680" y="56"/>
                    <a:pt x="680" y="56"/>
                  </a:cubicBezTo>
                  <a:cubicBezTo>
                    <a:pt x="682" y="38"/>
                    <a:pt x="686" y="19"/>
                    <a:pt x="686" y="0"/>
                  </a:cubicBezTo>
                  <a:close/>
                </a:path>
              </a:pathLst>
            </a:custGeom>
            <a:gradFill>
              <a:gsLst>
                <a:gs pos="100000">
                  <a:srgbClr val="000000">
                    <a:alpha val="49000"/>
                  </a:srgbClr>
                </a:gs>
                <a:gs pos="0">
                  <a:schemeClr val="bg2">
                    <a:alpha val="0"/>
                  </a:schemeClr>
                </a:gs>
              </a:gsLst>
              <a:lin ang="16200000" scaled="0"/>
            </a:gradFill>
            <a:ln>
              <a:noFill/>
            </a:ln>
          </p:spPr>
          <p:txBody>
            <a:bodyPr vert="horz" wrap="square" lIns="68580" tIns="34290" rIns="68580" bIns="34290" numCol="1" anchor="t" anchorCtr="0" compatLnSpc="1">
              <a:prstTxWarp prst="textNoShape">
                <a:avLst/>
              </a:prstTxWarp>
            </a:bodyPr>
            <a:lstStyle/>
            <a:p>
              <a:endParaRPr lang="ru-UA" sz="1050"/>
            </a:p>
          </p:txBody>
        </p:sp>
        <p:sp>
          <p:nvSpPr>
            <p:cNvPr id="25" name="Freeform 23">
              <a:extLst>
                <a:ext uri="{FF2B5EF4-FFF2-40B4-BE49-F238E27FC236}">
                  <a16:creationId xmlns:a16="http://schemas.microsoft.com/office/drawing/2014/main" id="{AAC66799-1C77-4850-8A6B-E4BA76C5D35A}"/>
                </a:ext>
              </a:extLst>
            </p:cNvPr>
            <p:cNvSpPr>
              <a:spLocks/>
            </p:cNvSpPr>
            <p:nvPr/>
          </p:nvSpPr>
          <p:spPr bwMode="auto">
            <a:xfrm>
              <a:off x="5599323" y="3070883"/>
              <a:ext cx="404039" cy="1062262"/>
            </a:xfrm>
            <a:custGeom>
              <a:avLst/>
              <a:gdLst>
                <a:gd name="T0" fmla="*/ 10 w 106"/>
                <a:gd name="T1" fmla="*/ 0 h 279"/>
                <a:gd name="T2" fmla="*/ 13 w 106"/>
                <a:gd name="T3" fmla="*/ 2 h 279"/>
                <a:gd name="T4" fmla="*/ 22 w 106"/>
                <a:gd name="T5" fmla="*/ 9 h 279"/>
                <a:gd name="T6" fmla="*/ 35 w 106"/>
                <a:gd name="T7" fmla="*/ 20 h 279"/>
                <a:gd name="T8" fmla="*/ 51 w 106"/>
                <a:gd name="T9" fmla="*/ 35 h 279"/>
                <a:gd name="T10" fmla="*/ 68 w 106"/>
                <a:gd name="T11" fmla="*/ 54 h 279"/>
                <a:gd name="T12" fmla="*/ 86 w 106"/>
                <a:gd name="T13" fmla="*/ 78 h 279"/>
                <a:gd name="T14" fmla="*/ 100 w 106"/>
                <a:gd name="T15" fmla="*/ 108 h 279"/>
                <a:gd name="T16" fmla="*/ 105 w 106"/>
                <a:gd name="T17" fmla="*/ 143 h 279"/>
                <a:gd name="T18" fmla="*/ 97 w 106"/>
                <a:gd name="T19" fmla="*/ 178 h 279"/>
                <a:gd name="T20" fmla="*/ 80 w 106"/>
                <a:gd name="T21" fmla="*/ 206 h 279"/>
                <a:gd name="T22" fmla="*/ 61 w 106"/>
                <a:gd name="T23" fmla="*/ 229 h 279"/>
                <a:gd name="T24" fmla="*/ 43 w 106"/>
                <a:gd name="T25" fmla="*/ 247 h 279"/>
                <a:gd name="T26" fmla="*/ 26 w 106"/>
                <a:gd name="T27" fmla="*/ 261 h 279"/>
                <a:gd name="T28" fmla="*/ 12 w 106"/>
                <a:gd name="T29" fmla="*/ 271 h 279"/>
                <a:gd name="T30" fmla="*/ 3 w 106"/>
                <a:gd name="T31" fmla="*/ 277 h 279"/>
                <a:gd name="T32" fmla="*/ 0 w 106"/>
                <a:gd name="T33" fmla="*/ 279 h 279"/>
                <a:gd name="T34" fmla="*/ 2 w 106"/>
                <a:gd name="T35" fmla="*/ 276 h 279"/>
                <a:gd name="T36" fmla="*/ 9 w 106"/>
                <a:gd name="T37" fmla="*/ 268 h 279"/>
                <a:gd name="T38" fmla="*/ 19 w 106"/>
                <a:gd name="T39" fmla="*/ 254 h 279"/>
                <a:gd name="T40" fmla="*/ 32 w 106"/>
                <a:gd name="T41" fmla="*/ 237 h 279"/>
                <a:gd name="T42" fmla="*/ 47 w 106"/>
                <a:gd name="T43" fmla="*/ 217 h 279"/>
                <a:gd name="T44" fmla="*/ 62 w 106"/>
                <a:gd name="T45" fmla="*/ 194 h 279"/>
                <a:gd name="T46" fmla="*/ 75 w 106"/>
                <a:gd name="T47" fmla="*/ 169 h 279"/>
                <a:gd name="T48" fmla="*/ 81 w 106"/>
                <a:gd name="T49" fmla="*/ 142 h 279"/>
                <a:gd name="T50" fmla="*/ 77 w 106"/>
                <a:gd name="T51" fmla="*/ 115 h 279"/>
                <a:gd name="T52" fmla="*/ 67 w 106"/>
                <a:gd name="T53" fmla="*/ 89 h 279"/>
                <a:gd name="T54" fmla="*/ 53 w 106"/>
                <a:gd name="T55" fmla="*/ 65 h 279"/>
                <a:gd name="T56" fmla="*/ 40 w 106"/>
                <a:gd name="T57" fmla="*/ 44 h 279"/>
                <a:gd name="T58" fmla="*/ 18 w 106"/>
                <a:gd name="T59" fmla="*/ 12 h 279"/>
                <a:gd name="T60" fmla="*/ 12 w 106"/>
                <a:gd name="T61" fmla="*/ 3 h 279"/>
                <a:gd name="T62" fmla="*/ 10 w 106"/>
                <a:gd name="T63"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6" h="279">
                  <a:moveTo>
                    <a:pt x="10" y="0"/>
                  </a:moveTo>
                  <a:cubicBezTo>
                    <a:pt x="10" y="0"/>
                    <a:pt x="11" y="0"/>
                    <a:pt x="13" y="2"/>
                  </a:cubicBezTo>
                  <a:cubicBezTo>
                    <a:pt x="15" y="3"/>
                    <a:pt x="18" y="6"/>
                    <a:pt x="22" y="9"/>
                  </a:cubicBezTo>
                  <a:cubicBezTo>
                    <a:pt x="26" y="12"/>
                    <a:pt x="30" y="15"/>
                    <a:pt x="35" y="20"/>
                  </a:cubicBezTo>
                  <a:cubicBezTo>
                    <a:pt x="40" y="24"/>
                    <a:pt x="45" y="29"/>
                    <a:pt x="51" y="35"/>
                  </a:cubicBezTo>
                  <a:cubicBezTo>
                    <a:pt x="56" y="40"/>
                    <a:pt x="62" y="47"/>
                    <a:pt x="68" y="54"/>
                  </a:cubicBezTo>
                  <a:cubicBezTo>
                    <a:pt x="74" y="61"/>
                    <a:pt x="80" y="69"/>
                    <a:pt x="86" y="78"/>
                  </a:cubicBezTo>
                  <a:cubicBezTo>
                    <a:pt x="91" y="87"/>
                    <a:pt x="97" y="97"/>
                    <a:pt x="100" y="108"/>
                  </a:cubicBezTo>
                  <a:cubicBezTo>
                    <a:pt x="104" y="119"/>
                    <a:pt x="106" y="131"/>
                    <a:pt x="105" y="143"/>
                  </a:cubicBezTo>
                  <a:cubicBezTo>
                    <a:pt x="105" y="155"/>
                    <a:pt x="102" y="167"/>
                    <a:pt x="97" y="178"/>
                  </a:cubicBezTo>
                  <a:cubicBezTo>
                    <a:pt x="93" y="188"/>
                    <a:pt x="87" y="197"/>
                    <a:pt x="80" y="206"/>
                  </a:cubicBezTo>
                  <a:cubicBezTo>
                    <a:pt x="74" y="214"/>
                    <a:pt x="68" y="222"/>
                    <a:pt x="61" y="229"/>
                  </a:cubicBezTo>
                  <a:cubicBezTo>
                    <a:pt x="55" y="235"/>
                    <a:pt x="49" y="241"/>
                    <a:pt x="43" y="247"/>
                  </a:cubicBezTo>
                  <a:cubicBezTo>
                    <a:pt x="37" y="252"/>
                    <a:pt x="31" y="257"/>
                    <a:pt x="26" y="261"/>
                  </a:cubicBezTo>
                  <a:cubicBezTo>
                    <a:pt x="21" y="265"/>
                    <a:pt x="16" y="268"/>
                    <a:pt x="12" y="271"/>
                  </a:cubicBezTo>
                  <a:cubicBezTo>
                    <a:pt x="8" y="274"/>
                    <a:pt x="5" y="276"/>
                    <a:pt x="3" y="277"/>
                  </a:cubicBezTo>
                  <a:cubicBezTo>
                    <a:pt x="1" y="279"/>
                    <a:pt x="0" y="279"/>
                    <a:pt x="0" y="279"/>
                  </a:cubicBezTo>
                  <a:cubicBezTo>
                    <a:pt x="0" y="279"/>
                    <a:pt x="1" y="278"/>
                    <a:pt x="2" y="276"/>
                  </a:cubicBezTo>
                  <a:cubicBezTo>
                    <a:pt x="4" y="274"/>
                    <a:pt x="6" y="271"/>
                    <a:pt x="9" y="268"/>
                  </a:cubicBezTo>
                  <a:cubicBezTo>
                    <a:pt x="12" y="264"/>
                    <a:pt x="15" y="259"/>
                    <a:pt x="19" y="254"/>
                  </a:cubicBezTo>
                  <a:cubicBezTo>
                    <a:pt x="23" y="249"/>
                    <a:pt x="27" y="243"/>
                    <a:pt x="32" y="237"/>
                  </a:cubicBezTo>
                  <a:cubicBezTo>
                    <a:pt x="37" y="231"/>
                    <a:pt x="42" y="224"/>
                    <a:pt x="47" y="217"/>
                  </a:cubicBezTo>
                  <a:cubicBezTo>
                    <a:pt x="52" y="210"/>
                    <a:pt x="57" y="202"/>
                    <a:pt x="62" y="194"/>
                  </a:cubicBezTo>
                  <a:cubicBezTo>
                    <a:pt x="67" y="186"/>
                    <a:pt x="72" y="177"/>
                    <a:pt x="75" y="169"/>
                  </a:cubicBezTo>
                  <a:cubicBezTo>
                    <a:pt x="78" y="160"/>
                    <a:pt x="80" y="151"/>
                    <a:pt x="81" y="142"/>
                  </a:cubicBezTo>
                  <a:cubicBezTo>
                    <a:pt x="81" y="133"/>
                    <a:pt x="80" y="124"/>
                    <a:pt x="77" y="115"/>
                  </a:cubicBezTo>
                  <a:cubicBezTo>
                    <a:pt x="75" y="106"/>
                    <a:pt x="71" y="97"/>
                    <a:pt x="67" y="89"/>
                  </a:cubicBezTo>
                  <a:cubicBezTo>
                    <a:pt x="63" y="80"/>
                    <a:pt x="58" y="72"/>
                    <a:pt x="53" y="65"/>
                  </a:cubicBezTo>
                  <a:cubicBezTo>
                    <a:pt x="49" y="57"/>
                    <a:pt x="44" y="50"/>
                    <a:pt x="40" y="44"/>
                  </a:cubicBezTo>
                  <a:cubicBezTo>
                    <a:pt x="31" y="31"/>
                    <a:pt x="24" y="20"/>
                    <a:pt x="18" y="12"/>
                  </a:cubicBezTo>
                  <a:cubicBezTo>
                    <a:pt x="16" y="8"/>
                    <a:pt x="14" y="5"/>
                    <a:pt x="12" y="3"/>
                  </a:cubicBezTo>
                  <a:cubicBezTo>
                    <a:pt x="11" y="1"/>
                    <a:pt x="10" y="0"/>
                    <a:pt x="10" y="0"/>
                  </a:cubicBezTo>
                  <a:close/>
                </a:path>
              </a:pathLst>
            </a:custGeom>
            <a:gradFill>
              <a:gsLst>
                <a:gs pos="0">
                  <a:schemeClr val="bg2">
                    <a:alpha val="22000"/>
                  </a:schemeClr>
                </a:gs>
                <a:gs pos="100000">
                  <a:srgbClr val="58BDEC">
                    <a:alpha val="16000"/>
                  </a:srgbClr>
                </a:gs>
              </a:gsLst>
              <a:lin ang="16200000" scaled="0"/>
            </a:gradFill>
            <a:ln>
              <a:noFill/>
            </a:ln>
          </p:spPr>
          <p:txBody>
            <a:bodyPr vert="horz" wrap="square" lIns="68580" tIns="34290" rIns="68580" bIns="34290" numCol="1" anchor="t" anchorCtr="0" compatLnSpc="1">
              <a:prstTxWarp prst="textNoShape">
                <a:avLst/>
              </a:prstTxWarp>
            </a:bodyPr>
            <a:lstStyle/>
            <a:p>
              <a:endParaRPr lang="ru-UA" sz="1050"/>
            </a:p>
          </p:txBody>
        </p:sp>
        <p:sp>
          <p:nvSpPr>
            <p:cNvPr id="26" name="Freeform 24">
              <a:extLst>
                <a:ext uri="{FF2B5EF4-FFF2-40B4-BE49-F238E27FC236}">
                  <a16:creationId xmlns:a16="http://schemas.microsoft.com/office/drawing/2014/main" id="{6525D78E-0536-4BC0-9C00-F78A660F1815}"/>
                </a:ext>
              </a:extLst>
            </p:cNvPr>
            <p:cNvSpPr>
              <a:spLocks/>
            </p:cNvSpPr>
            <p:nvPr/>
          </p:nvSpPr>
          <p:spPr bwMode="auto">
            <a:xfrm>
              <a:off x="6181670" y="3070883"/>
              <a:ext cx="404039" cy="1062262"/>
            </a:xfrm>
            <a:custGeom>
              <a:avLst/>
              <a:gdLst>
                <a:gd name="T0" fmla="*/ 95 w 106"/>
                <a:gd name="T1" fmla="*/ 0 h 279"/>
                <a:gd name="T2" fmla="*/ 93 w 106"/>
                <a:gd name="T3" fmla="*/ 3 h 279"/>
                <a:gd name="T4" fmla="*/ 87 w 106"/>
                <a:gd name="T5" fmla="*/ 12 h 279"/>
                <a:gd name="T6" fmla="*/ 66 w 106"/>
                <a:gd name="T7" fmla="*/ 44 h 279"/>
                <a:gd name="T8" fmla="*/ 52 w 106"/>
                <a:gd name="T9" fmla="*/ 65 h 279"/>
                <a:gd name="T10" fmla="*/ 39 w 106"/>
                <a:gd name="T11" fmla="*/ 89 h 279"/>
                <a:gd name="T12" fmla="*/ 28 w 106"/>
                <a:gd name="T13" fmla="*/ 115 h 279"/>
                <a:gd name="T14" fmla="*/ 25 w 106"/>
                <a:gd name="T15" fmla="*/ 142 h 279"/>
                <a:gd name="T16" fmla="*/ 31 w 106"/>
                <a:gd name="T17" fmla="*/ 169 h 279"/>
                <a:gd name="T18" fmla="*/ 43 w 106"/>
                <a:gd name="T19" fmla="*/ 194 h 279"/>
                <a:gd name="T20" fmla="*/ 59 w 106"/>
                <a:gd name="T21" fmla="*/ 217 h 279"/>
                <a:gd name="T22" fmla="*/ 74 w 106"/>
                <a:gd name="T23" fmla="*/ 237 h 279"/>
                <a:gd name="T24" fmla="*/ 87 w 106"/>
                <a:gd name="T25" fmla="*/ 254 h 279"/>
                <a:gd name="T26" fmla="*/ 97 w 106"/>
                <a:gd name="T27" fmla="*/ 268 h 279"/>
                <a:gd name="T28" fmla="*/ 103 w 106"/>
                <a:gd name="T29" fmla="*/ 276 h 279"/>
                <a:gd name="T30" fmla="*/ 106 w 106"/>
                <a:gd name="T31" fmla="*/ 279 h 279"/>
                <a:gd name="T32" fmla="*/ 102 w 106"/>
                <a:gd name="T33" fmla="*/ 277 h 279"/>
                <a:gd name="T34" fmla="*/ 93 w 106"/>
                <a:gd name="T35" fmla="*/ 271 h 279"/>
                <a:gd name="T36" fmla="*/ 80 w 106"/>
                <a:gd name="T37" fmla="*/ 261 h 279"/>
                <a:gd name="T38" fmla="*/ 63 w 106"/>
                <a:gd name="T39" fmla="*/ 247 h 279"/>
                <a:gd name="T40" fmla="*/ 44 w 106"/>
                <a:gd name="T41" fmla="*/ 229 h 279"/>
                <a:gd name="T42" fmla="*/ 25 w 106"/>
                <a:gd name="T43" fmla="*/ 206 h 279"/>
                <a:gd name="T44" fmla="*/ 9 w 106"/>
                <a:gd name="T45" fmla="*/ 178 h 279"/>
                <a:gd name="T46" fmla="*/ 0 w 106"/>
                <a:gd name="T47" fmla="*/ 143 h 279"/>
                <a:gd name="T48" fmla="*/ 5 w 106"/>
                <a:gd name="T49" fmla="*/ 108 h 279"/>
                <a:gd name="T50" fmla="*/ 20 w 106"/>
                <a:gd name="T51" fmla="*/ 78 h 279"/>
                <a:gd name="T52" fmla="*/ 37 w 106"/>
                <a:gd name="T53" fmla="*/ 54 h 279"/>
                <a:gd name="T54" fmla="*/ 55 w 106"/>
                <a:gd name="T55" fmla="*/ 35 h 279"/>
                <a:gd name="T56" fmla="*/ 71 w 106"/>
                <a:gd name="T57" fmla="*/ 20 h 279"/>
                <a:gd name="T58" fmla="*/ 84 w 106"/>
                <a:gd name="T59" fmla="*/ 9 h 279"/>
                <a:gd name="T60" fmla="*/ 92 w 106"/>
                <a:gd name="T61" fmla="*/ 2 h 279"/>
                <a:gd name="T62" fmla="*/ 95 w 106"/>
                <a:gd name="T63"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6" h="279">
                  <a:moveTo>
                    <a:pt x="95" y="0"/>
                  </a:moveTo>
                  <a:cubicBezTo>
                    <a:pt x="95" y="0"/>
                    <a:pt x="95" y="1"/>
                    <a:pt x="93" y="3"/>
                  </a:cubicBezTo>
                  <a:cubicBezTo>
                    <a:pt x="92" y="5"/>
                    <a:pt x="90" y="8"/>
                    <a:pt x="87" y="12"/>
                  </a:cubicBezTo>
                  <a:cubicBezTo>
                    <a:pt x="82" y="20"/>
                    <a:pt x="75" y="31"/>
                    <a:pt x="66" y="44"/>
                  </a:cubicBezTo>
                  <a:cubicBezTo>
                    <a:pt x="62" y="50"/>
                    <a:pt x="57" y="57"/>
                    <a:pt x="52" y="65"/>
                  </a:cubicBezTo>
                  <a:cubicBezTo>
                    <a:pt x="48" y="72"/>
                    <a:pt x="43" y="80"/>
                    <a:pt x="39" y="89"/>
                  </a:cubicBezTo>
                  <a:cubicBezTo>
                    <a:pt x="35" y="97"/>
                    <a:pt x="31" y="106"/>
                    <a:pt x="28" y="115"/>
                  </a:cubicBezTo>
                  <a:cubicBezTo>
                    <a:pt x="26" y="124"/>
                    <a:pt x="24" y="133"/>
                    <a:pt x="25" y="142"/>
                  </a:cubicBezTo>
                  <a:cubicBezTo>
                    <a:pt x="25" y="151"/>
                    <a:pt x="28" y="160"/>
                    <a:pt x="31" y="169"/>
                  </a:cubicBezTo>
                  <a:cubicBezTo>
                    <a:pt x="34" y="177"/>
                    <a:pt x="39" y="186"/>
                    <a:pt x="43" y="194"/>
                  </a:cubicBezTo>
                  <a:cubicBezTo>
                    <a:pt x="48" y="202"/>
                    <a:pt x="53" y="210"/>
                    <a:pt x="59" y="217"/>
                  </a:cubicBezTo>
                  <a:cubicBezTo>
                    <a:pt x="64" y="224"/>
                    <a:pt x="69" y="231"/>
                    <a:pt x="74" y="237"/>
                  </a:cubicBezTo>
                  <a:cubicBezTo>
                    <a:pt x="78" y="243"/>
                    <a:pt x="83" y="249"/>
                    <a:pt x="87" y="254"/>
                  </a:cubicBezTo>
                  <a:cubicBezTo>
                    <a:pt x="91" y="259"/>
                    <a:pt x="94" y="264"/>
                    <a:pt x="97" y="268"/>
                  </a:cubicBezTo>
                  <a:cubicBezTo>
                    <a:pt x="100" y="271"/>
                    <a:pt x="102" y="274"/>
                    <a:pt x="103" y="276"/>
                  </a:cubicBezTo>
                  <a:cubicBezTo>
                    <a:pt x="105" y="278"/>
                    <a:pt x="106" y="279"/>
                    <a:pt x="106" y="279"/>
                  </a:cubicBezTo>
                  <a:cubicBezTo>
                    <a:pt x="106" y="279"/>
                    <a:pt x="104" y="279"/>
                    <a:pt x="102" y="277"/>
                  </a:cubicBezTo>
                  <a:cubicBezTo>
                    <a:pt x="100" y="276"/>
                    <a:pt x="97" y="274"/>
                    <a:pt x="93" y="271"/>
                  </a:cubicBezTo>
                  <a:cubicBezTo>
                    <a:pt x="90" y="268"/>
                    <a:pt x="85" y="265"/>
                    <a:pt x="80" y="261"/>
                  </a:cubicBezTo>
                  <a:cubicBezTo>
                    <a:pt x="75" y="257"/>
                    <a:pt x="69" y="252"/>
                    <a:pt x="63" y="247"/>
                  </a:cubicBezTo>
                  <a:cubicBezTo>
                    <a:pt x="57" y="241"/>
                    <a:pt x="51" y="235"/>
                    <a:pt x="44" y="229"/>
                  </a:cubicBezTo>
                  <a:cubicBezTo>
                    <a:pt x="38" y="222"/>
                    <a:pt x="31" y="214"/>
                    <a:pt x="25" y="206"/>
                  </a:cubicBezTo>
                  <a:cubicBezTo>
                    <a:pt x="19" y="197"/>
                    <a:pt x="13" y="188"/>
                    <a:pt x="9" y="178"/>
                  </a:cubicBezTo>
                  <a:cubicBezTo>
                    <a:pt x="4" y="167"/>
                    <a:pt x="1" y="155"/>
                    <a:pt x="0" y="143"/>
                  </a:cubicBezTo>
                  <a:cubicBezTo>
                    <a:pt x="0" y="131"/>
                    <a:pt x="2" y="119"/>
                    <a:pt x="5" y="108"/>
                  </a:cubicBezTo>
                  <a:cubicBezTo>
                    <a:pt x="9" y="97"/>
                    <a:pt x="14" y="87"/>
                    <a:pt x="20" y="78"/>
                  </a:cubicBezTo>
                  <a:cubicBezTo>
                    <a:pt x="25" y="69"/>
                    <a:pt x="31" y="61"/>
                    <a:pt x="37" y="54"/>
                  </a:cubicBezTo>
                  <a:cubicBezTo>
                    <a:pt x="43" y="47"/>
                    <a:pt x="49" y="40"/>
                    <a:pt x="55" y="35"/>
                  </a:cubicBezTo>
                  <a:cubicBezTo>
                    <a:pt x="61" y="29"/>
                    <a:pt x="66" y="24"/>
                    <a:pt x="71" y="20"/>
                  </a:cubicBezTo>
                  <a:cubicBezTo>
                    <a:pt x="76" y="15"/>
                    <a:pt x="80" y="12"/>
                    <a:pt x="84" y="9"/>
                  </a:cubicBezTo>
                  <a:cubicBezTo>
                    <a:pt x="87" y="6"/>
                    <a:pt x="90" y="3"/>
                    <a:pt x="92" y="2"/>
                  </a:cubicBezTo>
                  <a:cubicBezTo>
                    <a:pt x="94" y="0"/>
                    <a:pt x="95" y="0"/>
                    <a:pt x="95" y="0"/>
                  </a:cubicBezTo>
                  <a:close/>
                </a:path>
              </a:pathLst>
            </a:custGeom>
            <a:gradFill>
              <a:gsLst>
                <a:gs pos="0">
                  <a:schemeClr val="bg2">
                    <a:alpha val="22000"/>
                  </a:schemeClr>
                </a:gs>
                <a:gs pos="100000">
                  <a:srgbClr val="58BDEC">
                    <a:alpha val="16000"/>
                  </a:srgbClr>
                </a:gs>
              </a:gsLst>
              <a:lin ang="16200000" scaled="0"/>
            </a:gradFill>
            <a:ln>
              <a:noFill/>
            </a:ln>
          </p:spPr>
          <p:txBody>
            <a:bodyPr vert="horz" wrap="square" lIns="68580" tIns="34290" rIns="68580" bIns="34290" numCol="1" anchor="t" anchorCtr="0" compatLnSpc="1">
              <a:prstTxWarp prst="textNoShape">
                <a:avLst/>
              </a:prstTxWarp>
            </a:bodyPr>
            <a:lstStyle/>
            <a:p>
              <a:endParaRPr lang="ru-UA" sz="1050"/>
            </a:p>
          </p:txBody>
        </p:sp>
        <p:grpSp>
          <p:nvGrpSpPr>
            <p:cNvPr id="4" name="Group 3">
              <a:extLst>
                <a:ext uri="{FF2B5EF4-FFF2-40B4-BE49-F238E27FC236}">
                  <a16:creationId xmlns:a16="http://schemas.microsoft.com/office/drawing/2014/main" id="{7CBDD895-9985-4E60-B254-A1B896B4A54D}"/>
                </a:ext>
              </a:extLst>
            </p:cNvPr>
            <p:cNvGrpSpPr/>
            <p:nvPr/>
          </p:nvGrpSpPr>
          <p:grpSpPr>
            <a:xfrm>
              <a:off x="4650874" y="1124667"/>
              <a:ext cx="2887077" cy="280741"/>
              <a:chOff x="4650874" y="1124667"/>
              <a:chExt cx="2887077" cy="280741"/>
            </a:xfrm>
          </p:grpSpPr>
          <p:sp>
            <p:nvSpPr>
              <p:cNvPr id="27" name="Freeform 25">
                <a:extLst>
                  <a:ext uri="{FF2B5EF4-FFF2-40B4-BE49-F238E27FC236}">
                    <a16:creationId xmlns:a16="http://schemas.microsoft.com/office/drawing/2014/main" id="{1FDB0AC1-E036-4A2D-9ED6-FDA2CDE9056F}"/>
                  </a:ext>
                </a:extLst>
              </p:cNvPr>
              <p:cNvSpPr>
                <a:spLocks/>
              </p:cNvSpPr>
              <p:nvPr/>
            </p:nvSpPr>
            <p:spPr bwMode="auto">
              <a:xfrm>
                <a:off x="4650874" y="1128461"/>
                <a:ext cx="2887077" cy="276947"/>
              </a:xfrm>
              <a:custGeom>
                <a:avLst/>
                <a:gdLst>
                  <a:gd name="T0" fmla="*/ 741 w 758"/>
                  <a:gd name="T1" fmla="*/ 0 h 73"/>
                  <a:gd name="T2" fmla="*/ 17 w 758"/>
                  <a:gd name="T3" fmla="*/ 0 h 73"/>
                  <a:gd name="T4" fmla="*/ 0 w 758"/>
                  <a:gd name="T5" fmla="*/ 17 h 73"/>
                  <a:gd name="T6" fmla="*/ 0 w 758"/>
                  <a:gd name="T7" fmla="*/ 57 h 73"/>
                  <a:gd name="T8" fmla="*/ 17 w 758"/>
                  <a:gd name="T9" fmla="*/ 73 h 73"/>
                  <a:gd name="T10" fmla="*/ 741 w 758"/>
                  <a:gd name="T11" fmla="*/ 73 h 73"/>
                  <a:gd name="T12" fmla="*/ 758 w 758"/>
                  <a:gd name="T13" fmla="*/ 57 h 73"/>
                  <a:gd name="T14" fmla="*/ 758 w 758"/>
                  <a:gd name="T15" fmla="*/ 17 h 73"/>
                  <a:gd name="T16" fmla="*/ 741 w 758"/>
                  <a:gd name="T1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8" h="73">
                    <a:moveTo>
                      <a:pt x="741" y="0"/>
                    </a:moveTo>
                    <a:cubicBezTo>
                      <a:pt x="17" y="0"/>
                      <a:pt x="17" y="0"/>
                      <a:pt x="17" y="0"/>
                    </a:cubicBezTo>
                    <a:cubicBezTo>
                      <a:pt x="7" y="0"/>
                      <a:pt x="0" y="8"/>
                      <a:pt x="0" y="17"/>
                    </a:cubicBezTo>
                    <a:cubicBezTo>
                      <a:pt x="0" y="57"/>
                      <a:pt x="0" y="57"/>
                      <a:pt x="0" y="57"/>
                    </a:cubicBezTo>
                    <a:cubicBezTo>
                      <a:pt x="0" y="66"/>
                      <a:pt x="7" y="73"/>
                      <a:pt x="17" y="73"/>
                    </a:cubicBezTo>
                    <a:cubicBezTo>
                      <a:pt x="741" y="73"/>
                      <a:pt x="741" y="73"/>
                      <a:pt x="741" y="73"/>
                    </a:cubicBezTo>
                    <a:cubicBezTo>
                      <a:pt x="751" y="73"/>
                      <a:pt x="758" y="66"/>
                      <a:pt x="758" y="57"/>
                    </a:cubicBezTo>
                    <a:cubicBezTo>
                      <a:pt x="758" y="17"/>
                      <a:pt x="758" y="17"/>
                      <a:pt x="758" y="17"/>
                    </a:cubicBezTo>
                    <a:cubicBezTo>
                      <a:pt x="758" y="8"/>
                      <a:pt x="751" y="0"/>
                      <a:pt x="741" y="0"/>
                    </a:cubicBezTo>
                    <a:close/>
                  </a:path>
                </a:pathLst>
              </a:custGeom>
              <a:solidFill>
                <a:srgbClr val="282828"/>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28" name="Rectangle 26">
                <a:extLst>
                  <a:ext uri="{FF2B5EF4-FFF2-40B4-BE49-F238E27FC236}">
                    <a16:creationId xmlns:a16="http://schemas.microsoft.com/office/drawing/2014/main" id="{25BF5DE6-32CA-4B75-8DF7-9642C0467777}"/>
                  </a:ext>
                </a:extLst>
              </p:cNvPr>
              <p:cNvSpPr>
                <a:spLocks noChangeArrowheads="1"/>
              </p:cNvSpPr>
              <p:nvPr/>
            </p:nvSpPr>
            <p:spPr bwMode="auto">
              <a:xfrm>
                <a:off x="4887987" y="1124667"/>
                <a:ext cx="1107788" cy="276947"/>
              </a:xfrm>
              <a:prstGeom prst="rect">
                <a:avLst/>
              </a:prstGeom>
              <a:gradFill flip="none" rotWithShape="1">
                <a:gsLst>
                  <a:gs pos="100000">
                    <a:schemeClr val="tx1">
                      <a:lumMod val="75000"/>
                      <a:alpha val="0"/>
                    </a:schemeClr>
                  </a:gs>
                  <a:gs pos="84000">
                    <a:schemeClr val="tx1">
                      <a:lumMod val="60000"/>
                      <a:lumOff val="40000"/>
                      <a:alpha val="36000"/>
                    </a:schemeClr>
                  </a:gs>
                  <a:gs pos="15036">
                    <a:schemeClr val="tx1">
                      <a:lumMod val="60000"/>
                      <a:lumOff val="40000"/>
                      <a:alpha val="0"/>
                    </a:schemeClr>
                  </a:gs>
                  <a:gs pos="0">
                    <a:schemeClr val="tx1">
                      <a:lumMod val="50000"/>
                      <a:alpha val="0"/>
                    </a:schemeClr>
                  </a:gs>
                </a:gsLst>
                <a:lin ang="10800000" scaled="0"/>
                <a:tileRect/>
              </a:gradFill>
              <a:ln>
                <a:noFill/>
              </a:ln>
            </p:spPr>
            <p:txBody>
              <a:bodyPr vert="horz" wrap="square" lIns="68580" tIns="34290" rIns="68580" bIns="34290" numCol="1" anchor="t" anchorCtr="0" compatLnSpc="1">
                <a:prstTxWarp prst="textNoShape">
                  <a:avLst/>
                </a:prstTxWarp>
              </a:bodyPr>
              <a:lstStyle/>
              <a:p>
                <a:endParaRPr lang="ru-UA" sz="1050"/>
              </a:p>
            </p:txBody>
          </p:sp>
          <p:sp>
            <p:nvSpPr>
              <p:cNvPr id="29" name="Freeform 27">
                <a:extLst>
                  <a:ext uri="{FF2B5EF4-FFF2-40B4-BE49-F238E27FC236}">
                    <a16:creationId xmlns:a16="http://schemas.microsoft.com/office/drawing/2014/main" id="{8871909C-103A-4D40-8EB1-7A12E1A757E1}"/>
                  </a:ext>
                </a:extLst>
              </p:cNvPr>
              <p:cNvSpPr>
                <a:spLocks/>
              </p:cNvSpPr>
              <p:nvPr/>
            </p:nvSpPr>
            <p:spPr bwMode="auto">
              <a:xfrm>
                <a:off x="4666050" y="1382645"/>
                <a:ext cx="2856727" cy="22763"/>
              </a:xfrm>
              <a:custGeom>
                <a:avLst/>
                <a:gdLst>
                  <a:gd name="T0" fmla="*/ 0 w 750"/>
                  <a:gd name="T1" fmla="*/ 0 h 6"/>
                  <a:gd name="T2" fmla="*/ 13 w 750"/>
                  <a:gd name="T3" fmla="*/ 6 h 6"/>
                  <a:gd name="T4" fmla="*/ 737 w 750"/>
                  <a:gd name="T5" fmla="*/ 6 h 6"/>
                  <a:gd name="T6" fmla="*/ 750 w 750"/>
                  <a:gd name="T7" fmla="*/ 0 h 6"/>
                  <a:gd name="T8" fmla="*/ 0 w 750"/>
                  <a:gd name="T9" fmla="*/ 0 h 6"/>
                </a:gdLst>
                <a:ahLst/>
                <a:cxnLst>
                  <a:cxn ang="0">
                    <a:pos x="T0" y="T1"/>
                  </a:cxn>
                  <a:cxn ang="0">
                    <a:pos x="T2" y="T3"/>
                  </a:cxn>
                  <a:cxn ang="0">
                    <a:pos x="T4" y="T5"/>
                  </a:cxn>
                  <a:cxn ang="0">
                    <a:pos x="T6" y="T7"/>
                  </a:cxn>
                  <a:cxn ang="0">
                    <a:pos x="T8" y="T9"/>
                  </a:cxn>
                </a:cxnLst>
                <a:rect l="0" t="0" r="r" b="b"/>
                <a:pathLst>
                  <a:path w="750" h="6">
                    <a:moveTo>
                      <a:pt x="0" y="0"/>
                    </a:moveTo>
                    <a:cubicBezTo>
                      <a:pt x="3" y="4"/>
                      <a:pt x="8" y="6"/>
                      <a:pt x="13" y="6"/>
                    </a:cubicBezTo>
                    <a:cubicBezTo>
                      <a:pt x="737" y="6"/>
                      <a:pt x="737" y="6"/>
                      <a:pt x="737" y="6"/>
                    </a:cubicBezTo>
                    <a:cubicBezTo>
                      <a:pt x="742" y="6"/>
                      <a:pt x="747" y="4"/>
                      <a:pt x="750" y="0"/>
                    </a:cubicBezTo>
                    <a:lnTo>
                      <a:pt x="0" y="0"/>
                    </a:lnTo>
                    <a:close/>
                  </a:path>
                </a:pathLst>
              </a:custGeom>
              <a:solidFill>
                <a:srgbClr val="000000"/>
              </a:solidFill>
              <a:ln>
                <a:noFill/>
              </a:ln>
            </p:spPr>
            <p:txBody>
              <a:bodyPr vert="horz" wrap="square" lIns="68580" tIns="34290" rIns="68580" bIns="34290" numCol="1" anchor="t" anchorCtr="0" compatLnSpc="1">
                <a:prstTxWarp prst="textNoShape">
                  <a:avLst/>
                </a:prstTxWarp>
              </a:bodyPr>
              <a:lstStyle/>
              <a:p>
                <a:endParaRPr lang="ru-UA" sz="1050"/>
              </a:p>
            </p:txBody>
          </p:sp>
        </p:grpSp>
        <p:grpSp>
          <p:nvGrpSpPr>
            <p:cNvPr id="2" name="Group 1">
              <a:extLst>
                <a:ext uri="{FF2B5EF4-FFF2-40B4-BE49-F238E27FC236}">
                  <a16:creationId xmlns:a16="http://schemas.microsoft.com/office/drawing/2014/main" id="{FD2F6B96-F60A-4B03-8315-561B689AA804}"/>
                </a:ext>
              </a:extLst>
            </p:cNvPr>
            <p:cNvGrpSpPr/>
            <p:nvPr/>
          </p:nvGrpSpPr>
          <p:grpSpPr>
            <a:xfrm>
              <a:off x="4419453" y="5855528"/>
              <a:ext cx="3349920" cy="318679"/>
              <a:chOff x="4419453" y="5855528"/>
              <a:chExt cx="3349920" cy="318679"/>
            </a:xfrm>
          </p:grpSpPr>
          <p:sp>
            <p:nvSpPr>
              <p:cNvPr id="31" name="Freeform 29">
                <a:extLst>
                  <a:ext uri="{FF2B5EF4-FFF2-40B4-BE49-F238E27FC236}">
                    <a16:creationId xmlns:a16="http://schemas.microsoft.com/office/drawing/2014/main" id="{9D347E97-B9D9-47DD-B0BA-86371AE4A273}"/>
                  </a:ext>
                </a:extLst>
              </p:cNvPr>
              <p:cNvSpPr>
                <a:spLocks/>
              </p:cNvSpPr>
              <p:nvPr/>
            </p:nvSpPr>
            <p:spPr bwMode="auto">
              <a:xfrm>
                <a:off x="4419453" y="5855528"/>
                <a:ext cx="3349920" cy="318679"/>
              </a:xfrm>
              <a:custGeom>
                <a:avLst/>
                <a:gdLst>
                  <a:gd name="T0" fmla="*/ 864 w 880"/>
                  <a:gd name="T1" fmla="*/ 0 h 84"/>
                  <a:gd name="T2" fmla="*/ 16 w 880"/>
                  <a:gd name="T3" fmla="*/ 0 h 84"/>
                  <a:gd name="T4" fmla="*/ 0 w 880"/>
                  <a:gd name="T5" fmla="*/ 16 h 84"/>
                  <a:gd name="T6" fmla="*/ 0 w 880"/>
                  <a:gd name="T7" fmla="*/ 68 h 84"/>
                  <a:gd name="T8" fmla="*/ 16 w 880"/>
                  <a:gd name="T9" fmla="*/ 84 h 84"/>
                  <a:gd name="T10" fmla="*/ 864 w 880"/>
                  <a:gd name="T11" fmla="*/ 84 h 84"/>
                  <a:gd name="T12" fmla="*/ 880 w 880"/>
                  <a:gd name="T13" fmla="*/ 68 h 84"/>
                  <a:gd name="T14" fmla="*/ 880 w 880"/>
                  <a:gd name="T15" fmla="*/ 16 h 84"/>
                  <a:gd name="T16" fmla="*/ 864 w 880"/>
                  <a:gd name="T1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0" h="84">
                    <a:moveTo>
                      <a:pt x="864" y="0"/>
                    </a:moveTo>
                    <a:cubicBezTo>
                      <a:pt x="16" y="0"/>
                      <a:pt x="16" y="0"/>
                      <a:pt x="16" y="0"/>
                    </a:cubicBezTo>
                    <a:cubicBezTo>
                      <a:pt x="7" y="0"/>
                      <a:pt x="0" y="7"/>
                      <a:pt x="0" y="16"/>
                    </a:cubicBezTo>
                    <a:cubicBezTo>
                      <a:pt x="0" y="68"/>
                      <a:pt x="0" y="68"/>
                      <a:pt x="0" y="68"/>
                    </a:cubicBezTo>
                    <a:cubicBezTo>
                      <a:pt x="0" y="77"/>
                      <a:pt x="7" y="84"/>
                      <a:pt x="16" y="84"/>
                    </a:cubicBezTo>
                    <a:cubicBezTo>
                      <a:pt x="864" y="84"/>
                      <a:pt x="864" y="84"/>
                      <a:pt x="864" y="84"/>
                    </a:cubicBezTo>
                    <a:cubicBezTo>
                      <a:pt x="873" y="84"/>
                      <a:pt x="880" y="77"/>
                      <a:pt x="880" y="68"/>
                    </a:cubicBezTo>
                    <a:cubicBezTo>
                      <a:pt x="880" y="16"/>
                      <a:pt x="880" y="16"/>
                      <a:pt x="880" y="16"/>
                    </a:cubicBezTo>
                    <a:cubicBezTo>
                      <a:pt x="880" y="7"/>
                      <a:pt x="873" y="0"/>
                      <a:pt x="864" y="0"/>
                    </a:cubicBezTo>
                    <a:close/>
                  </a:path>
                </a:pathLst>
              </a:custGeom>
              <a:solidFill>
                <a:srgbClr val="282828"/>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32" name="Rectangle 30">
                <a:extLst>
                  <a:ext uri="{FF2B5EF4-FFF2-40B4-BE49-F238E27FC236}">
                    <a16:creationId xmlns:a16="http://schemas.microsoft.com/office/drawing/2014/main" id="{FA986721-177A-47BD-B18F-EFC0FDE8CA56}"/>
                  </a:ext>
                </a:extLst>
              </p:cNvPr>
              <p:cNvSpPr>
                <a:spLocks noChangeArrowheads="1"/>
              </p:cNvSpPr>
              <p:nvPr/>
            </p:nvSpPr>
            <p:spPr bwMode="auto">
              <a:xfrm>
                <a:off x="4730544" y="5855528"/>
                <a:ext cx="1250055" cy="318679"/>
              </a:xfrm>
              <a:prstGeom prst="rect">
                <a:avLst/>
              </a:prstGeom>
              <a:gradFill flip="none" rotWithShape="1">
                <a:gsLst>
                  <a:gs pos="100000">
                    <a:schemeClr val="tx1">
                      <a:lumMod val="75000"/>
                      <a:alpha val="0"/>
                    </a:schemeClr>
                  </a:gs>
                  <a:gs pos="84000">
                    <a:schemeClr val="tx1">
                      <a:lumMod val="60000"/>
                      <a:lumOff val="40000"/>
                      <a:alpha val="36000"/>
                    </a:schemeClr>
                  </a:gs>
                  <a:gs pos="15036">
                    <a:schemeClr val="tx1">
                      <a:lumMod val="60000"/>
                      <a:lumOff val="40000"/>
                      <a:alpha val="0"/>
                    </a:schemeClr>
                  </a:gs>
                  <a:gs pos="0">
                    <a:schemeClr val="tx1">
                      <a:lumMod val="50000"/>
                      <a:alpha val="0"/>
                    </a:schemeClr>
                  </a:gs>
                </a:gsLst>
                <a:lin ang="10800000" scaled="0"/>
                <a:tileRect/>
              </a:gradFill>
              <a:ln>
                <a:noFill/>
              </a:ln>
            </p:spPr>
            <p:txBody>
              <a:bodyPr vert="horz" wrap="square" lIns="68580" tIns="34290" rIns="68580" bIns="34290" numCol="1" anchor="t" anchorCtr="0" compatLnSpc="1">
                <a:prstTxWarp prst="textNoShape">
                  <a:avLst/>
                </a:prstTxWarp>
              </a:bodyPr>
              <a:lstStyle/>
              <a:p>
                <a:endParaRPr lang="ru-UA" sz="1050"/>
              </a:p>
            </p:txBody>
          </p:sp>
        </p:grpSp>
        <p:grpSp>
          <p:nvGrpSpPr>
            <p:cNvPr id="3" name="Group 2">
              <a:extLst>
                <a:ext uri="{FF2B5EF4-FFF2-40B4-BE49-F238E27FC236}">
                  <a16:creationId xmlns:a16="http://schemas.microsoft.com/office/drawing/2014/main" id="{4EF0A95C-FFC4-4654-B1E0-53E03B6512A5}"/>
                </a:ext>
              </a:extLst>
            </p:cNvPr>
            <p:cNvGrpSpPr/>
            <p:nvPr/>
          </p:nvGrpSpPr>
          <p:grpSpPr>
            <a:xfrm>
              <a:off x="4650874" y="5644973"/>
              <a:ext cx="2887077" cy="210556"/>
              <a:chOff x="4650874" y="5644973"/>
              <a:chExt cx="2887077" cy="210556"/>
            </a:xfrm>
          </p:grpSpPr>
          <p:sp>
            <p:nvSpPr>
              <p:cNvPr id="30" name="Freeform 28">
                <a:extLst>
                  <a:ext uri="{FF2B5EF4-FFF2-40B4-BE49-F238E27FC236}">
                    <a16:creationId xmlns:a16="http://schemas.microsoft.com/office/drawing/2014/main" id="{F591287A-CA55-47A3-911C-047436139688}"/>
                  </a:ext>
                </a:extLst>
              </p:cNvPr>
              <p:cNvSpPr>
                <a:spLocks/>
              </p:cNvSpPr>
              <p:nvPr/>
            </p:nvSpPr>
            <p:spPr bwMode="auto">
              <a:xfrm>
                <a:off x="4650874" y="5644973"/>
                <a:ext cx="2887077" cy="210556"/>
              </a:xfrm>
              <a:custGeom>
                <a:avLst/>
                <a:gdLst>
                  <a:gd name="T0" fmla="*/ 741 w 758"/>
                  <a:gd name="T1" fmla="*/ 0 h 55"/>
                  <a:gd name="T2" fmla="*/ 17 w 758"/>
                  <a:gd name="T3" fmla="*/ 0 h 55"/>
                  <a:gd name="T4" fmla="*/ 0 w 758"/>
                  <a:gd name="T5" fmla="*/ 16 h 55"/>
                  <a:gd name="T6" fmla="*/ 0 w 758"/>
                  <a:gd name="T7" fmla="*/ 55 h 55"/>
                  <a:gd name="T8" fmla="*/ 758 w 758"/>
                  <a:gd name="T9" fmla="*/ 55 h 55"/>
                  <a:gd name="T10" fmla="*/ 758 w 758"/>
                  <a:gd name="T11" fmla="*/ 16 h 55"/>
                  <a:gd name="T12" fmla="*/ 741 w 758"/>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758" h="55">
                    <a:moveTo>
                      <a:pt x="741" y="0"/>
                    </a:moveTo>
                    <a:cubicBezTo>
                      <a:pt x="17" y="0"/>
                      <a:pt x="17" y="0"/>
                      <a:pt x="17" y="0"/>
                    </a:cubicBezTo>
                    <a:cubicBezTo>
                      <a:pt x="7" y="0"/>
                      <a:pt x="0" y="7"/>
                      <a:pt x="0" y="16"/>
                    </a:cubicBezTo>
                    <a:cubicBezTo>
                      <a:pt x="0" y="55"/>
                      <a:pt x="0" y="55"/>
                      <a:pt x="0" y="55"/>
                    </a:cubicBezTo>
                    <a:cubicBezTo>
                      <a:pt x="758" y="55"/>
                      <a:pt x="758" y="55"/>
                      <a:pt x="758" y="55"/>
                    </a:cubicBezTo>
                    <a:cubicBezTo>
                      <a:pt x="758" y="16"/>
                      <a:pt x="758" y="16"/>
                      <a:pt x="758" y="16"/>
                    </a:cubicBezTo>
                    <a:cubicBezTo>
                      <a:pt x="758" y="7"/>
                      <a:pt x="751" y="0"/>
                      <a:pt x="741" y="0"/>
                    </a:cubicBezTo>
                    <a:close/>
                  </a:path>
                </a:pathLst>
              </a:custGeom>
              <a:solidFill>
                <a:srgbClr val="282828"/>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33" name="Rectangle 31">
                <a:extLst>
                  <a:ext uri="{FF2B5EF4-FFF2-40B4-BE49-F238E27FC236}">
                    <a16:creationId xmlns:a16="http://schemas.microsoft.com/office/drawing/2014/main" id="{DBCB6EDD-B33A-4577-BD6C-3EA10C1266E8}"/>
                  </a:ext>
                </a:extLst>
              </p:cNvPr>
              <p:cNvSpPr>
                <a:spLocks noChangeArrowheads="1"/>
              </p:cNvSpPr>
              <p:nvPr/>
            </p:nvSpPr>
            <p:spPr bwMode="auto">
              <a:xfrm>
                <a:off x="4914543" y="5644973"/>
                <a:ext cx="605110" cy="210556"/>
              </a:xfrm>
              <a:prstGeom prst="rect">
                <a:avLst/>
              </a:prstGeom>
              <a:gradFill flip="none" rotWithShape="1">
                <a:gsLst>
                  <a:gs pos="100000">
                    <a:schemeClr val="tx1">
                      <a:lumMod val="75000"/>
                      <a:alpha val="0"/>
                    </a:schemeClr>
                  </a:gs>
                  <a:gs pos="84000">
                    <a:schemeClr val="tx1">
                      <a:lumMod val="60000"/>
                      <a:lumOff val="40000"/>
                      <a:alpha val="43000"/>
                    </a:schemeClr>
                  </a:gs>
                  <a:gs pos="15036">
                    <a:schemeClr val="tx1">
                      <a:lumMod val="60000"/>
                      <a:lumOff val="40000"/>
                      <a:alpha val="18000"/>
                    </a:schemeClr>
                  </a:gs>
                  <a:gs pos="0">
                    <a:schemeClr val="tx1">
                      <a:lumMod val="50000"/>
                      <a:alpha val="0"/>
                    </a:schemeClr>
                  </a:gs>
                </a:gsLst>
                <a:lin ang="10800000" scaled="0"/>
                <a:tileRect/>
              </a:gradFill>
              <a:ln>
                <a:noFill/>
              </a:ln>
            </p:spPr>
            <p:txBody>
              <a:bodyPr vert="horz" wrap="square" lIns="68580" tIns="34290" rIns="68580" bIns="34290" numCol="1" anchor="t" anchorCtr="0" compatLnSpc="1">
                <a:prstTxWarp prst="textNoShape">
                  <a:avLst/>
                </a:prstTxWarp>
              </a:bodyPr>
              <a:lstStyle/>
              <a:p>
                <a:endParaRPr lang="ru-UA" sz="1050"/>
              </a:p>
            </p:txBody>
          </p:sp>
          <p:sp>
            <p:nvSpPr>
              <p:cNvPr id="34" name="Rectangle 32">
                <a:extLst>
                  <a:ext uri="{FF2B5EF4-FFF2-40B4-BE49-F238E27FC236}">
                    <a16:creationId xmlns:a16="http://schemas.microsoft.com/office/drawing/2014/main" id="{87988B32-2EE2-4038-9DF8-10E9C9A3430F}"/>
                  </a:ext>
                </a:extLst>
              </p:cNvPr>
              <p:cNvSpPr>
                <a:spLocks noChangeArrowheads="1"/>
              </p:cNvSpPr>
              <p:nvPr/>
            </p:nvSpPr>
            <p:spPr bwMode="auto">
              <a:xfrm>
                <a:off x="4650874" y="5709467"/>
                <a:ext cx="2887077" cy="146061"/>
              </a:xfrm>
              <a:prstGeom prst="rect">
                <a:avLst/>
              </a:prstGeom>
              <a:gradFill>
                <a:gsLst>
                  <a:gs pos="100000">
                    <a:srgbClr val="000000">
                      <a:alpha val="67000"/>
                    </a:srgbClr>
                  </a:gs>
                  <a:gs pos="0">
                    <a:srgbClr val="000000">
                      <a:alpha val="0"/>
                    </a:srgbClr>
                  </a:gs>
                </a:gsLst>
                <a:lin ang="5400000" scaled="0"/>
              </a:gradFill>
              <a:ln>
                <a:noFill/>
              </a:ln>
            </p:spPr>
            <p:txBody>
              <a:bodyPr vert="horz" wrap="square" lIns="68580" tIns="34290" rIns="68580" bIns="34290" numCol="1" anchor="t" anchorCtr="0" compatLnSpc="1">
                <a:prstTxWarp prst="textNoShape">
                  <a:avLst/>
                </a:prstTxWarp>
              </a:bodyPr>
              <a:lstStyle/>
              <a:p>
                <a:endParaRPr lang="ru-UA" sz="1050"/>
              </a:p>
            </p:txBody>
          </p:sp>
        </p:grpSp>
      </p:grpSp>
      <p:grpSp>
        <p:nvGrpSpPr>
          <p:cNvPr id="6" name="Group 5">
            <a:extLst>
              <a:ext uri="{FF2B5EF4-FFF2-40B4-BE49-F238E27FC236}">
                <a16:creationId xmlns:a16="http://schemas.microsoft.com/office/drawing/2014/main" id="{21EE0D58-3EBA-4506-9584-9C943FEB66B1}"/>
              </a:ext>
            </a:extLst>
          </p:cNvPr>
          <p:cNvGrpSpPr/>
          <p:nvPr/>
        </p:nvGrpSpPr>
        <p:grpSpPr>
          <a:xfrm>
            <a:off x="3722138" y="3775841"/>
            <a:ext cx="1815330" cy="335751"/>
            <a:chOff x="4884193" y="5204893"/>
            <a:chExt cx="2420440" cy="447668"/>
          </a:xfrm>
        </p:grpSpPr>
        <p:sp>
          <p:nvSpPr>
            <p:cNvPr id="12" name="Freeform 10">
              <a:extLst>
                <a:ext uri="{FF2B5EF4-FFF2-40B4-BE49-F238E27FC236}">
                  <a16:creationId xmlns:a16="http://schemas.microsoft.com/office/drawing/2014/main" id="{14616B0E-970D-4377-ADF9-CB7C894E8B54}"/>
                </a:ext>
              </a:extLst>
            </p:cNvPr>
            <p:cNvSpPr>
              <a:spLocks/>
            </p:cNvSpPr>
            <p:nvPr/>
          </p:nvSpPr>
          <p:spPr bwMode="auto">
            <a:xfrm>
              <a:off x="4884193" y="5204893"/>
              <a:ext cx="2420440" cy="447668"/>
            </a:xfrm>
            <a:custGeom>
              <a:avLst/>
              <a:gdLst>
                <a:gd name="T0" fmla="*/ 0 w 636"/>
                <a:gd name="T1" fmla="*/ 118 h 118"/>
                <a:gd name="T2" fmla="*/ 636 w 636"/>
                <a:gd name="T3" fmla="*/ 118 h 118"/>
                <a:gd name="T4" fmla="*/ 616 w 636"/>
                <a:gd name="T5" fmla="*/ 0 h 118"/>
                <a:gd name="T6" fmla="*/ 20 w 636"/>
                <a:gd name="T7" fmla="*/ 0 h 118"/>
                <a:gd name="T8" fmla="*/ 0 w 636"/>
                <a:gd name="T9" fmla="*/ 118 h 118"/>
              </a:gdLst>
              <a:ahLst/>
              <a:cxnLst>
                <a:cxn ang="0">
                  <a:pos x="T0" y="T1"/>
                </a:cxn>
                <a:cxn ang="0">
                  <a:pos x="T2" y="T3"/>
                </a:cxn>
                <a:cxn ang="0">
                  <a:pos x="T4" y="T5"/>
                </a:cxn>
                <a:cxn ang="0">
                  <a:pos x="T6" y="T7"/>
                </a:cxn>
                <a:cxn ang="0">
                  <a:pos x="T8" y="T9"/>
                </a:cxn>
              </a:cxnLst>
              <a:rect l="0" t="0" r="r" b="b"/>
              <a:pathLst>
                <a:path w="636" h="118">
                  <a:moveTo>
                    <a:pt x="0" y="118"/>
                  </a:moveTo>
                  <a:cubicBezTo>
                    <a:pt x="636" y="118"/>
                    <a:pt x="636" y="118"/>
                    <a:pt x="636" y="118"/>
                  </a:cubicBezTo>
                  <a:cubicBezTo>
                    <a:pt x="635" y="77"/>
                    <a:pt x="627" y="38"/>
                    <a:pt x="616" y="0"/>
                  </a:cubicBezTo>
                  <a:cubicBezTo>
                    <a:pt x="20" y="0"/>
                    <a:pt x="20" y="0"/>
                    <a:pt x="20" y="0"/>
                  </a:cubicBezTo>
                  <a:cubicBezTo>
                    <a:pt x="9" y="38"/>
                    <a:pt x="1" y="77"/>
                    <a:pt x="0" y="118"/>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13" name="Freeform 11">
              <a:extLst>
                <a:ext uri="{FF2B5EF4-FFF2-40B4-BE49-F238E27FC236}">
                  <a16:creationId xmlns:a16="http://schemas.microsoft.com/office/drawing/2014/main" id="{9888DAB0-B2CB-4EA9-A064-F5D42BFD4D5E}"/>
                </a:ext>
              </a:extLst>
            </p:cNvPr>
            <p:cNvSpPr>
              <a:spLocks/>
            </p:cNvSpPr>
            <p:nvPr/>
          </p:nvSpPr>
          <p:spPr bwMode="auto">
            <a:xfrm>
              <a:off x="4956275" y="5204893"/>
              <a:ext cx="2276276" cy="18969"/>
            </a:xfrm>
            <a:custGeom>
              <a:avLst/>
              <a:gdLst>
                <a:gd name="T0" fmla="*/ 597 w 598"/>
                <a:gd name="T1" fmla="*/ 0 h 5"/>
                <a:gd name="T2" fmla="*/ 1 w 598"/>
                <a:gd name="T3" fmla="*/ 0 h 5"/>
                <a:gd name="T4" fmla="*/ 0 w 598"/>
                <a:gd name="T5" fmla="*/ 5 h 5"/>
                <a:gd name="T6" fmla="*/ 598 w 598"/>
                <a:gd name="T7" fmla="*/ 5 h 5"/>
                <a:gd name="T8" fmla="*/ 597 w 598"/>
                <a:gd name="T9" fmla="*/ 0 h 5"/>
              </a:gdLst>
              <a:ahLst/>
              <a:cxnLst>
                <a:cxn ang="0">
                  <a:pos x="T0" y="T1"/>
                </a:cxn>
                <a:cxn ang="0">
                  <a:pos x="T2" y="T3"/>
                </a:cxn>
                <a:cxn ang="0">
                  <a:pos x="T4" y="T5"/>
                </a:cxn>
                <a:cxn ang="0">
                  <a:pos x="T6" y="T7"/>
                </a:cxn>
                <a:cxn ang="0">
                  <a:pos x="T8" y="T9"/>
                </a:cxn>
              </a:cxnLst>
              <a:rect l="0" t="0" r="r" b="b"/>
              <a:pathLst>
                <a:path w="598" h="5">
                  <a:moveTo>
                    <a:pt x="597" y="0"/>
                  </a:moveTo>
                  <a:cubicBezTo>
                    <a:pt x="1" y="0"/>
                    <a:pt x="1" y="0"/>
                    <a:pt x="1" y="0"/>
                  </a:cubicBezTo>
                  <a:cubicBezTo>
                    <a:pt x="1" y="2"/>
                    <a:pt x="0" y="4"/>
                    <a:pt x="0" y="5"/>
                  </a:cubicBezTo>
                  <a:cubicBezTo>
                    <a:pt x="598" y="5"/>
                    <a:pt x="598" y="5"/>
                    <a:pt x="598" y="5"/>
                  </a:cubicBezTo>
                  <a:cubicBezTo>
                    <a:pt x="598" y="4"/>
                    <a:pt x="597" y="2"/>
                    <a:pt x="597" y="0"/>
                  </a:cubicBezTo>
                  <a:close/>
                </a:path>
              </a:pathLst>
            </a:custGeom>
            <a:solidFill>
              <a:schemeClr val="accent5">
                <a:lumMod val="75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grpSp>
        <p:nvGrpSpPr>
          <p:cNvPr id="42" name="Group 41">
            <a:extLst>
              <a:ext uri="{FF2B5EF4-FFF2-40B4-BE49-F238E27FC236}">
                <a16:creationId xmlns:a16="http://schemas.microsoft.com/office/drawing/2014/main" id="{D665AB48-0E01-495A-9526-7BA5EC01FC84}"/>
              </a:ext>
            </a:extLst>
          </p:cNvPr>
          <p:cNvGrpSpPr/>
          <p:nvPr/>
        </p:nvGrpSpPr>
        <p:grpSpPr>
          <a:xfrm>
            <a:off x="3844488" y="1479647"/>
            <a:ext cx="1570631" cy="331483"/>
            <a:chOff x="5047326" y="2143301"/>
            <a:chExt cx="2094174" cy="441977"/>
          </a:xfrm>
        </p:grpSpPr>
        <p:sp>
          <p:nvSpPr>
            <p:cNvPr id="16" name="Freeform 14">
              <a:extLst>
                <a:ext uri="{FF2B5EF4-FFF2-40B4-BE49-F238E27FC236}">
                  <a16:creationId xmlns:a16="http://schemas.microsoft.com/office/drawing/2014/main" id="{D48796FC-7908-4133-A228-68C1EB51A4B5}"/>
                </a:ext>
              </a:extLst>
            </p:cNvPr>
            <p:cNvSpPr>
              <a:spLocks/>
            </p:cNvSpPr>
            <p:nvPr/>
          </p:nvSpPr>
          <p:spPr bwMode="auto">
            <a:xfrm>
              <a:off x="5047326" y="2143301"/>
              <a:ext cx="2094174" cy="441977"/>
            </a:xfrm>
            <a:custGeom>
              <a:avLst/>
              <a:gdLst>
                <a:gd name="T0" fmla="*/ 0 w 550"/>
                <a:gd name="T1" fmla="*/ 0 h 116"/>
                <a:gd name="T2" fmla="*/ 64 w 550"/>
                <a:gd name="T3" fmla="*/ 116 h 116"/>
                <a:gd name="T4" fmla="*/ 486 w 550"/>
                <a:gd name="T5" fmla="*/ 116 h 116"/>
                <a:gd name="T6" fmla="*/ 550 w 550"/>
                <a:gd name="T7" fmla="*/ 0 h 116"/>
                <a:gd name="T8" fmla="*/ 0 w 550"/>
                <a:gd name="T9" fmla="*/ 0 h 116"/>
              </a:gdLst>
              <a:ahLst/>
              <a:cxnLst>
                <a:cxn ang="0">
                  <a:pos x="T0" y="T1"/>
                </a:cxn>
                <a:cxn ang="0">
                  <a:pos x="T2" y="T3"/>
                </a:cxn>
                <a:cxn ang="0">
                  <a:pos x="T4" y="T5"/>
                </a:cxn>
                <a:cxn ang="0">
                  <a:pos x="T6" y="T7"/>
                </a:cxn>
                <a:cxn ang="0">
                  <a:pos x="T8" y="T9"/>
                </a:cxn>
              </a:cxnLst>
              <a:rect l="0" t="0" r="r" b="b"/>
              <a:pathLst>
                <a:path w="550" h="116">
                  <a:moveTo>
                    <a:pt x="0" y="0"/>
                  </a:moveTo>
                  <a:cubicBezTo>
                    <a:pt x="18" y="41"/>
                    <a:pt x="40" y="80"/>
                    <a:pt x="64" y="116"/>
                  </a:cubicBezTo>
                  <a:cubicBezTo>
                    <a:pt x="486" y="116"/>
                    <a:pt x="486" y="116"/>
                    <a:pt x="486" y="116"/>
                  </a:cubicBezTo>
                  <a:cubicBezTo>
                    <a:pt x="510" y="80"/>
                    <a:pt x="532" y="41"/>
                    <a:pt x="550" y="0"/>
                  </a:cubicBezTo>
                  <a:lnTo>
                    <a:pt x="0" y="0"/>
                  </a:ln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17" name="Freeform 15">
              <a:extLst>
                <a:ext uri="{FF2B5EF4-FFF2-40B4-BE49-F238E27FC236}">
                  <a16:creationId xmlns:a16="http://schemas.microsoft.com/office/drawing/2014/main" id="{47EE0693-5A21-4FA3-80E4-33DBA1A0BA9C}"/>
                </a:ext>
              </a:extLst>
            </p:cNvPr>
            <p:cNvSpPr>
              <a:spLocks/>
            </p:cNvSpPr>
            <p:nvPr/>
          </p:nvSpPr>
          <p:spPr bwMode="auto">
            <a:xfrm>
              <a:off x="5271160" y="2562515"/>
              <a:ext cx="1644610" cy="22763"/>
            </a:xfrm>
            <a:custGeom>
              <a:avLst/>
              <a:gdLst>
                <a:gd name="T0" fmla="*/ 5 w 432"/>
                <a:gd name="T1" fmla="*/ 6 h 6"/>
                <a:gd name="T2" fmla="*/ 427 w 432"/>
                <a:gd name="T3" fmla="*/ 6 h 6"/>
                <a:gd name="T4" fmla="*/ 432 w 432"/>
                <a:gd name="T5" fmla="*/ 0 h 6"/>
                <a:gd name="T6" fmla="*/ 0 w 432"/>
                <a:gd name="T7" fmla="*/ 0 h 6"/>
                <a:gd name="T8" fmla="*/ 5 w 432"/>
                <a:gd name="T9" fmla="*/ 6 h 6"/>
              </a:gdLst>
              <a:ahLst/>
              <a:cxnLst>
                <a:cxn ang="0">
                  <a:pos x="T0" y="T1"/>
                </a:cxn>
                <a:cxn ang="0">
                  <a:pos x="T2" y="T3"/>
                </a:cxn>
                <a:cxn ang="0">
                  <a:pos x="T4" y="T5"/>
                </a:cxn>
                <a:cxn ang="0">
                  <a:pos x="T6" y="T7"/>
                </a:cxn>
                <a:cxn ang="0">
                  <a:pos x="T8" y="T9"/>
                </a:cxn>
              </a:cxnLst>
              <a:rect l="0" t="0" r="r" b="b"/>
              <a:pathLst>
                <a:path w="432" h="6">
                  <a:moveTo>
                    <a:pt x="5" y="6"/>
                  </a:moveTo>
                  <a:cubicBezTo>
                    <a:pt x="427" y="6"/>
                    <a:pt x="427" y="6"/>
                    <a:pt x="427" y="6"/>
                  </a:cubicBezTo>
                  <a:cubicBezTo>
                    <a:pt x="429" y="4"/>
                    <a:pt x="430" y="2"/>
                    <a:pt x="432" y="0"/>
                  </a:cubicBezTo>
                  <a:cubicBezTo>
                    <a:pt x="0" y="0"/>
                    <a:pt x="0" y="0"/>
                    <a:pt x="0" y="0"/>
                  </a:cubicBezTo>
                  <a:cubicBezTo>
                    <a:pt x="2" y="2"/>
                    <a:pt x="3" y="4"/>
                    <a:pt x="5" y="6"/>
                  </a:cubicBezTo>
                  <a:close/>
                </a:path>
              </a:pathLst>
            </a:custGeom>
            <a:solidFill>
              <a:schemeClr val="accent6">
                <a:lumMod val="75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grpSp>
        <p:nvGrpSpPr>
          <p:cNvPr id="40" name="Group 39">
            <a:extLst>
              <a:ext uri="{FF2B5EF4-FFF2-40B4-BE49-F238E27FC236}">
                <a16:creationId xmlns:a16="http://schemas.microsoft.com/office/drawing/2014/main" id="{F471CD2C-E3F5-4C2E-815B-BFBF4B949421}"/>
              </a:ext>
            </a:extLst>
          </p:cNvPr>
          <p:cNvGrpSpPr/>
          <p:nvPr/>
        </p:nvGrpSpPr>
        <p:grpSpPr>
          <a:xfrm>
            <a:off x="3779046" y="3438667"/>
            <a:ext cx="1701517" cy="337174"/>
            <a:chOff x="4960069" y="4755328"/>
            <a:chExt cx="2268689" cy="449565"/>
          </a:xfrm>
        </p:grpSpPr>
        <p:sp>
          <p:nvSpPr>
            <p:cNvPr id="10" name="Freeform 8">
              <a:extLst>
                <a:ext uri="{FF2B5EF4-FFF2-40B4-BE49-F238E27FC236}">
                  <a16:creationId xmlns:a16="http://schemas.microsoft.com/office/drawing/2014/main" id="{A022D7A5-8603-4726-9301-24F8EDA27F77}"/>
                </a:ext>
              </a:extLst>
            </p:cNvPr>
            <p:cNvSpPr>
              <a:spLocks/>
            </p:cNvSpPr>
            <p:nvPr/>
          </p:nvSpPr>
          <p:spPr bwMode="auto">
            <a:xfrm>
              <a:off x="4960069" y="4755328"/>
              <a:ext cx="2268689" cy="449565"/>
            </a:xfrm>
            <a:custGeom>
              <a:avLst/>
              <a:gdLst>
                <a:gd name="T0" fmla="*/ 51 w 596"/>
                <a:gd name="T1" fmla="*/ 0 h 118"/>
                <a:gd name="T2" fmla="*/ 0 w 596"/>
                <a:gd name="T3" fmla="*/ 118 h 118"/>
                <a:gd name="T4" fmla="*/ 596 w 596"/>
                <a:gd name="T5" fmla="*/ 118 h 118"/>
                <a:gd name="T6" fmla="*/ 545 w 596"/>
                <a:gd name="T7" fmla="*/ 0 h 118"/>
                <a:gd name="T8" fmla="*/ 51 w 596"/>
                <a:gd name="T9" fmla="*/ 0 h 118"/>
              </a:gdLst>
              <a:ahLst/>
              <a:cxnLst>
                <a:cxn ang="0">
                  <a:pos x="T0" y="T1"/>
                </a:cxn>
                <a:cxn ang="0">
                  <a:pos x="T2" y="T3"/>
                </a:cxn>
                <a:cxn ang="0">
                  <a:pos x="T4" y="T5"/>
                </a:cxn>
                <a:cxn ang="0">
                  <a:pos x="T6" y="T7"/>
                </a:cxn>
                <a:cxn ang="0">
                  <a:pos x="T8" y="T9"/>
                </a:cxn>
              </a:cxnLst>
              <a:rect l="0" t="0" r="r" b="b"/>
              <a:pathLst>
                <a:path w="596" h="118">
                  <a:moveTo>
                    <a:pt x="51" y="0"/>
                  </a:moveTo>
                  <a:cubicBezTo>
                    <a:pt x="30" y="37"/>
                    <a:pt x="13" y="77"/>
                    <a:pt x="0" y="118"/>
                  </a:cubicBezTo>
                  <a:cubicBezTo>
                    <a:pt x="596" y="118"/>
                    <a:pt x="596" y="118"/>
                    <a:pt x="596" y="118"/>
                  </a:cubicBezTo>
                  <a:cubicBezTo>
                    <a:pt x="583" y="77"/>
                    <a:pt x="566" y="37"/>
                    <a:pt x="545" y="0"/>
                  </a:cubicBezTo>
                  <a:lnTo>
                    <a:pt x="51" y="0"/>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11" name="Freeform 9">
              <a:extLst>
                <a:ext uri="{FF2B5EF4-FFF2-40B4-BE49-F238E27FC236}">
                  <a16:creationId xmlns:a16="http://schemas.microsoft.com/office/drawing/2014/main" id="{656AD323-15EB-46F1-85F6-EB4A7FF851EB}"/>
                </a:ext>
              </a:extLst>
            </p:cNvPr>
            <p:cNvSpPr>
              <a:spLocks/>
            </p:cNvSpPr>
            <p:nvPr/>
          </p:nvSpPr>
          <p:spPr bwMode="auto">
            <a:xfrm>
              <a:off x="5142171" y="4755328"/>
              <a:ext cx="1904485" cy="18969"/>
            </a:xfrm>
            <a:custGeom>
              <a:avLst/>
              <a:gdLst>
                <a:gd name="T0" fmla="*/ 497 w 500"/>
                <a:gd name="T1" fmla="*/ 0 h 5"/>
                <a:gd name="T2" fmla="*/ 3 w 500"/>
                <a:gd name="T3" fmla="*/ 0 h 5"/>
                <a:gd name="T4" fmla="*/ 0 w 500"/>
                <a:gd name="T5" fmla="*/ 5 h 5"/>
                <a:gd name="T6" fmla="*/ 500 w 500"/>
                <a:gd name="T7" fmla="*/ 5 h 5"/>
                <a:gd name="T8" fmla="*/ 497 w 500"/>
                <a:gd name="T9" fmla="*/ 0 h 5"/>
              </a:gdLst>
              <a:ahLst/>
              <a:cxnLst>
                <a:cxn ang="0">
                  <a:pos x="T0" y="T1"/>
                </a:cxn>
                <a:cxn ang="0">
                  <a:pos x="T2" y="T3"/>
                </a:cxn>
                <a:cxn ang="0">
                  <a:pos x="T4" y="T5"/>
                </a:cxn>
                <a:cxn ang="0">
                  <a:pos x="T6" y="T7"/>
                </a:cxn>
                <a:cxn ang="0">
                  <a:pos x="T8" y="T9"/>
                </a:cxn>
              </a:cxnLst>
              <a:rect l="0" t="0" r="r" b="b"/>
              <a:pathLst>
                <a:path w="500" h="5">
                  <a:moveTo>
                    <a:pt x="497" y="0"/>
                  </a:moveTo>
                  <a:cubicBezTo>
                    <a:pt x="3" y="0"/>
                    <a:pt x="3" y="0"/>
                    <a:pt x="3" y="0"/>
                  </a:cubicBezTo>
                  <a:cubicBezTo>
                    <a:pt x="2" y="2"/>
                    <a:pt x="1" y="3"/>
                    <a:pt x="0" y="5"/>
                  </a:cubicBezTo>
                  <a:cubicBezTo>
                    <a:pt x="500" y="5"/>
                    <a:pt x="500" y="5"/>
                    <a:pt x="500" y="5"/>
                  </a:cubicBezTo>
                  <a:cubicBezTo>
                    <a:pt x="499" y="3"/>
                    <a:pt x="498" y="2"/>
                    <a:pt x="497" y="0"/>
                  </a:cubicBezTo>
                  <a:close/>
                </a:path>
              </a:pathLst>
            </a:custGeom>
            <a:solidFill>
              <a:schemeClr val="accent4">
                <a:lumMod val="75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18" name="Freeform 16">
              <a:extLst>
                <a:ext uri="{FF2B5EF4-FFF2-40B4-BE49-F238E27FC236}">
                  <a16:creationId xmlns:a16="http://schemas.microsoft.com/office/drawing/2014/main" id="{AE049C22-7637-428B-95E6-72AC850742F6}"/>
                </a:ext>
              </a:extLst>
            </p:cNvPr>
            <p:cNvSpPr>
              <a:spLocks/>
            </p:cNvSpPr>
            <p:nvPr/>
          </p:nvSpPr>
          <p:spPr bwMode="auto">
            <a:xfrm>
              <a:off x="4960069" y="5056935"/>
              <a:ext cx="2268689" cy="147958"/>
            </a:xfrm>
            <a:custGeom>
              <a:avLst/>
              <a:gdLst>
                <a:gd name="T0" fmla="*/ 14 w 596"/>
                <a:gd name="T1" fmla="*/ 0 h 39"/>
                <a:gd name="T2" fmla="*/ 0 w 596"/>
                <a:gd name="T3" fmla="*/ 39 h 39"/>
                <a:gd name="T4" fmla="*/ 596 w 596"/>
                <a:gd name="T5" fmla="*/ 39 h 39"/>
                <a:gd name="T6" fmla="*/ 582 w 596"/>
                <a:gd name="T7" fmla="*/ 0 h 39"/>
                <a:gd name="T8" fmla="*/ 14 w 596"/>
                <a:gd name="T9" fmla="*/ 0 h 39"/>
              </a:gdLst>
              <a:ahLst/>
              <a:cxnLst>
                <a:cxn ang="0">
                  <a:pos x="T0" y="T1"/>
                </a:cxn>
                <a:cxn ang="0">
                  <a:pos x="T2" y="T3"/>
                </a:cxn>
                <a:cxn ang="0">
                  <a:pos x="T4" y="T5"/>
                </a:cxn>
                <a:cxn ang="0">
                  <a:pos x="T6" y="T7"/>
                </a:cxn>
                <a:cxn ang="0">
                  <a:pos x="T8" y="T9"/>
                </a:cxn>
              </a:cxnLst>
              <a:rect l="0" t="0" r="r" b="b"/>
              <a:pathLst>
                <a:path w="596" h="39">
                  <a:moveTo>
                    <a:pt x="14" y="0"/>
                  </a:moveTo>
                  <a:cubicBezTo>
                    <a:pt x="9" y="13"/>
                    <a:pt x="4" y="26"/>
                    <a:pt x="0" y="39"/>
                  </a:cubicBezTo>
                  <a:cubicBezTo>
                    <a:pt x="596" y="39"/>
                    <a:pt x="596" y="39"/>
                    <a:pt x="596" y="39"/>
                  </a:cubicBezTo>
                  <a:cubicBezTo>
                    <a:pt x="592" y="26"/>
                    <a:pt x="587" y="13"/>
                    <a:pt x="582" y="0"/>
                  </a:cubicBezTo>
                  <a:lnTo>
                    <a:pt x="14" y="0"/>
                  </a:lnTo>
                  <a:close/>
                </a:path>
              </a:pathLst>
            </a:custGeom>
            <a:gradFill>
              <a:gsLst>
                <a:gs pos="100000">
                  <a:schemeClr val="accent4">
                    <a:lumMod val="50000"/>
                  </a:schemeClr>
                </a:gs>
                <a:gs pos="0">
                  <a:schemeClr val="accent4">
                    <a:alpha val="0"/>
                  </a:schemeClr>
                </a:gs>
              </a:gsLst>
              <a:lin ang="5400000" scaled="0"/>
            </a:gradFill>
            <a:ln>
              <a:noFill/>
            </a:ln>
          </p:spPr>
          <p:txBody>
            <a:bodyPr vert="horz" wrap="square" lIns="68580" tIns="34290" rIns="68580" bIns="34290" numCol="1" anchor="t" anchorCtr="0" compatLnSpc="1">
              <a:prstTxWarp prst="textNoShape">
                <a:avLst/>
              </a:prstTxWarp>
            </a:bodyPr>
            <a:lstStyle/>
            <a:p>
              <a:endParaRPr lang="ru-UA" sz="1050"/>
            </a:p>
          </p:txBody>
        </p:sp>
      </p:grpSp>
      <p:grpSp>
        <p:nvGrpSpPr>
          <p:cNvPr id="41" name="Group 40">
            <a:extLst>
              <a:ext uri="{FF2B5EF4-FFF2-40B4-BE49-F238E27FC236}">
                <a16:creationId xmlns:a16="http://schemas.microsoft.com/office/drawing/2014/main" id="{C220CFB0-88BB-47E3-A7E9-553890FFA40C}"/>
              </a:ext>
            </a:extLst>
          </p:cNvPr>
          <p:cNvGrpSpPr/>
          <p:nvPr/>
        </p:nvGrpSpPr>
        <p:grpSpPr>
          <a:xfrm>
            <a:off x="3924157" y="3102916"/>
            <a:ext cx="1411292" cy="335751"/>
            <a:chOff x="5153552" y="4307660"/>
            <a:chExt cx="1881722" cy="447668"/>
          </a:xfrm>
        </p:grpSpPr>
        <p:sp>
          <p:nvSpPr>
            <p:cNvPr id="8" name="Freeform 6">
              <a:extLst>
                <a:ext uri="{FF2B5EF4-FFF2-40B4-BE49-F238E27FC236}">
                  <a16:creationId xmlns:a16="http://schemas.microsoft.com/office/drawing/2014/main" id="{1E17F794-EDD2-4F7D-BFE3-06A29F9B2CD8}"/>
                </a:ext>
              </a:extLst>
            </p:cNvPr>
            <p:cNvSpPr>
              <a:spLocks/>
            </p:cNvSpPr>
            <p:nvPr/>
          </p:nvSpPr>
          <p:spPr bwMode="auto">
            <a:xfrm>
              <a:off x="5153552" y="4307660"/>
              <a:ext cx="1881722" cy="447668"/>
            </a:xfrm>
            <a:custGeom>
              <a:avLst/>
              <a:gdLst>
                <a:gd name="T0" fmla="*/ 416 w 494"/>
                <a:gd name="T1" fmla="*/ 0 h 118"/>
                <a:gd name="T2" fmla="*/ 78 w 494"/>
                <a:gd name="T3" fmla="*/ 0 h 118"/>
                <a:gd name="T4" fmla="*/ 0 w 494"/>
                <a:gd name="T5" fmla="*/ 118 h 118"/>
                <a:gd name="T6" fmla="*/ 494 w 494"/>
                <a:gd name="T7" fmla="*/ 118 h 118"/>
                <a:gd name="T8" fmla="*/ 416 w 494"/>
                <a:gd name="T9" fmla="*/ 0 h 118"/>
              </a:gdLst>
              <a:ahLst/>
              <a:cxnLst>
                <a:cxn ang="0">
                  <a:pos x="T0" y="T1"/>
                </a:cxn>
                <a:cxn ang="0">
                  <a:pos x="T2" y="T3"/>
                </a:cxn>
                <a:cxn ang="0">
                  <a:pos x="T4" y="T5"/>
                </a:cxn>
                <a:cxn ang="0">
                  <a:pos x="T6" y="T7"/>
                </a:cxn>
                <a:cxn ang="0">
                  <a:pos x="T8" y="T9"/>
                </a:cxn>
              </a:cxnLst>
              <a:rect l="0" t="0" r="r" b="b"/>
              <a:pathLst>
                <a:path w="494" h="118">
                  <a:moveTo>
                    <a:pt x="416" y="0"/>
                  </a:moveTo>
                  <a:cubicBezTo>
                    <a:pt x="78" y="0"/>
                    <a:pt x="78" y="0"/>
                    <a:pt x="78" y="0"/>
                  </a:cubicBezTo>
                  <a:cubicBezTo>
                    <a:pt x="50" y="36"/>
                    <a:pt x="23" y="75"/>
                    <a:pt x="0" y="118"/>
                  </a:cubicBezTo>
                  <a:cubicBezTo>
                    <a:pt x="494" y="118"/>
                    <a:pt x="494" y="118"/>
                    <a:pt x="494" y="118"/>
                  </a:cubicBezTo>
                  <a:cubicBezTo>
                    <a:pt x="471" y="75"/>
                    <a:pt x="444" y="36"/>
                    <a:pt x="416" y="0"/>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19" name="Freeform 17">
              <a:extLst>
                <a:ext uri="{FF2B5EF4-FFF2-40B4-BE49-F238E27FC236}">
                  <a16:creationId xmlns:a16="http://schemas.microsoft.com/office/drawing/2014/main" id="{5100774E-3AB1-41D0-936D-4C5456CA5FB0}"/>
                </a:ext>
              </a:extLst>
            </p:cNvPr>
            <p:cNvSpPr>
              <a:spLocks/>
            </p:cNvSpPr>
            <p:nvPr/>
          </p:nvSpPr>
          <p:spPr bwMode="auto">
            <a:xfrm>
              <a:off x="5153552" y="4622545"/>
              <a:ext cx="1881722" cy="132783"/>
            </a:xfrm>
            <a:custGeom>
              <a:avLst/>
              <a:gdLst>
                <a:gd name="T0" fmla="*/ 20 w 494"/>
                <a:gd name="T1" fmla="*/ 0 h 35"/>
                <a:gd name="T2" fmla="*/ 0 w 494"/>
                <a:gd name="T3" fmla="*/ 35 h 35"/>
                <a:gd name="T4" fmla="*/ 494 w 494"/>
                <a:gd name="T5" fmla="*/ 35 h 35"/>
                <a:gd name="T6" fmla="*/ 474 w 494"/>
                <a:gd name="T7" fmla="*/ 0 h 35"/>
                <a:gd name="T8" fmla="*/ 20 w 494"/>
                <a:gd name="T9" fmla="*/ 0 h 35"/>
              </a:gdLst>
              <a:ahLst/>
              <a:cxnLst>
                <a:cxn ang="0">
                  <a:pos x="T0" y="T1"/>
                </a:cxn>
                <a:cxn ang="0">
                  <a:pos x="T2" y="T3"/>
                </a:cxn>
                <a:cxn ang="0">
                  <a:pos x="T4" y="T5"/>
                </a:cxn>
                <a:cxn ang="0">
                  <a:pos x="T6" y="T7"/>
                </a:cxn>
                <a:cxn ang="0">
                  <a:pos x="T8" y="T9"/>
                </a:cxn>
              </a:cxnLst>
              <a:rect l="0" t="0" r="r" b="b"/>
              <a:pathLst>
                <a:path w="494" h="35">
                  <a:moveTo>
                    <a:pt x="20" y="0"/>
                  </a:moveTo>
                  <a:cubicBezTo>
                    <a:pt x="13" y="11"/>
                    <a:pt x="6" y="23"/>
                    <a:pt x="0" y="35"/>
                  </a:cubicBezTo>
                  <a:cubicBezTo>
                    <a:pt x="494" y="35"/>
                    <a:pt x="494" y="35"/>
                    <a:pt x="494" y="35"/>
                  </a:cubicBezTo>
                  <a:cubicBezTo>
                    <a:pt x="488" y="23"/>
                    <a:pt x="481" y="11"/>
                    <a:pt x="474" y="0"/>
                  </a:cubicBezTo>
                  <a:lnTo>
                    <a:pt x="20" y="0"/>
                  </a:lnTo>
                  <a:close/>
                </a:path>
              </a:pathLst>
            </a:custGeom>
            <a:gradFill>
              <a:gsLst>
                <a:gs pos="100000">
                  <a:schemeClr val="accent3">
                    <a:lumMod val="50000"/>
                  </a:schemeClr>
                </a:gs>
                <a:gs pos="0">
                  <a:schemeClr val="accent3">
                    <a:alpha val="0"/>
                  </a:schemeClr>
                </a:gs>
              </a:gsLst>
              <a:lin ang="5400000" scaled="0"/>
            </a:gradFill>
            <a:ln>
              <a:noFill/>
            </a:ln>
          </p:spPr>
          <p:txBody>
            <a:bodyPr vert="horz" wrap="square" lIns="68580" tIns="34290" rIns="68580" bIns="34290" numCol="1" anchor="t" anchorCtr="0" compatLnSpc="1">
              <a:prstTxWarp prst="textNoShape">
                <a:avLst/>
              </a:prstTxWarp>
            </a:bodyPr>
            <a:lstStyle/>
            <a:p>
              <a:endParaRPr lang="ru-UA" sz="1050"/>
            </a:p>
          </p:txBody>
        </p:sp>
      </p:grpSp>
      <p:grpSp>
        <p:nvGrpSpPr>
          <p:cNvPr id="45" name="Group 44">
            <a:extLst>
              <a:ext uri="{FF2B5EF4-FFF2-40B4-BE49-F238E27FC236}">
                <a16:creationId xmlns:a16="http://schemas.microsoft.com/office/drawing/2014/main" id="{D419F967-79CA-46D9-8ABF-01E844767206}"/>
              </a:ext>
            </a:extLst>
          </p:cNvPr>
          <p:cNvGrpSpPr/>
          <p:nvPr/>
        </p:nvGrpSpPr>
        <p:grpSpPr>
          <a:xfrm>
            <a:off x="4284094" y="2141189"/>
            <a:ext cx="691419" cy="961727"/>
            <a:chOff x="5633467" y="3025358"/>
            <a:chExt cx="921892" cy="1282302"/>
          </a:xfrm>
        </p:grpSpPr>
        <p:sp>
          <p:nvSpPr>
            <p:cNvPr id="9" name="Freeform 7">
              <a:extLst>
                <a:ext uri="{FF2B5EF4-FFF2-40B4-BE49-F238E27FC236}">
                  <a16:creationId xmlns:a16="http://schemas.microsoft.com/office/drawing/2014/main" id="{1D099E2A-EFEF-4192-A322-2A81C3C2CA3B}"/>
                </a:ext>
              </a:extLst>
            </p:cNvPr>
            <p:cNvSpPr>
              <a:spLocks/>
            </p:cNvSpPr>
            <p:nvPr/>
          </p:nvSpPr>
          <p:spPr bwMode="auto">
            <a:xfrm>
              <a:off x="5633467" y="3025358"/>
              <a:ext cx="921892" cy="1282302"/>
            </a:xfrm>
            <a:custGeom>
              <a:avLst/>
              <a:gdLst>
                <a:gd name="T0" fmla="*/ 126 w 242"/>
                <a:gd name="T1" fmla="*/ 220 h 337"/>
                <a:gd name="T2" fmla="*/ 127 w 242"/>
                <a:gd name="T3" fmla="*/ 194 h 337"/>
                <a:gd name="T4" fmla="*/ 189 w 242"/>
                <a:gd name="T5" fmla="*/ 54 h 337"/>
                <a:gd name="T6" fmla="*/ 242 w 242"/>
                <a:gd name="T7" fmla="*/ 0 h 337"/>
                <a:gd name="T8" fmla="*/ 0 w 242"/>
                <a:gd name="T9" fmla="*/ 0 h 337"/>
                <a:gd name="T10" fmla="*/ 52 w 242"/>
                <a:gd name="T11" fmla="*/ 54 h 337"/>
                <a:gd name="T12" fmla="*/ 115 w 242"/>
                <a:gd name="T13" fmla="*/ 196 h 337"/>
                <a:gd name="T14" fmla="*/ 117 w 242"/>
                <a:gd name="T15" fmla="*/ 269 h 337"/>
                <a:gd name="T16" fmla="*/ 116 w 242"/>
                <a:gd name="T17" fmla="*/ 316 h 337"/>
                <a:gd name="T18" fmla="*/ 115 w 242"/>
                <a:gd name="T19" fmla="*/ 327 h 337"/>
                <a:gd name="T20" fmla="*/ 107 w 242"/>
                <a:gd name="T21" fmla="*/ 335 h 337"/>
                <a:gd name="T22" fmla="*/ 102 w 242"/>
                <a:gd name="T23" fmla="*/ 337 h 337"/>
                <a:gd name="T24" fmla="*/ 139 w 242"/>
                <a:gd name="T25" fmla="*/ 337 h 337"/>
                <a:gd name="T26" fmla="*/ 135 w 242"/>
                <a:gd name="T27" fmla="*/ 335 h 337"/>
                <a:gd name="T28" fmla="*/ 127 w 242"/>
                <a:gd name="T29" fmla="*/ 327 h 337"/>
                <a:gd name="T30" fmla="*/ 126 w 242"/>
                <a:gd name="T31" fmla="*/ 316 h 337"/>
                <a:gd name="T32" fmla="*/ 126 w 242"/>
                <a:gd name="T33" fmla="*/ 22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2" h="337">
                  <a:moveTo>
                    <a:pt x="126" y="220"/>
                  </a:moveTo>
                  <a:cubicBezTo>
                    <a:pt x="126" y="211"/>
                    <a:pt x="127" y="203"/>
                    <a:pt x="127" y="194"/>
                  </a:cubicBezTo>
                  <a:cubicBezTo>
                    <a:pt x="129" y="142"/>
                    <a:pt x="151" y="91"/>
                    <a:pt x="189" y="54"/>
                  </a:cubicBezTo>
                  <a:cubicBezTo>
                    <a:pt x="205" y="39"/>
                    <a:pt x="223" y="20"/>
                    <a:pt x="242" y="0"/>
                  </a:cubicBezTo>
                  <a:cubicBezTo>
                    <a:pt x="0" y="0"/>
                    <a:pt x="0" y="0"/>
                    <a:pt x="0" y="0"/>
                  </a:cubicBezTo>
                  <a:cubicBezTo>
                    <a:pt x="18" y="20"/>
                    <a:pt x="36" y="38"/>
                    <a:pt x="52" y="54"/>
                  </a:cubicBezTo>
                  <a:cubicBezTo>
                    <a:pt x="91" y="91"/>
                    <a:pt x="113" y="142"/>
                    <a:pt x="115" y="196"/>
                  </a:cubicBezTo>
                  <a:cubicBezTo>
                    <a:pt x="116" y="220"/>
                    <a:pt x="117" y="245"/>
                    <a:pt x="117" y="269"/>
                  </a:cubicBezTo>
                  <a:cubicBezTo>
                    <a:pt x="117" y="285"/>
                    <a:pt x="117" y="300"/>
                    <a:pt x="116" y="316"/>
                  </a:cubicBezTo>
                  <a:cubicBezTo>
                    <a:pt x="116" y="319"/>
                    <a:pt x="117" y="323"/>
                    <a:pt x="115" y="327"/>
                  </a:cubicBezTo>
                  <a:cubicBezTo>
                    <a:pt x="114" y="330"/>
                    <a:pt x="111" y="333"/>
                    <a:pt x="107" y="335"/>
                  </a:cubicBezTo>
                  <a:cubicBezTo>
                    <a:pt x="106" y="336"/>
                    <a:pt x="104" y="336"/>
                    <a:pt x="102" y="337"/>
                  </a:cubicBezTo>
                  <a:cubicBezTo>
                    <a:pt x="139" y="337"/>
                    <a:pt x="139" y="337"/>
                    <a:pt x="139" y="337"/>
                  </a:cubicBezTo>
                  <a:cubicBezTo>
                    <a:pt x="138" y="336"/>
                    <a:pt x="136" y="336"/>
                    <a:pt x="135" y="335"/>
                  </a:cubicBezTo>
                  <a:cubicBezTo>
                    <a:pt x="131" y="333"/>
                    <a:pt x="128" y="330"/>
                    <a:pt x="127" y="327"/>
                  </a:cubicBezTo>
                  <a:cubicBezTo>
                    <a:pt x="125" y="323"/>
                    <a:pt x="126" y="319"/>
                    <a:pt x="126" y="316"/>
                  </a:cubicBezTo>
                  <a:cubicBezTo>
                    <a:pt x="125" y="284"/>
                    <a:pt x="125" y="252"/>
                    <a:pt x="126" y="220"/>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20" name="Freeform 18">
              <a:extLst>
                <a:ext uri="{FF2B5EF4-FFF2-40B4-BE49-F238E27FC236}">
                  <a16:creationId xmlns:a16="http://schemas.microsoft.com/office/drawing/2014/main" id="{317D5B3C-6AFC-44C0-A2A9-A42EA4BDC903}"/>
                </a:ext>
              </a:extLst>
            </p:cNvPr>
            <p:cNvSpPr>
              <a:spLocks/>
            </p:cNvSpPr>
            <p:nvPr/>
          </p:nvSpPr>
          <p:spPr bwMode="auto">
            <a:xfrm>
              <a:off x="5633467" y="3025358"/>
              <a:ext cx="921892" cy="87257"/>
            </a:xfrm>
            <a:custGeom>
              <a:avLst/>
              <a:gdLst>
                <a:gd name="T0" fmla="*/ 242 w 242"/>
                <a:gd name="T1" fmla="*/ 0 h 23"/>
                <a:gd name="T2" fmla="*/ 0 w 242"/>
                <a:gd name="T3" fmla="*/ 0 h 23"/>
                <a:gd name="T4" fmla="*/ 22 w 242"/>
                <a:gd name="T5" fmla="*/ 23 h 23"/>
                <a:gd name="T6" fmla="*/ 220 w 242"/>
                <a:gd name="T7" fmla="*/ 23 h 23"/>
                <a:gd name="T8" fmla="*/ 242 w 242"/>
                <a:gd name="T9" fmla="*/ 0 h 23"/>
              </a:gdLst>
              <a:ahLst/>
              <a:cxnLst>
                <a:cxn ang="0">
                  <a:pos x="T0" y="T1"/>
                </a:cxn>
                <a:cxn ang="0">
                  <a:pos x="T2" y="T3"/>
                </a:cxn>
                <a:cxn ang="0">
                  <a:pos x="T4" y="T5"/>
                </a:cxn>
                <a:cxn ang="0">
                  <a:pos x="T6" y="T7"/>
                </a:cxn>
                <a:cxn ang="0">
                  <a:pos x="T8" y="T9"/>
                </a:cxn>
              </a:cxnLst>
              <a:rect l="0" t="0" r="r" b="b"/>
              <a:pathLst>
                <a:path w="242" h="23">
                  <a:moveTo>
                    <a:pt x="242" y="0"/>
                  </a:moveTo>
                  <a:cubicBezTo>
                    <a:pt x="0" y="0"/>
                    <a:pt x="0" y="0"/>
                    <a:pt x="0" y="0"/>
                  </a:cubicBezTo>
                  <a:cubicBezTo>
                    <a:pt x="8" y="8"/>
                    <a:pt x="15" y="16"/>
                    <a:pt x="22" y="23"/>
                  </a:cubicBezTo>
                  <a:cubicBezTo>
                    <a:pt x="220" y="23"/>
                    <a:pt x="220" y="23"/>
                    <a:pt x="220" y="23"/>
                  </a:cubicBezTo>
                  <a:cubicBezTo>
                    <a:pt x="227" y="16"/>
                    <a:pt x="234" y="8"/>
                    <a:pt x="242" y="0"/>
                  </a:cubicBezTo>
                  <a:close/>
                </a:path>
              </a:pathLst>
            </a:custGeom>
            <a:gradFill>
              <a:gsLst>
                <a:gs pos="100000">
                  <a:schemeClr val="accent3">
                    <a:lumMod val="50000"/>
                  </a:schemeClr>
                </a:gs>
                <a:gs pos="0">
                  <a:schemeClr val="accent3">
                    <a:alpha val="0"/>
                  </a:schemeClr>
                </a:gs>
              </a:gsLst>
              <a:lin ang="16200000" scaled="0"/>
            </a:gradFill>
            <a:ln>
              <a:noFill/>
            </a:ln>
          </p:spPr>
          <p:txBody>
            <a:bodyPr vert="horz" wrap="square" lIns="68580" tIns="34290" rIns="68580" bIns="34290" numCol="1" anchor="t" anchorCtr="0" compatLnSpc="1">
              <a:prstTxWarp prst="textNoShape">
                <a:avLst/>
              </a:prstTxWarp>
            </a:bodyPr>
            <a:lstStyle/>
            <a:p>
              <a:endParaRPr lang="ru-UA" sz="1050"/>
            </a:p>
          </p:txBody>
        </p:sp>
      </p:grpSp>
      <p:grpSp>
        <p:nvGrpSpPr>
          <p:cNvPr id="43" name="Group 42">
            <a:extLst>
              <a:ext uri="{FF2B5EF4-FFF2-40B4-BE49-F238E27FC236}">
                <a16:creationId xmlns:a16="http://schemas.microsoft.com/office/drawing/2014/main" id="{4EE749F3-B242-43C2-A32B-C35340AEF98D}"/>
              </a:ext>
            </a:extLst>
          </p:cNvPr>
          <p:cNvGrpSpPr/>
          <p:nvPr/>
        </p:nvGrpSpPr>
        <p:grpSpPr>
          <a:xfrm>
            <a:off x="4026590" y="1811129"/>
            <a:ext cx="1205004" cy="330060"/>
            <a:chOff x="5290129" y="2585278"/>
            <a:chExt cx="1606672" cy="440080"/>
          </a:xfrm>
        </p:grpSpPr>
        <p:sp>
          <p:nvSpPr>
            <p:cNvPr id="14" name="Freeform 12">
              <a:extLst>
                <a:ext uri="{FF2B5EF4-FFF2-40B4-BE49-F238E27FC236}">
                  <a16:creationId xmlns:a16="http://schemas.microsoft.com/office/drawing/2014/main" id="{6D020DC7-CB6D-4B62-933D-75FE19252379}"/>
                </a:ext>
              </a:extLst>
            </p:cNvPr>
            <p:cNvSpPr>
              <a:spLocks/>
            </p:cNvSpPr>
            <p:nvPr/>
          </p:nvSpPr>
          <p:spPr bwMode="auto">
            <a:xfrm>
              <a:off x="5290129" y="2585278"/>
              <a:ext cx="1606672" cy="440080"/>
            </a:xfrm>
            <a:custGeom>
              <a:avLst/>
              <a:gdLst>
                <a:gd name="T0" fmla="*/ 90 w 422"/>
                <a:gd name="T1" fmla="*/ 116 h 116"/>
                <a:gd name="T2" fmla="*/ 332 w 422"/>
                <a:gd name="T3" fmla="*/ 116 h 116"/>
                <a:gd name="T4" fmla="*/ 422 w 422"/>
                <a:gd name="T5" fmla="*/ 0 h 116"/>
                <a:gd name="T6" fmla="*/ 0 w 422"/>
                <a:gd name="T7" fmla="*/ 0 h 116"/>
                <a:gd name="T8" fmla="*/ 90 w 422"/>
                <a:gd name="T9" fmla="*/ 116 h 116"/>
              </a:gdLst>
              <a:ahLst/>
              <a:cxnLst>
                <a:cxn ang="0">
                  <a:pos x="T0" y="T1"/>
                </a:cxn>
                <a:cxn ang="0">
                  <a:pos x="T2" y="T3"/>
                </a:cxn>
                <a:cxn ang="0">
                  <a:pos x="T4" y="T5"/>
                </a:cxn>
                <a:cxn ang="0">
                  <a:pos x="T6" y="T7"/>
                </a:cxn>
                <a:cxn ang="0">
                  <a:pos x="T8" y="T9"/>
                </a:cxn>
              </a:cxnLst>
              <a:rect l="0" t="0" r="r" b="b"/>
              <a:pathLst>
                <a:path w="422" h="116">
                  <a:moveTo>
                    <a:pt x="90" y="116"/>
                  </a:moveTo>
                  <a:cubicBezTo>
                    <a:pt x="332" y="116"/>
                    <a:pt x="332" y="116"/>
                    <a:pt x="332" y="116"/>
                  </a:cubicBezTo>
                  <a:cubicBezTo>
                    <a:pt x="362" y="82"/>
                    <a:pt x="394" y="43"/>
                    <a:pt x="422" y="0"/>
                  </a:cubicBezTo>
                  <a:cubicBezTo>
                    <a:pt x="0" y="0"/>
                    <a:pt x="0" y="0"/>
                    <a:pt x="0" y="0"/>
                  </a:cubicBezTo>
                  <a:cubicBezTo>
                    <a:pt x="28" y="43"/>
                    <a:pt x="60" y="82"/>
                    <a:pt x="90" y="116"/>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15" name="Freeform 13">
              <a:extLst>
                <a:ext uri="{FF2B5EF4-FFF2-40B4-BE49-F238E27FC236}">
                  <a16:creationId xmlns:a16="http://schemas.microsoft.com/office/drawing/2014/main" id="{76066A7B-FEA9-4B00-94D9-156681D9ABAF}"/>
                </a:ext>
              </a:extLst>
            </p:cNvPr>
            <p:cNvSpPr>
              <a:spLocks/>
            </p:cNvSpPr>
            <p:nvPr/>
          </p:nvSpPr>
          <p:spPr bwMode="auto">
            <a:xfrm>
              <a:off x="5614498" y="3002595"/>
              <a:ext cx="959830" cy="22763"/>
            </a:xfrm>
            <a:custGeom>
              <a:avLst/>
              <a:gdLst>
                <a:gd name="T0" fmla="*/ 5 w 252"/>
                <a:gd name="T1" fmla="*/ 6 h 6"/>
                <a:gd name="T2" fmla="*/ 247 w 252"/>
                <a:gd name="T3" fmla="*/ 6 h 6"/>
                <a:gd name="T4" fmla="*/ 252 w 252"/>
                <a:gd name="T5" fmla="*/ 0 h 6"/>
                <a:gd name="T6" fmla="*/ 0 w 252"/>
                <a:gd name="T7" fmla="*/ 0 h 6"/>
                <a:gd name="T8" fmla="*/ 5 w 252"/>
                <a:gd name="T9" fmla="*/ 6 h 6"/>
              </a:gdLst>
              <a:ahLst/>
              <a:cxnLst>
                <a:cxn ang="0">
                  <a:pos x="T0" y="T1"/>
                </a:cxn>
                <a:cxn ang="0">
                  <a:pos x="T2" y="T3"/>
                </a:cxn>
                <a:cxn ang="0">
                  <a:pos x="T4" y="T5"/>
                </a:cxn>
                <a:cxn ang="0">
                  <a:pos x="T6" y="T7"/>
                </a:cxn>
                <a:cxn ang="0">
                  <a:pos x="T8" y="T9"/>
                </a:cxn>
              </a:cxnLst>
              <a:rect l="0" t="0" r="r" b="b"/>
              <a:pathLst>
                <a:path w="252" h="6">
                  <a:moveTo>
                    <a:pt x="5" y="6"/>
                  </a:moveTo>
                  <a:cubicBezTo>
                    <a:pt x="247" y="6"/>
                    <a:pt x="247" y="6"/>
                    <a:pt x="247" y="6"/>
                  </a:cubicBezTo>
                  <a:cubicBezTo>
                    <a:pt x="249" y="4"/>
                    <a:pt x="250" y="2"/>
                    <a:pt x="252" y="0"/>
                  </a:cubicBezTo>
                  <a:cubicBezTo>
                    <a:pt x="0" y="0"/>
                    <a:pt x="0" y="0"/>
                    <a:pt x="0" y="0"/>
                  </a:cubicBezTo>
                  <a:cubicBezTo>
                    <a:pt x="2" y="2"/>
                    <a:pt x="3" y="4"/>
                    <a:pt x="5" y="6"/>
                  </a:cubicBez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21" name="Freeform 19">
              <a:extLst>
                <a:ext uri="{FF2B5EF4-FFF2-40B4-BE49-F238E27FC236}">
                  <a16:creationId xmlns:a16="http://schemas.microsoft.com/office/drawing/2014/main" id="{E36EB52A-64C3-407F-94C9-F878A4E6599C}"/>
                </a:ext>
              </a:extLst>
            </p:cNvPr>
            <p:cNvSpPr>
              <a:spLocks/>
            </p:cNvSpPr>
            <p:nvPr/>
          </p:nvSpPr>
          <p:spPr bwMode="auto">
            <a:xfrm>
              <a:off x="5290129" y="2585278"/>
              <a:ext cx="1606672" cy="91051"/>
            </a:xfrm>
            <a:custGeom>
              <a:avLst/>
              <a:gdLst>
                <a:gd name="T0" fmla="*/ 422 w 422"/>
                <a:gd name="T1" fmla="*/ 0 h 24"/>
                <a:gd name="T2" fmla="*/ 0 w 422"/>
                <a:gd name="T3" fmla="*/ 0 h 24"/>
                <a:gd name="T4" fmla="*/ 16 w 422"/>
                <a:gd name="T5" fmla="*/ 24 h 24"/>
                <a:gd name="T6" fmla="*/ 406 w 422"/>
                <a:gd name="T7" fmla="*/ 24 h 24"/>
                <a:gd name="T8" fmla="*/ 422 w 422"/>
                <a:gd name="T9" fmla="*/ 0 h 24"/>
              </a:gdLst>
              <a:ahLst/>
              <a:cxnLst>
                <a:cxn ang="0">
                  <a:pos x="T0" y="T1"/>
                </a:cxn>
                <a:cxn ang="0">
                  <a:pos x="T2" y="T3"/>
                </a:cxn>
                <a:cxn ang="0">
                  <a:pos x="T4" y="T5"/>
                </a:cxn>
                <a:cxn ang="0">
                  <a:pos x="T6" y="T7"/>
                </a:cxn>
                <a:cxn ang="0">
                  <a:pos x="T8" y="T9"/>
                </a:cxn>
              </a:cxnLst>
              <a:rect l="0" t="0" r="r" b="b"/>
              <a:pathLst>
                <a:path w="422" h="24">
                  <a:moveTo>
                    <a:pt x="422" y="0"/>
                  </a:moveTo>
                  <a:cubicBezTo>
                    <a:pt x="0" y="0"/>
                    <a:pt x="0" y="0"/>
                    <a:pt x="0" y="0"/>
                  </a:cubicBezTo>
                  <a:cubicBezTo>
                    <a:pt x="5" y="8"/>
                    <a:pt x="10" y="16"/>
                    <a:pt x="16" y="24"/>
                  </a:cubicBezTo>
                  <a:cubicBezTo>
                    <a:pt x="406" y="24"/>
                    <a:pt x="406" y="24"/>
                    <a:pt x="406" y="24"/>
                  </a:cubicBezTo>
                  <a:cubicBezTo>
                    <a:pt x="412" y="16"/>
                    <a:pt x="417" y="8"/>
                    <a:pt x="422" y="0"/>
                  </a:cubicBezTo>
                  <a:close/>
                </a:path>
              </a:pathLst>
            </a:custGeom>
            <a:gradFill>
              <a:gsLst>
                <a:gs pos="100000">
                  <a:schemeClr val="accent1">
                    <a:lumMod val="50000"/>
                  </a:schemeClr>
                </a:gs>
                <a:gs pos="0">
                  <a:schemeClr val="accent1">
                    <a:alpha val="0"/>
                  </a:schemeClr>
                </a:gs>
              </a:gsLst>
              <a:lin ang="16200000" scaled="0"/>
            </a:gradFill>
            <a:ln>
              <a:noFill/>
            </a:ln>
          </p:spPr>
          <p:txBody>
            <a:bodyPr vert="horz" wrap="square" lIns="68580" tIns="34290" rIns="68580" bIns="34290" numCol="1" anchor="t" anchorCtr="0" compatLnSpc="1">
              <a:prstTxWarp prst="textNoShape">
                <a:avLst/>
              </a:prstTxWarp>
            </a:bodyPr>
            <a:lstStyle/>
            <a:p>
              <a:endParaRPr lang="ru-UA" sz="1050"/>
            </a:p>
          </p:txBody>
        </p:sp>
      </p:grpSp>
      <p:grpSp>
        <p:nvGrpSpPr>
          <p:cNvPr id="47" name="Group 46">
            <a:extLst>
              <a:ext uri="{FF2B5EF4-FFF2-40B4-BE49-F238E27FC236}">
                <a16:creationId xmlns:a16="http://schemas.microsoft.com/office/drawing/2014/main" id="{B209E1D8-BE03-43DF-BDBD-E7C7C3745B74}"/>
              </a:ext>
            </a:extLst>
          </p:cNvPr>
          <p:cNvGrpSpPr/>
          <p:nvPr/>
        </p:nvGrpSpPr>
        <p:grpSpPr>
          <a:xfrm>
            <a:off x="3744458" y="929514"/>
            <a:ext cx="1778910" cy="3176120"/>
            <a:chOff x="4913953" y="1409791"/>
            <a:chExt cx="2371880" cy="4234826"/>
          </a:xfrm>
        </p:grpSpPr>
        <p:sp>
          <p:nvSpPr>
            <p:cNvPr id="54" name="Freeform 5">
              <a:extLst>
                <a:ext uri="{FF2B5EF4-FFF2-40B4-BE49-F238E27FC236}">
                  <a16:creationId xmlns:a16="http://schemas.microsoft.com/office/drawing/2014/main" id="{48519EB3-6718-4E40-8783-3C6E39CA285A}"/>
                </a:ext>
              </a:extLst>
            </p:cNvPr>
            <p:cNvSpPr>
              <a:spLocks/>
            </p:cNvSpPr>
            <p:nvPr/>
          </p:nvSpPr>
          <p:spPr bwMode="auto">
            <a:xfrm>
              <a:off x="4913953" y="1409791"/>
              <a:ext cx="1010013" cy="1892791"/>
            </a:xfrm>
            <a:custGeom>
              <a:avLst/>
              <a:gdLst>
                <a:gd name="T0" fmla="*/ 270 w 270"/>
                <a:gd name="T1" fmla="*/ 507 h 507"/>
                <a:gd name="T2" fmla="*/ 106 w 270"/>
                <a:gd name="T3" fmla="*/ 0 h 507"/>
                <a:gd name="T4" fmla="*/ 0 w 270"/>
                <a:gd name="T5" fmla="*/ 0 h 507"/>
                <a:gd name="T6" fmla="*/ 270 w 270"/>
                <a:gd name="T7" fmla="*/ 507 h 507"/>
              </a:gdLst>
              <a:ahLst/>
              <a:cxnLst>
                <a:cxn ang="0">
                  <a:pos x="T0" y="T1"/>
                </a:cxn>
                <a:cxn ang="0">
                  <a:pos x="T2" y="T3"/>
                </a:cxn>
                <a:cxn ang="0">
                  <a:pos x="T4" y="T5"/>
                </a:cxn>
                <a:cxn ang="0">
                  <a:pos x="T6" y="T7"/>
                </a:cxn>
              </a:cxnLst>
              <a:rect l="0" t="0" r="r" b="b"/>
              <a:pathLst>
                <a:path w="270" h="507">
                  <a:moveTo>
                    <a:pt x="270" y="507"/>
                  </a:moveTo>
                  <a:cubicBezTo>
                    <a:pt x="192" y="393"/>
                    <a:pt x="106" y="193"/>
                    <a:pt x="106" y="0"/>
                  </a:cubicBezTo>
                  <a:cubicBezTo>
                    <a:pt x="0" y="0"/>
                    <a:pt x="0" y="0"/>
                    <a:pt x="0" y="0"/>
                  </a:cubicBezTo>
                  <a:cubicBezTo>
                    <a:pt x="0" y="223"/>
                    <a:pt x="172" y="416"/>
                    <a:pt x="270" y="507"/>
                  </a:cubicBezTo>
                  <a:close/>
                </a:path>
              </a:pathLst>
            </a:custGeom>
            <a:gradFill>
              <a:gsLst>
                <a:gs pos="0">
                  <a:srgbClr val="FFFFFF">
                    <a:alpha val="0"/>
                  </a:srgbClr>
                </a:gs>
                <a:gs pos="100000">
                  <a:srgbClr val="FEFFFF">
                    <a:alpha val="20000"/>
                  </a:srgbClr>
                </a:gs>
              </a:gsLst>
              <a:lin ang="5400000" scaled="0"/>
            </a:gradFill>
            <a:ln>
              <a:noFill/>
            </a:ln>
          </p:spPr>
          <p:txBody>
            <a:bodyPr vert="horz" wrap="square" lIns="68580" tIns="34290" rIns="68580" bIns="34290" numCol="1" anchor="t" anchorCtr="0" compatLnSpc="1">
              <a:prstTxWarp prst="textNoShape">
                <a:avLst/>
              </a:prstTxWarp>
            </a:bodyPr>
            <a:lstStyle/>
            <a:p>
              <a:endParaRPr lang="ru-UA" sz="1050"/>
            </a:p>
          </p:txBody>
        </p:sp>
        <p:sp>
          <p:nvSpPr>
            <p:cNvPr id="55" name="Freeform 6">
              <a:extLst>
                <a:ext uri="{FF2B5EF4-FFF2-40B4-BE49-F238E27FC236}">
                  <a16:creationId xmlns:a16="http://schemas.microsoft.com/office/drawing/2014/main" id="{FB5EDBA1-692A-4B31-A2ED-38C6A4775777}"/>
                </a:ext>
              </a:extLst>
            </p:cNvPr>
            <p:cNvSpPr>
              <a:spLocks/>
            </p:cNvSpPr>
            <p:nvPr/>
          </p:nvSpPr>
          <p:spPr bwMode="auto">
            <a:xfrm>
              <a:off x="6275820" y="1409791"/>
              <a:ext cx="1010013" cy="1892791"/>
            </a:xfrm>
            <a:custGeom>
              <a:avLst/>
              <a:gdLst>
                <a:gd name="T0" fmla="*/ 0 w 270"/>
                <a:gd name="T1" fmla="*/ 507 h 507"/>
                <a:gd name="T2" fmla="*/ 164 w 270"/>
                <a:gd name="T3" fmla="*/ 0 h 507"/>
                <a:gd name="T4" fmla="*/ 270 w 270"/>
                <a:gd name="T5" fmla="*/ 0 h 507"/>
                <a:gd name="T6" fmla="*/ 0 w 270"/>
                <a:gd name="T7" fmla="*/ 507 h 507"/>
              </a:gdLst>
              <a:ahLst/>
              <a:cxnLst>
                <a:cxn ang="0">
                  <a:pos x="T0" y="T1"/>
                </a:cxn>
                <a:cxn ang="0">
                  <a:pos x="T2" y="T3"/>
                </a:cxn>
                <a:cxn ang="0">
                  <a:pos x="T4" y="T5"/>
                </a:cxn>
                <a:cxn ang="0">
                  <a:pos x="T6" y="T7"/>
                </a:cxn>
              </a:cxnLst>
              <a:rect l="0" t="0" r="r" b="b"/>
              <a:pathLst>
                <a:path w="270" h="507">
                  <a:moveTo>
                    <a:pt x="0" y="507"/>
                  </a:moveTo>
                  <a:cubicBezTo>
                    <a:pt x="78" y="393"/>
                    <a:pt x="164" y="193"/>
                    <a:pt x="164" y="0"/>
                  </a:cubicBezTo>
                  <a:cubicBezTo>
                    <a:pt x="270" y="0"/>
                    <a:pt x="270" y="0"/>
                    <a:pt x="270" y="0"/>
                  </a:cubicBezTo>
                  <a:cubicBezTo>
                    <a:pt x="270" y="223"/>
                    <a:pt x="98" y="416"/>
                    <a:pt x="0" y="507"/>
                  </a:cubicBezTo>
                  <a:close/>
                </a:path>
              </a:pathLst>
            </a:custGeom>
            <a:gradFill>
              <a:gsLst>
                <a:gs pos="0">
                  <a:srgbClr val="FFFFFF">
                    <a:alpha val="0"/>
                  </a:srgbClr>
                </a:gs>
                <a:gs pos="100000">
                  <a:srgbClr val="FEFFFF">
                    <a:alpha val="20000"/>
                  </a:srgbClr>
                </a:gs>
              </a:gsLst>
              <a:lin ang="5400000" scaled="0"/>
            </a:gradFill>
            <a:ln>
              <a:noFill/>
            </a:ln>
          </p:spPr>
          <p:txBody>
            <a:bodyPr vert="horz" wrap="square" lIns="68580" tIns="34290" rIns="68580" bIns="34290" numCol="1" anchor="t" anchorCtr="0" compatLnSpc="1">
              <a:prstTxWarp prst="textNoShape">
                <a:avLst/>
              </a:prstTxWarp>
            </a:bodyPr>
            <a:lstStyle/>
            <a:p>
              <a:endParaRPr lang="ru-UA" sz="1050"/>
            </a:p>
          </p:txBody>
        </p:sp>
        <p:sp>
          <p:nvSpPr>
            <p:cNvPr id="56" name="Freeform 7">
              <a:extLst>
                <a:ext uri="{FF2B5EF4-FFF2-40B4-BE49-F238E27FC236}">
                  <a16:creationId xmlns:a16="http://schemas.microsoft.com/office/drawing/2014/main" id="{8A806FA0-B9CA-4072-B4D9-8DECA8BEE063}"/>
                </a:ext>
              </a:extLst>
            </p:cNvPr>
            <p:cNvSpPr>
              <a:spLocks/>
            </p:cNvSpPr>
            <p:nvPr/>
          </p:nvSpPr>
          <p:spPr bwMode="auto">
            <a:xfrm>
              <a:off x="4913953" y="3751826"/>
              <a:ext cx="1010013" cy="1892791"/>
            </a:xfrm>
            <a:custGeom>
              <a:avLst/>
              <a:gdLst>
                <a:gd name="T0" fmla="*/ 270 w 270"/>
                <a:gd name="T1" fmla="*/ 0 h 507"/>
                <a:gd name="T2" fmla="*/ 106 w 270"/>
                <a:gd name="T3" fmla="*/ 507 h 507"/>
                <a:gd name="T4" fmla="*/ 0 w 270"/>
                <a:gd name="T5" fmla="*/ 507 h 507"/>
                <a:gd name="T6" fmla="*/ 270 w 270"/>
                <a:gd name="T7" fmla="*/ 0 h 507"/>
              </a:gdLst>
              <a:ahLst/>
              <a:cxnLst>
                <a:cxn ang="0">
                  <a:pos x="T0" y="T1"/>
                </a:cxn>
                <a:cxn ang="0">
                  <a:pos x="T2" y="T3"/>
                </a:cxn>
                <a:cxn ang="0">
                  <a:pos x="T4" y="T5"/>
                </a:cxn>
                <a:cxn ang="0">
                  <a:pos x="T6" y="T7"/>
                </a:cxn>
              </a:cxnLst>
              <a:rect l="0" t="0" r="r" b="b"/>
              <a:pathLst>
                <a:path w="270" h="507">
                  <a:moveTo>
                    <a:pt x="270" y="0"/>
                  </a:moveTo>
                  <a:cubicBezTo>
                    <a:pt x="192" y="114"/>
                    <a:pt x="106" y="314"/>
                    <a:pt x="106" y="507"/>
                  </a:cubicBezTo>
                  <a:cubicBezTo>
                    <a:pt x="0" y="507"/>
                    <a:pt x="0" y="507"/>
                    <a:pt x="0" y="507"/>
                  </a:cubicBezTo>
                  <a:cubicBezTo>
                    <a:pt x="0" y="284"/>
                    <a:pt x="172" y="91"/>
                    <a:pt x="270" y="0"/>
                  </a:cubicBezTo>
                  <a:close/>
                </a:path>
              </a:pathLst>
            </a:custGeom>
            <a:gradFill>
              <a:gsLst>
                <a:gs pos="0">
                  <a:srgbClr val="FFFFFF">
                    <a:alpha val="0"/>
                  </a:srgbClr>
                </a:gs>
                <a:gs pos="100000">
                  <a:srgbClr val="FEFFFF">
                    <a:alpha val="20000"/>
                  </a:srgbClr>
                </a:gs>
              </a:gsLst>
              <a:lin ang="16200000" scaled="0"/>
            </a:gradFill>
            <a:ln>
              <a:noFill/>
            </a:ln>
          </p:spPr>
          <p:txBody>
            <a:bodyPr vert="horz" wrap="square" lIns="68580" tIns="34290" rIns="68580" bIns="34290" numCol="1" anchor="t" anchorCtr="0" compatLnSpc="1">
              <a:prstTxWarp prst="textNoShape">
                <a:avLst/>
              </a:prstTxWarp>
            </a:bodyPr>
            <a:lstStyle/>
            <a:p>
              <a:endParaRPr lang="ru-UA" sz="1050"/>
            </a:p>
          </p:txBody>
        </p:sp>
        <p:sp>
          <p:nvSpPr>
            <p:cNvPr id="57" name="Freeform 8">
              <a:extLst>
                <a:ext uri="{FF2B5EF4-FFF2-40B4-BE49-F238E27FC236}">
                  <a16:creationId xmlns:a16="http://schemas.microsoft.com/office/drawing/2014/main" id="{6786DF92-760E-46E8-9131-7D1092EED6C4}"/>
                </a:ext>
              </a:extLst>
            </p:cNvPr>
            <p:cNvSpPr>
              <a:spLocks/>
            </p:cNvSpPr>
            <p:nvPr/>
          </p:nvSpPr>
          <p:spPr bwMode="auto">
            <a:xfrm>
              <a:off x="6275820" y="3751826"/>
              <a:ext cx="1010013" cy="1892791"/>
            </a:xfrm>
            <a:custGeom>
              <a:avLst/>
              <a:gdLst>
                <a:gd name="T0" fmla="*/ 0 w 270"/>
                <a:gd name="T1" fmla="*/ 0 h 507"/>
                <a:gd name="T2" fmla="*/ 164 w 270"/>
                <a:gd name="T3" fmla="*/ 507 h 507"/>
                <a:gd name="T4" fmla="*/ 270 w 270"/>
                <a:gd name="T5" fmla="*/ 507 h 507"/>
                <a:gd name="T6" fmla="*/ 0 w 270"/>
                <a:gd name="T7" fmla="*/ 0 h 507"/>
              </a:gdLst>
              <a:ahLst/>
              <a:cxnLst>
                <a:cxn ang="0">
                  <a:pos x="T0" y="T1"/>
                </a:cxn>
                <a:cxn ang="0">
                  <a:pos x="T2" y="T3"/>
                </a:cxn>
                <a:cxn ang="0">
                  <a:pos x="T4" y="T5"/>
                </a:cxn>
                <a:cxn ang="0">
                  <a:pos x="T6" y="T7"/>
                </a:cxn>
              </a:cxnLst>
              <a:rect l="0" t="0" r="r" b="b"/>
              <a:pathLst>
                <a:path w="270" h="507">
                  <a:moveTo>
                    <a:pt x="0" y="0"/>
                  </a:moveTo>
                  <a:cubicBezTo>
                    <a:pt x="78" y="114"/>
                    <a:pt x="164" y="314"/>
                    <a:pt x="164" y="507"/>
                  </a:cubicBezTo>
                  <a:cubicBezTo>
                    <a:pt x="270" y="507"/>
                    <a:pt x="270" y="507"/>
                    <a:pt x="270" y="507"/>
                  </a:cubicBezTo>
                  <a:cubicBezTo>
                    <a:pt x="270" y="284"/>
                    <a:pt x="98" y="91"/>
                    <a:pt x="0" y="0"/>
                  </a:cubicBezTo>
                  <a:close/>
                </a:path>
              </a:pathLst>
            </a:custGeom>
            <a:gradFill>
              <a:gsLst>
                <a:gs pos="0">
                  <a:srgbClr val="FFFFFF">
                    <a:alpha val="0"/>
                  </a:srgbClr>
                </a:gs>
                <a:gs pos="100000">
                  <a:srgbClr val="FEFFFF">
                    <a:alpha val="20000"/>
                  </a:srgbClr>
                </a:gs>
              </a:gsLst>
              <a:lin ang="16200000" scaled="0"/>
            </a:gradFill>
            <a:ln>
              <a:noFill/>
            </a:ln>
          </p:spPr>
          <p:txBody>
            <a:bodyPr vert="horz" wrap="square" lIns="68580" tIns="34290" rIns="68580" bIns="34290" numCol="1" anchor="t" anchorCtr="0" compatLnSpc="1">
              <a:prstTxWarp prst="textNoShape">
                <a:avLst/>
              </a:prstTxWarp>
            </a:bodyPr>
            <a:lstStyle/>
            <a:p>
              <a:endParaRPr lang="ru-UA" sz="1050"/>
            </a:p>
          </p:txBody>
        </p:sp>
      </p:grpSp>
      <p:sp>
        <p:nvSpPr>
          <p:cNvPr id="51" name="CaixaDeTexto 50">
            <a:extLst>
              <a:ext uri="{FF2B5EF4-FFF2-40B4-BE49-F238E27FC236}">
                <a16:creationId xmlns:a16="http://schemas.microsoft.com/office/drawing/2014/main" id="{91F7267F-D83D-45E2-A379-08461F3C8F0F}"/>
              </a:ext>
            </a:extLst>
          </p:cNvPr>
          <p:cNvSpPr txBox="1"/>
          <p:nvPr/>
        </p:nvSpPr>
        <p:spPr>
          <a:xfrm>
            <a:off x="1570688" y="216290"/>
            <a:ext cx="6120611" cy="346249"/>
          </a:xfrm>
          <a:prstGeom prst="rect">
            <a:avLst/>
          </a:prstGeom>
          <a:noFill/>
        </p:spPr>
        <p:txBody>
          <a:bodyPr wrap="square">
            <a:spAutoFit/>
          </a:bodyPr>
          <a:lstStyle/>
          <a:p>
            <a:r>
              <a:rPr lang="pt-BR" sz="1650" b="1" dirty="0">
                <a:latin typeface="Arial" panose="020B0604020202020204" pitchFamily="34" charset="0"/>
              </a:rPr>
              <a:t>Art. 12. No processo </a:t>
            </a:r>
            <a:r>
              <a:rPr lang="pt-BR" sz="1650" b="1" dirty="0">
                <a:latin typeface="Aharoni" panose="02010803020104030203" pitchFamily="2" charset="-79"/>
                <a:cs typeface="Aharoni" panose="02010803020104030203" pitchFamily="2" charset="-79"/>
              </a:rPr>
              <a:t>licitatório</a:t>
            </a:r>
            <a:r>
              <a:rPr lang="pt-BR" sz="1650" b="1" dirty="0">
                <a:latin typeface="Arial" panose="020B0604020202020204" pitchFamily="34" charset="0"/>
              </a:rPr>
              <a:t>, observar-se-á o seguinte:</a:t>
            </a:r>
            <a:endParaRPr lang="pt-BR" sz="1650" b="1" dirty="0"/>
          </a:p>
        </p:txBody>
      </p:sp>
      <p:sp>
        <p:nvSpPr>
          <p:cNvPr id="58" name="CaixaDeTexto 57">
            <a:extLst>
              <a:ext uri="{FF2B5EF4-FFF2-40B4-BE49-F238E27FC236}">
                <a16:creationId xmlns:a16="http://schemas.microsoft.com/office/drawing/2014/main" id="{15BCA6AB-C67C-4462-AE43-0B78536D366C}"/>
              </a:ext>
            </a:extLst>
          </p:cNvPr>
          <p:cNvSpPr txBox="1"/>
          <p:nvPr/>
        </p:nvSpPr>
        <p:spPr>
          <a:xfrm>
            <a:off x="176772" y="1271760"/>
            <a:ext cx="3361100" cy="1869743"/>
          </a:xfrm>
          <a:prstGeom prst="rect">
            <a:avLst/>
          </a:prstGeom>
          <a:noFill/>
        </p:spPr>
        <p:txBody>
          <a:bodyPr wrap="square">
            <a:spAutoFit/>
          </a:bodyPr>
          <a:lstStyle/>
          <a:p>
            <a:pPr algn="ctr"/>
            <a:r>
              <a:rPr lang="pt-BR" sz="1050" dirty="0">
                <a:latin typeface="Arial Rounded MT Bold" panose="020F0704030504030204" pitchFamily="34" charset="0"/>
              </a:rPr>
              <a:t>VII - A partir de </a:t>
            </a:r>
            <a:r>
              <a:rPr lang="pt-BR" sz="1050" b="1" dirty="0">
                <a:solidFill>
                  <a:srgbClr val="00B0F0"/>
                </a:solidFill>
                <a:latin typeface="Arial Rounded MT Bold" panose="020F0704030504030204" pitchFamily="34" charset="0"/>
              </a:rPr>
              <a:t>DOCUMENTOS DE FORMALIZAÇÃO DE DEMANDAS</a:t>
            </a:r>
            <a:r>
              <a:rPr lang="pt-BR" sz="1050" dirty="0">
                <a:solidFill>
                  <a:srgbClr val="00B0F0"/>
                </a:solidFill>
                <a:latin typeface="Arial Rounded MT Bold" panose="020F0704030504030204" pitchFamily="34" charset="0"/>
              </a:rPr>
              <a:t>, os </a:t>
            </a:r>
            <a:r>
              <a:rPr lang="pt-BR" sz="1050" b="1" dirty="0">
                <a:solidFill>
                  <a:srgbClr val="00B0F0"/>
                </a:solidFill>
                <a:latin typeface="Arial Rounded MT Bold" panose="020F0704030504030204" pitchFamily="34" charset="0"/>
              </a:rPr>
              <a:t>ÓRGÃOS</a:t>
            </a:r>
            <a:r>
              <a:rPr lang="pt-BR" sz="1050" dirty="0">
                <a:latin typeface="Arial Rounded MT Bold" panose="020F0704030504030204" pitchFamily="34" charset="0"/>
              </a:rPr>
              <a:t> responsáveis pelo </a:t>
            </a:r>
            <a:r>
              <a:rPr lang="pt-BR" sz="1050" b="1" dirty="0">
                <a:solidFill>
                  <a:srgbClr val="00B0F0"/>
                </a:solidFill>
                <a:latin typeface="Arial Rounded MT Bold" panose="020F0704030504030204" pitchFamily="34" charset="0"/>
              </a:rPr>
              <a:t>PLANEJAMENTO DE CADA ENTE FEDERATIVO</a:t>
            </a:r>
            <a:r>
              <a:rPr lang="pt-BR" sz="1050" dirty="0">
                <a:solidFill>
                  <a:srgbClr val="00B0F0"/>
                </a:solidFill>
                <a:latin typeface="Arial Rounded MT Bold" panose="020F0704030504030204" pitchFamily="34" charset="0"/>
              </a:rPr>
              <a:t> </a:t>
            </a:r>
            <a:r>
              <a:rPr lang="pt-BR" sz="1050" b="1" dirty="0">
                <a:solidFill>
                  <a:srgbClr val="00B0F0"/>
                </a:solidFill>
                <a:latin typeface="Arial Rounded MT Bold" panose="020F0704030504030204" pitchFamily="34" charset="0"/>
              </a:rPr>
              <a:t>PODERÃO</a:t>
            </a:r>
            <a:r>
              <a:rPr lang="pt-BR" sz="1050" dirty="0">
                <a:solidFill>
                  <a:srgbClr val="00B0F0"/>
                </a:solidFill>
                <a:latin typeface="Arial Rounded MT Bold" panose="020F0704030504030204" pitchFamily="34" charset="0"/>
              </a:rPr>
              <a:t>, na forma de </a:t>
            </a:r>
            <a:r>
              <a:rPr lang="pt-BR" sz="1050" b="1" dirty="0">
                <a:solidFill>
                  <a:srgbClr val="00B0F0"/>
                </a:solidFill>
                <a:latin typeface="Arial Rounded MT Bold" panose="020F0704030504030204" pitchFamily="34" charset="0"/>
              </a:rPr>
              <a:t>REGULAMENTO</a:t>
            </a:r>
            <a:r>
              <a:rPr lang="pt-BR" sz="1050" b="1" dirty="0">
                <a:latin typeface="Arial Rounded MT Bold" panose="020F0704030504030204" pitchFamily="34" charset="0"/>
              </a:rPr>
              <a:t>,</a:t>
            </a:r>
            <a:r>
              <a:rPr lang="pt-BR" sz="1050" dirty="0">
                <a:latin typeface="Arial Rounded MT Bold" panose="020F0704030504030204" pitchFamily="34" charset="0"/>
              </a:rPr>
              <a:t> elaborar </a:t>
            </a:r>
            <a:r>
              <a:rPr lang="pt-BR" sz="1050" b="1" dirty="0">
                <a:solidFill>
                  <a:srgbClr val="00B0F0"/>
                </a:solidFill>
                <a:latin typeface="Arial Rounded MT Bold" panose="020F0704030504030204" pitchFamily="34" charset="0"/>
              </a:rPr>
              <a:t>PLANO DE CONTRATAÇÕES ANUAL</a:t>
            </a:r>
            <a:r>
              <a:rPr lang="pt-BR" sz="1050" dirty="0">
                <a:latin typeface="Arial Rounded MT Bold" panose="020F0704030504030204" pitchFamily="34" charset="0"/>
              </a:rPr>
              <a:t>, com o objetivo de </a:t>
            </a:r>
            <a:r>
              <a:rPr lang="pt-BR" sz="1050" b="1" dirty="0">
                <a:solidFill>
                  <a:srgbClr val="00B0F0"/>
                </a:solidFill>
                <a:latin typeface="Arial Rounded MT Bold" panose="020F0704030504030204" pitchFamily="34" charset="0"/>
              </a:rPr>
              <a:t>RACIONALIZAR</a:t>
            </a:r>
            <a:r>
              <a:rPr lang="pt-BR" sz="1050" dirty="0">
                <a:latin typeface="Arial Rounded MT Bold" panose="020F0704030504030204" pitchFamily="34" charset="0"/>
              </a:rPr>
              <a:t> as contratações dos órgãos e entidades sob sua competência, </a:t>
            </a:r>
            <a:r>
              <a:rPr lang="pt-BR" sz="1050" b="1" dirty="0">
                <a:solidFill>
                  <a:srgbClr val="00B0F0"/>
                </a:solidFill>
                <a:latin typeface="Arial Rounded MT Bold" panose="020F0704030504030204" pitchFamily="34" charset="0"/>
              </a:rPr>
              <a:t>GARANTIR</a:t>
            </a:r>
            <a:r>
              <a:rPr lang="pt-BR" sz="1050" dirty="0">
                <a:solidFill>
                  <a:srgbClr val="00B0F0"/>
                </a:solidFill>
                <a:latin typeface="Arial Rounded MT Bold" panose="020F0704030504030204" pitchFamily="34" charset="0"/>
              </a:rPr>
              <a:t> o </a:t>
            </a:r>
            <a:r>
              <a:rPr lang="pt-BR" sz="1050" b="1" dirty="0">
                <a:solidFill>
                  <a:srgbClr val="00B0F0"/>
                </a:solidFill>
                <a:latin typeface="Arial Rounded MT Bold" panose="020F0704030504030204" pitchFamily="34" charset="0"/>
              </a:rPr>
              <a:t>ALINHAMENTO</a:t>
            </a:r>
            <a:r>
              <a:rPr lang="pt-BR" sz="1050" dirty="0">
                <a:latin typeface="Arial Rounded MT Bold" panose="020F0704030504030204" pitchFamily="34" charset="0"/>
              </a:rPr>
              <a:t> com o </a:t>
            </a:r>
            <a:r>
              <a:rPr lang="pt-BR" sz="1050" b="1" dirty="0">
                <a:solidFill>
                  <a:srgbClr val="00B0F0"/>
                </a:solidFill>
                <a:latin typeface="Arial Rounded MT Bold" panose="020F0704030504030204" pitchFamily="34" charset="0"/>
              </a:rPr>
              <a:t>SEU</a:t>
            </a:r>
            <a:r>
              <a:rPr lang="pt-BR" sz="1050" dirty="0">
                <a:solidFill>
                  <a:srgbClr val="00B0F0"/>
                </a:solidFill>
                <a:latin typeface="Arial Rounded MT Bold" panose="020F0704030504030204" pitchFamily="34" charset="0"/>
              </a:rPr>
              <a:t> </a:t>
            </a:r>
            <a:r>
              <a:rPr lang="pt-BR" sz="1050" b="1" dirty="0">
                <a:solidFill>
                  <a:srgbClr val="00B0F0"/>
                </a:solidFill>
                <a:latin typeface="Arial Rounded MT Bold" panose="020F0704030504030204" pitchFamily="34" charset="0"/>
              </a:rPr>
              <a:t>PLANEJAMENTO</a:t>
            </a:r>
            <a:r>
              <a:rPr lang="pt-BR" sz="1050" dirty="0">
                <a:latin typeface="Arial Rounded MT Bold" panose="020F0704030504030204" pitchFamily="34" charset="0"/>
              </a:rPr>
              <a:t> estratégico e </a:t>
            </a:r>
            <a:r>
              <a:rPr lang="pt-BR" sz="1050" b="1" dirty="0">
                <a:solidFill>
                  <a:srgbClr val="00B0F0"/>
                </a:solidFill>
                <a:latin typeface="Arial Rounded MT Bold" panose="020F0704030504030204" pitchFamily="34" charset="0"/>
              </a:rPr>
              <a:t>SUBSIDIAR</a:t>
            </a:r>
            <a:r>
              <a:rPr lang="pt-BR" sz="1050" dirty="0">
                <a:latin typeface="Arial Rounded MT Bold" panose="020F0704030504030204" pitchFamily="34" charset="0"/>
              </a:rPr>
              <a:t> a </a:t>
            </a:r>
            <a:r>
              <a:rPr lang="pt-BR" sz="1050" b="1" dirty="0">
                <a:solidFill>
                  <a:srgbClr val="00B0F0"/>
                </a:solidFill>
                <a:latin typeface="Arial Rounded MT Bold" panose="020F0704030504030204" pitchFamily="34" charset="0"/>
              </a:rPr>
              <a:t>ELABORAÇÃO</a:t>
            </a:r>
            <a:r>
              <a:rPr lang="pt-BR" sz="1050" dirty="0">
                <a:latin typeface="Arial Rounded MT Bold" panose="020F0704030504030204" pitchFamily="34" charset="0"/>
              </a:rPr>
              <a:t> das respectivas </a:t>
            </a:r>
            <a:r>
              <a:rPr lang="pt-BR" sz="1050" b="1" dirty="0">
                <a:solidFill>
                  <a:srgbClr val="00B0F0"/>
                </a:solidFill>
                <a:latin typeface="Arial Rounded MT Bold" panose="020F0704030504030204" pitchFamily="34" charset="0"/>
              </a:rPr>
              <a:t>LEIS ORÇAMENTÁRIAS</a:t>
            </a:r>
            <a:r>
              <a:rPr lang="pt-BR" sz="1050" dirty="0">
                <a:latin typeface="Arial" panose="020B0604020202020204" pitchFamily="34" charset="0"/>
              </a:rPr>
              <a:t>.  </a:t>
            </a:r>
            <a:endParaRPr lang="pt-BR" sz="1050" dirty="0"/>
          </a:p>
        </p:txBody>
      </p:sp>
      <p:sp>
        <p:nvSpPr>
          <p:cNvPr id="59" name="CaixaDeTexto 58">
            <a:extLst>
              <a:ext uri="{FF2B5EF4-FFF2-40B4-BE49-F238E27FC236}">
                <a16:creationId xmlns:a16="http://schemas.microsoft.com/office/drawing/2014/main" id="{69231128-0760-4D49-A51B-FFF05AB72CA6}"/>
              </a:ext>
            </a:extLst>
          </p:cNvPr>
          <p:cNvSpPr txBox="1"/>
          <p:nvPr/>
        </p:nvSpPr>
        <p:spPr>
          <a:xfrm>
            <a:off x="5929147" y="1169255"/>
            <a:ext cx="3048989" cy="2169825"/>
          </a:xfrm>
          <a:prstGeom prst="rect">
            <a:avLst/>
          </a:prstGeom>
          <a:noFill/>
        </p:spPr>
        <p:txBody>
          <a:bodyPr wrap="square">
            <a:spAutoFit/>
          </a:bodyPr>
          <a:lstStyle/>
          <a:p>
            <a:pPr algn="ctr"/>
            <a:r>
              <a:rPr lang="pt-BR" sz="1350" b="1" dirty="0">
                <a:latin typeface="Arial Rounded MT Bold" panose="020F0704030504030204" pitchFamily="34" charset="0"/>
              </a:rPr>
              <a:t>§ 1º </a:t>
            </a:r>
            <a:r>
              <a:rPr lang="pt-BR" sz="1350" b="1" dirty="0">
                <a:solidFill>
                  <a:srgbClr val="00B0F0"/>
                </a:solidFill>
                <a:latin typeface="Arial Rounded MT Bold" panose="020F0704030504030204" pitchFamily="34" charset="0"/>
              </a:rPr>
              <a:t>O PLANO DE CONTRATAÇÕES ANUAL </a:t>
            </a:r>
            <a:r>
              <a:rPr lang="pt-BR" sz="1350" b="1" dirty="0">
                <a:latin typeface="Arial Rounded MT Bold" panose="020F0704030504030204" pitchFamily="34" charset="0"/>
              </a:rPr>
              <a:t>de que trata o inciso VII do caput deste artigo </a:t>
            </a:r>
            <a:r>
              <a:rPr lang="pt-BR" sz="1350" b="1" dirty="0">
                <a:solidFill>
                  <a:srgbClr val="00B0F0"/>
                </a:solidFill>
                <a:latin typeface="Arial Rounded MT Bold" panose="020F0704030504030204" pitchFamily="34" charset="0"/>
              </a:rPr>
              <a:t>DEVERÁ</a:t>
            </a:r>
            <a:r>
              <a:rPr lang="pt-BR" sz="1350" b="1" dirty="0">
                <a:latin typeface="Arial Rounded MT Bold" panose="020F0704030504030204" pitchFamily="34" charset="0"/>
              </a:rPr>
              <a:t> ser </a:t>
            </a:r>
            <a:r>
              <a:rPr lang="pt-BR" sz="1350" b="1" dirty="0">
                <a:solidFill>
                  <a:srgbClr val="00B0F0"/>
                </a:solidFill>
                <a:latin typeface="Arial Rounded MT Bold" panose="020F0704030504030204" pitchFamily="34" charset="0"/>
              </a:rPr>
              <a:t>DIVULGADO</a:t>
            </a:r>
            <a:r>
              <a:rPr lang="pt-BR" sz="1350" b="1" dirty="0">
                <a:latin typeface="Arial Rounded MT Bold" panose="020F0704030504030204" pitchFamily="34" charset="0"/>
              </a:rPr>
              <a:t> e mantido à </a:t>
            </a:r>
            <a:r>
              <a:rPr lang="pt-BR" sz="1350" b="1" dirty="0">
                <a:solidFill>
                  <a:srgbClr val="00B0F0"/>
                </a:solidFill>
                <a:latin typeface="Arial Rounded MT Bold" panose="020F0704030504030204" pitchFamily="34" charset="0"/>
              </a:rPr>
              <a:t>DISPOSIÇÃO DO PÚBLICO</a:t>
            </a:r>
            <a:r>
              <a:rPr lang="pt-BR" sz="1350" b="1" dirty="0">
                <a:latin typeface="Arial Rounded MT Bold" panose="020F0704030504030204" pitchFamily="34" charset="0"/>
              </a:rPr>
              <a:t> em sítio eletrônico oficial e </a:t>
            </a:r>
            <a:r>
              <a:rPr lang="pt-BR" sz="1350" b="1" dirty="0">
                <a:solidFill>
                  <a:srgbClr val="00B0F0"/>
                </a:solidFill>
                <a:latin typeface="Arial Rounded MT Bold" panose="020F0704030504030204" pitchFamily="34" charset="0"/>
              </a:rPr>
              <a:t>SERÁ OBSERVADO </a:t>
            </a:r>
            <a:r>
              <a:rPr lang="pt-BR" sz="1350" b="1" dirty="0">
                <a:latin typeface="Arial Rounded MT Bold" panose="020F0704030504030204" pitchFamily="34" charset="0"/>
              </a:rPr>
              <a:t>pelo ente federativo na realização de licitações e na execução dos contratos.</a:t>
            </a:r>
          </a:p>
        </p:txBody>
      </p:sp>
    </p:spTree>
    <p:extLst>
      <p:ext uri="{BB962C8B-B14F-4D97-AF65-F5344CB8AC3E}">
        <p14:creationId xmlns:p14="http://schemas.microsoft.com/office/powerpoint/2010/main" val="122224883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7000">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14:bounceEnd="67000">
                                          <p:cBhvr additive="base">
                                            <p:cTn id="7" dur="1000" fill="hold"/>
                                            <p:tgtEl>
                                              <p:spTgt spid="42"/>
                                            </p:tgtEl>
                                            <p:attrNameLst>
                                              <p:attrName>ppt_x</p:attrName>
                                            </p:attrNameLst>
                                          </p:cBhvr>
                                          <p:tavLst>
                                            <p:tav tm="0">
                                              <p:val>
                                                <p:strVal val="0-#ppt_w/2"/>
                                              </p:val>
                                            </p:tav>
                                            <p:tav tm="100000">
                                              <p:val>
                                                <p:strVal val="#ppt_x"/>
                                              </p:val>
                                            </p:tav>
                                          </p:tavLst>
                                        </p:anim>
                                        <p:anim calcmode="lin" valueType="num" p14:bounceEnd="67000">
                                          <p:cBhvr additive="base">
                                            <p:cTn id="8" dur="1000" fill="hold"/>
                                            <p:tgtEl>
                                              <p:spTgt spid="4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7000">
                                      <p:stCondLst>
                                        <p:cond delay="250"/>
                                      </p:stCondLst>
                                      <p:childTnLst>
                                        <p:set>
                                          <p:cBhvr>
                                            <p:cTn id="10" dur="1" fill="hold">
                                              <p:stCondLst>
                                                <p:cond delay="0"/>
                                              </p:stCondLst>
                                            </p:cTn>
                                            <p:tgtEl>
                                              <p:spTgt spid="43"/>
                                            </p:tgtEl>
                                            <p:attrNameLst>
                                              <p:attrName>style.visibility</p:attrName>
                                            </p:attrNameLst>
                                          </p:cBhvr>
                                          <p:to>
                                            <p:strVal val="visible"/>
                                          </p:to>
                                        </p:set>
                                        <p:anim calcmode="lin" valueType="num" p14:bounceEnd="67000">
                                          <p:cBhvr additive="base">
                                            <p:cTn id="11" dur="1000" fill="hold"/>
                                            <p:tgtEl>
                                              <p:spTgt spid="43"/>
                                            </p:tgtEl>
                                            <p:attrNameLst>
                                              <p:attrName>ppt_x</p:attrName>
                                            </p:attrNameLst>
                                          </p:cBhvr>
                                          <p:tavLst>
                                            <p:tav tm="0">
                                              <p:val>
                                                <p:strVal val="0-#ppt_w/2"/>
                                              </p:val>
                                            </p:tav>
                                            <p:tav tm="100000">
                                              <p:val>
                                                <p:strVal val="#ppt_x"/>
                                              </p:val>
                                            </p:tav>
                                          </p:tavLst>
                                        </p:anim>
                                        <p:anim calcmode="lin" valueType="num" p14:bounceEnd="67000">
                                          <p:cBhvr additive="base">
                                            <p:cTn id="12" dur="1000" fill="hold"/>
                                            <p:tgtEl>
                                              <p:spTgt spid="43"/>
                                            </p:tgtEl>
                                            <p:attrNameLst>
                                              <p:attrName>ppt_y</p:attrName>
                                            </p:attrNameLst>
                                          </p:cBhvr>
                                          <p:tavLst>
                                            <p:tav tm="0">
                                              <p:val>
                                                <p:strVal val="#ppt_y"/>
                                              </p:val>
                                            </p:tav>
                                            <p:tav tm="100000">
                                              <p:val>
                                                <p:strVal val="#ppt_y"/>
                                              </p:val>
                                            </p:tav>
                                          </p:tavLst>
                                        </p:anim>
                                      </p:childTnLst>
                                    </p:cTn>
                                  </p:par>
                                  <p:par>
                                    <p:cTn id="13" presetID="22" presetClass="entr" presetSubtype="1" fill="hold" nodeType="withEffect">
                                      <p:stCondLst>
                                        <p:cond delay="750"/>
                                      </p:stCondLst>
                                      <p:childTnLst>
                                        <p:set>
                                          <p:cBhvr>
                                            <p:cTn id="14" dur="1" fill="hold">
                                              <p:stCondLst>
                                                <p:cond delay="0"/>
                                              </p:stCondLst>
                                            </p:cTn>
                                            <p:tgtEl>
                                              <p:spTgt spid="45"/>
                                            </p:tgtEl>
                                            <p:attrNameLst>
                                              <p:attrName>style.visibility</p:attrName>
                                            </p:attrNameLst>
                                          </p:cBhvr>
                                          <p:to>
                                            <p:strVal val="visible"/>
                                          </p:to>
                                        </p:set>
                                        <p:animEffect transition="in" filter="wipe(up)">
                                          <p:cBhvr>
                                            <p:cTn id="15" dur="750"/>
                                            <p:tgtEl>
                                              <p:spTgt spid="45"/>
                                            </p:tgtEl>
                                          </p:cBhvr>
                                        </p:animEffect>
                                      </p:childTnLst>
                                    </p:cTn>
                                  </p:par>
                                  <p:par>
                                    <p:cTn id="16" presetID="2" presetClass="entr" presetSubtype="8" fill="hold" nodeType="withEffect" p14:presetBounceEnd="67000">
                                      <p:stCondLst>
                                        <p:cond delay="1250"/>
                                      </p:stCondLst>
                                      <p:childTnLst>
                                        <p:set>
                                          <p:cBhvr>
                                            <p:cTn id="17" dur="1" fill="hold">
                                              <p:stCondLst>
                                                <p:cond delay="0"/>
                                              </p:stCondLst>
                                            </p:cTn>
                                            <p:tgtEl>
                                              <p:spTgt spid="41"/>
                                            </p:tgtEl>
                                            <p:attrNameLst>
                                              <p:attrName>style.visibility</p:attrName>
                                            </p:attrNameLst>
                                          </p:cBhvr>
                                          <p:to>
                                            <p:strVal val="visible"/>
                                          </p:to>
                                        </p:set>
                                        <p:anim calcmode="lin" valueType="num" p14:bounceEnd="67000">
                                          <p:cBhvr additive="base">
                                            <p:cTn id="18" dur="1000" fill="hold"/>
                                            <p:tgtEl>
                                              <p:spTgt spid="41"/>
                                            </p:tgtEl>
                                            <p:attrNameLst>
                                              <p:attrName>ppt_x</p:attrName>
                                            </p:attrNameLst>
                                          </p:cBhvr>
                                          <p:tavLst>
                                            <p:tav tm="0">
                                              <p:val>
                                                <p:strVal val="0-#ppt_w/2"/>
                                              </p:val>
                                            </p:tav>
                                            <p:tav tm="100000">
                                              <p:val>
                                                <p:strVal val="#ppt_x"/>
                                              </p:val>
                                            </p:tav>
                                          </p:tavLst>
                                        </p:anim>
                                        <p:anim calcmode="lin" valueType="num" p14:bounceEnd="67000">
                                          <p:cBhvr additive="base">
                                            <p:cTn id="19" dur="1000" fill="hold"/>
                                            <p:tgtEl>
                                              <p:spTgt spid="41"/>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14:presetBounceEnd="67000">
                                      <p:stCondLst>
                                        <p:cond delay="1500"/>
                                      </p:stCondLst>
                                      <p:childTnLst>
                                        <p:set>
                                          <p:cBhvr>
                                            <p:cTn id="21" dur="1" fill="hold">
                                              <p:stCondLst>
                                                <p:cond delay="0"/>
                                              </p:stCondLst>
                                            </p:cTn>
                                            <p:tgtEl>
                                              <p:spTgt spid="40"/>
                                            </p:tgtEl>
                                            <p:attrNameLst>
                                              <p:attrName>style.visibility</p:attrName>
                                            </p:attrNameLst>
                                          </p:cBhvr>
                                          <p:to>
                                            <p:strVal val="visible"/>
                                          </p:to>
                                        </p:set>
                                        <p:anim calcmode="lin" valueType="num" p14:bounceEnd="67000">
                                          <p:cBhvr additive="base">
                                            <p:cTn id="22" dur="1000" fill="hold"/>
                                            <p:tgtEl>
                                              <p:spTgt spid="40"/>
                                            </p:tgtEl>
                                            <p:attrNameLst>
                                              <p:attrName>ppt_x</p:attrName>
                                            </p:attrNameLst>
                                          </p:cBhvr>
                                          <p:tavLst>
                                            <p:tav tm="0">
                                              <p:val>
                                                <p:strVal val="0-#ppt_w/2"/>
                                              </p:val>
                                            </p:tav>
                                            <p:tav tm="100000">
                                              <p:val>
                                                <p:strVal val="#ppt_x"/>
                                              </p:val>
                                            </p:tav>
                                          </p:tavLst>
                                        </p:anim>
                                        <p:anim calcmode="lin" valueType="num" p14:bounceEnd="67000">
                                          <p:cBhvr additive="base">
                                            <p:cTn id="23" dur="1000" fill="hold"/>
                                            <p:tgtEl>
                                              <p:spTgt spid="40"/>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14:presetBounceEnd="67000">
                                      <p:stCondLst>
                                        <p:cond delay="1750"/>
                                      </p:stCondLst>
                                      <p:childTnLst>
                                        <p:set>
                                          <p:cBhvr>
                                            <p:cTn id="25" dur="1" fill="hold">
                                              <p:stCondLst>
                                                <p:cond delay="0"/>
                                              </p:stCondLst>
                                            </p:cTn>
                                            <p:tgtEl>
                                              <p:spTgt spid="6"/>
                                            </p:tgtEl>
                                            <p:attrNameLst>
                                              <p:attrName>style.visibility</p:attrName>
                                            </p:attrNameLst>
                                          </p:cBhvr>
                                          <p:to>
                                            <p:strVal val="visible"/>
                                          </p:to>
                                        </p:set>
                                        <p:anim calcmode="lin" valueType="num" p14:bounceEnd="67000">
                                          <p:cBhvr additive="base">
                                            <p:cTn id="26" dur="1000" fill="hold"/>
                                            <p:tgtEl>
                                              <p:spTgt spid="6"/>
                                            </p:tgtEl>
                                            <p:attrNameLst>
                                              <p:attrName>ppt_x</p:attrName>
                                            </p:attrNameLst>
                                          </p:cBhvr>
                                          <p:tavLst>
                                            <p:tav tm="0">
                                              <p:val>
                                                <p:strVal val="0-#ppt_w/2"/>
                                              </p:val>
                                            </p:tav>
                                            <p:tav tm="100000">
                                              <p:val>
                                                <p:strVal val="#ppt_x"/>
                                              </p:val>
                                            </p:tav>
                                          </p:tavLst>
                                        </p:anim>
                                        <p:anim calcmode="lin" valueType="num" p14:bounceEnd="67000">
                                          <p:cBhvr additive="base">
                                            <p:cTn id="27" dur="1000" fill="hold"/>
                                            <p:tgtEl>
                                              <p:spTgt spid="6"/>
                                            </p:tgtEl>
                                            <p:attrNameLst>
                                              <p:attrName>ppt_y</p:attrName>
                                            </p:attrNameLst>
                                          </p:cBhvr>
                                          <p:tavLst>
                                            <p:tav tm="0">
                                              <p:val>
                                                <p:strVal val="#ppt_y"/>
                                              </p:val>
                                            </p:tav>
                                            <p:tav tm="100000">
                                              <p:val>
                                                <p:strVal val="#ppt_y"/>
                                              </p:val>
                                            </p:tav>
                                          </p:tavLst>
                                        </p:anim>
                                      </p:childTnLst>
                                    </p:cTn>
                                  </p:par>
                                  <p:par>
                                    <p:cTn id="28" presetID="10" presetClass="entr" presetSubtype="0" fill="hold" nodeType="withEffect">
                                      <p:stCondLst>
                                        <p:cond delay="50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500"/>
                                            <p:tgtEl>
                                              <p:spTgt spid="4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cBhvr additive="base">
                                            <p:cTn id="35" dur="500" fill="hold"/>
                                            <p:tgtEl>
                                              <p:spTgt spid="51"/>
                                            </p:tgtEl>
                                            <p:attrNameLst>
                                              <p:attrName>ppt_x</p:attrName>
                                            </p:attrNameLst>
                                          </p:cBhvr>
                                          <p:tavLst>
                                            <p:tav tm="0">
                                              <p:val>
                                                <p:strVal val="#ppt_x"/>
                                              </p:val>
                                            </p:tav>
                                            <p:tav tm="100000">
                                              <p:val>
                                                <p:strVal val="#ppt_x"/>
                                              </p:val>
                                            </p:tav>
                                          </p:tavLst>
                                        </p:anim>
                                        <p:anim calcmode="lin" valueType="num">
                                          <p:cBhvr additive="base">
                                            <p:cTn id="36" dur="500" fill="hold"/>
                                            <p:tgtEl>
                                              <p:spTgt spid="51"/>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58"/>
                                            </p:tgtEl>
                                            <p:attrNameLst>
                                              <p:attrName>style.visibility</p:attrName>
                                            </p:attrNameLst>
                                          </p:cBhvr>
                                          <p:to>
                                            <p:strVal val="visible"/>
                                          </p:to>
                                        </p:set>
                                        <p:anim calcmode="lin" valueType="num">
                                          <p:cBhvr additive="base">
                                            <p:cTn id="41" dur="500" fill="hold"/>
                                            <p:tgtEl>
                                              <p:spTgt spid="58"/>
                                            </p:tgtEl>
                                            <p:attrNameLst>
                                              <p:attrName>ppt_x</p:attrName>
                                            </p:attrNameLst>
                                          </p:cBhvr>
                                          <p:tavLst>
                                            <p:tav tm="0">
                                              <p:val>
                                                <p:strVal val="0-#ppt_w/2"/>
                                              </p:val>
                                            </p:tav>
                                            <p:tav tm="100000">
                                              <p:val>
                                                <p:strVal val="#ppt_x"/>
                                              </p:val>
                                            </p:tav>
                                          </p:tavLst>
                                        </p:anim>
                                        <p:anim calcmode="lin" valueType="num">
                                          <p:cBhvr additive="base">
                                            <p:cTn id="42"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59"/>
                                            </p:tgtEl>
                                            <p:attrNameLst>
                                              <p:attrName>style.visibility</p:attrName>
                                            </p:attrNameLst>
                                          </p:cBhvr>
                                          <p:to>
                                            <p:strVal val="visible"/>
                                          </p:to>
                                        </p:set>
                                        <p:anim calcmode="lin" valueType="num">
                                          <p:cBhvr additive="base">
                                            <p:cTn id="47" dur="500" fill="hold"/>
                                            <p:tgtEl>
                                              <p:spTgt spid="59"/>
                                            </p:tgtEl>
                                            <p:attrNameLst>
                                              <p:attrName>ppt_x</p:attrName>
                                            </p:attrNameLst>
                                          </p:cBhvr>
                                          <p:tavLst>
                                            <p:tav tm="0">
                                              <p:val>
                                                <p:strVal val="1+#ppt_w/2"/>
                                              </p:val>
                                            </p:tav>
                                            <p:tav tm="100000">
                                              <p:val>
                                                <p:strVal val="#ppt_x"/>
                                              </p:val>
                                            </p:tav>
                                          </p:tavLst>
                                        </p:anim>
                                        <p:anim calcmode="lin" valueType="num">
                                          <p:cBhvr additive="base">
                                            <p:cTn id="48"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8" grpId="0"/>
          <p:bldP spid="5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0-#ppt_w/2"/>
                                              </p:val>
                                            </p:tav>
                                            <p:tav tm="100000">
                                              <p:val>
                                                <p:strVal val="#ppt_x"/>
                                              </p:val>
                                            </p:tav>
                                          </p:tavLst>
                                        </p:anim>
                                        <p:anim calcmode="lin" valueType="num">
                                          <p:cBhvr additive="base">
                                            <p:cTn id="8" dur="1000" fill="hold"/>
                                            <p:tgtEl>
                                              <p:spTgt spid="4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1000" fill="hold"/>
                                            <p:tgtEl>
                                              <p:spTgt spid="43"/>
                                            </p:tgtEl>
                                            <p:attrNameLst>
                                              <p:attrName>ppt_x</p:attrName>
                                            </p:attrNameLst>
                                          </p:cBhvr>
                                          <p:tavLst>
                                            <p:tav tm="0">
                                              <p:val>
                                                <p:strVal val="0-#ppt_w/2"/>
                                              </p:val>
                                            </p:tav>
                                            <p:tav tm="100000">
                                              <p:val>
                                                <p:strVal val="#ppt_x"/>
                                              </p:val>
                                            </p:tav>
                                          </p:tavLst>
                                        </p:anim>
                                        <p:anim calcmode="lin" valueType="num">
                                          <p:cBhvr additive="base">
                                            <p:cTn id="12" dur="1000" fill="hold"/>
                                            <p:tgtEl>
                                              <p:spTgt spid="43"/>
                                            </p:tgtEl>
                                            <p:attrNameLst>
                                              <p:attrName>ppt_y</p:attrName>
                                            </p:attrNameLst>
                                          </p:cBhvr>
                                          <p:tavLst>
                                            <p:tav tm="0">
                                              <p:val>
                                                <p:strVal val="#ppt_y"/>
                                              </p:val>
                                            </p:tav>
                                            <p:tav tm="100000">
                                              <p:val>
                                                <p:strVal val="#ppt_y"/>
                                              </p:val>
                                            </p:tav>
                                          </p:tavLst>
                                        </p:anim>
                                      </p:childTnLst>
                                    </p:cTn>
                                  </p:par>
                                  <p:par>
                                    <p:cTn id="13" presetID="22" presetClass="entr" presetSubtype="1" fill="hold" nodeType="withEffect">
                                      <p:stCondLst>
                                        <p:cond delay="750"/>
                                      </p:stCondLst>
                                      <p:childTnLst>
                                        <p:set>
                                          <p:cBhvr>
                                            <p:cTn id="14" dur="1" fill="hold">
                                              <p:stCondLst>
                                                <p:cond delay="0"/>
                                              </p:stCondLst>
                                            </p:cTn>
                                            <p:tgtEl>
                                              <p:spTgt spid="45"/>
                                            </p:tgtEl>
                                            <p:attrNameLst>
                                              <p:attrName>style.visibility</p:attrName>
                                            </p:attrNameLst>
                                          </p:cBhvr>
                                          <p:to>
                                            <p:strVal val="visible"/>
                                          </p:to>
                                        </p:set>
                                        <p:animEffect transition="in" filter="wipe(up)">
                                          <p:cBhvr>
                                            <p:cTn id="15" dur="750"/>
                                            <p:tgtEl>
                                              <p:spTgt spid="45"/>
                                            </p:tgtEl>
                                          </p:cBhvr>
                                        </p:animEffect>
                                      </p:childTnLst>
                                    </p:cTn>
                                  </p:par>
                                  <p:par>
                                    <p:cTn id="16" presetID="2" presetClass="entr" presetSubtype="8" fill="hold" nodeType="withEffect">
                                      <p:stCondLst>
                                        <p:cond delay="1250"/>
                                      </p:stCondLst>
                                      <p:childTnLst>
                                        <p:set>
                                          <p:cBhvr>
                                            <p:cTn id="17" dur="1" fill="hold">
                                              <p:stCondLst>
                                                <p:cond delay="0"/>
                                              </p:stCondLst>
                                            </p:cTn>
                                            <p:tgtEl>
                                              <p:spTgt spid="41"/>
                                            </p:tgtEl>
                                            <p:attrNameLst>
                                              <p:attrName>style.visibility</p:attrName>
                                            </p:attrNameLst>
                                          </p:cBhvr>
                                          <p:to>
                                            <p:strVal val="visible"/>
                                          </p:to>
                                        </p:set>
                                        <p:anim calcmode="lin" valueType="num">
                                          <p:cBhvr additive="base">
                                            <p:cTn id="18" dur="1000" fill="hold"/>
                                            <p:tgtEl>
                                              <p:spTgt spid="41"/>
                                            </p:tgtEl>
                                            <p:attrNameLst>
                                              <p:attrName>ppt_x</p:attrName>
                                            </p:attrNameLst>
                                          </p:cBhvr>
                                          <p:tavLst>
                                            <p:tav tm="0">
                                              <p:val>
                                                <p:strVal val="0-#ppt_w/2"/>
                                              </p:val>
                                            </p:tav>
                                            <p:tav tm="100000">
                                              <p:val>
                                                <p:strVal val="#ppt_x"/>
                                              </p:val>
                                            </p:tav>
                                          </p:tavLst>
                                        </p:anim>
                                        <p:anim calcmode="lin" valueType="num">
                                          <p:cBhvr additive="base">
                                            <p:cTn id="19" dur="1000" fill="hold"/>
                                            <p:tgtEl>
                                              <p:spTgt spid="41"/>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1500"/>
                                      </p:stCondLst>
                                      <p:childTnLst>
                                        <p:set>
                                          <p:cBhvr>
                                            <p:cTn id="21" dur="1" fill="hold">
                                              <p:stCondLst>
                                                <p:cond delay="0"/>
                                              </p:stCondLst>
                                            </p:cTn>
                                            <p:tgtEl>
                                              <p:spTgt spid="40"/>
                                            </p:tgtEl>
                                            <p:attrNameLst>
                                              <p:attrName>style.visibility</p:attrName>
                                            </p:attrNameLst>
                                          </p:cBhvr>
                                          <p:to>
                                            <p:strVal val="visible"/>
                                          </p:to>
                                        </p:set>
                                        <p:anim calcmode="lin" valueType="num">
                                          <p:cBhvr additive="base">
                                            <p:cTn id="22" dur="1000" fill="hold"/>
                                            <p:tgtEl>
                                              <p:spTgt spid="40"/>
                                            </p:tgtEl>
                                            <p:attrNameLst>
                                              <p:attrName>ppt_x</p:attrName>
                                            </p:attrNameLst>
                                          </p:cBhvr>
                                          <p:tavLst>
                                            <p:tav tm="0">
                                              <p:val>
                                                <p:strVal val="0-#ppt_w/2"/>
                                              </p:val>
                                            </p:tav>
                                            <p:tav tm="100000">
                                              <p:val>
                                                <p:strVal val="#ppt_x"/>
                                              </p:val>
                                            </p:tav>
                                          </p:tavLst>
                                        </p:anim>
                                        <p:anim calcmode="lin" valueType="num">
                                          <p:cBhvr additive="base">
                                            <p:cTn id="23" dur="1000" fill="hold"/>
                                            <p:tgtEl>
                                              <p:spTgt spid="40"/>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175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1000" fill="hold"/>
                                            <p:tgtEl>
                                              <p:spTgt spid="6"/>
                                            </p:tgtEl>
                                            <p:attrNameLst>
                                              <p:attrName>ppt_x</p:attrName>
                                            </p:attrNameLst>
                                          </p:cBhvr>
                                          <p:tavLst>
                                            <p:tav tm="0">
                                              <p:val>
                                                <p:strVal val="0-#ppt_w/2"/>
                                              </p:val>
                                            </p:tav>
                                            <p:tav tm="100000">
                                              <p:val>
                                                <p:strVal val="#ppt_x"/>
                                              </p:val>
                                            </p:tav>
                                          </p:tavLst>
                                        </p:anim>
                                        <p:anim calcmode="lin" valueType="num">
                                          <p:cBhvr additive="base">
                                            <p:cTn id="27" dur="1000" fill="hold"/>
                                            <p:tgtEl>
                                              <p:spTgt spid="6"/>
                                            </p:tgtEl>
                                            <p:attrNameLst>
                                              <p:attrName>ppt_y</p:attrName>
                                            </p:attrNameLst>
                                          </p:cBhvr>
                                          <p:tavLst>
                                            <p:tav tm="0">
                                              <p:val>
                                                <p:strVal val="#ppt_y"/>
                                              </p:val>
                                            </p:tav>
                                            <p:tav tm="100000">
                                              <p:val>
                                                <p:strVal val="#ppt_y"/>
                                              </p:val>
                                            </p:tav>
                                          </p:tavLst>
                                        </p:anim>
                                      </p:childTnLst>
                                    </p:cTn>
                                  </p:par>
                                  <p:par>
                                    <p:cTn id="28" presetID="10" presetClass="entr" presetSubtype="0" fill="hold" nodeType="withEffect">
                                      <p:stCondLst>
                                        <p:cond delay="50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500"/>
                                            <p:tgtEl>
                                              <p:spTgt spid="4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cBhvr additive="base">
                                            <p:cTn id="35" dur="500" fill="hold"/>
                                            <p:tgtEl>
                                              <p:spTgt spid="51"/>
                                            </p:tgtEl>
                                            <p:attrNameLst>
                                              <p:attrName>ppt_x</p:attrName>
                                            </p:attrNameLst>
                                          </p:cBhvr>
                                          <p:tavLst>
                                            <p:tav tm="0">
                                              <p:val>
                                                <p:strVal val="#ppt_x"/>
                                              </p:val>
                                            </p:tav>
                                            <p:tav tm="100000">
                                              <p:val>
                                                <p:strVal val="#ppt_x"/>
                                              </p:val>
                                            </p:tav>
                                          </p:tavLst>
                                        </p:anim>
                                        <p:anim calcmode="lin" valueType="num">
                                          <p:cBhvr additive="base">
                                            <p:cTn id="36" dur="500" fill="hold"/>
                                            <p:tgtEl>
                                              <p:spTgt spid="51"/>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58"/>
                                            </p:tgtEl>
                                            <p:attrNameLst>
                                              <p:attrName>style.visibility</p:attrName>
                                            </p:attrNameLst>
                                          </p:cBhvr>
                                          <p:to>
                                            <p:strVal val="visible"/>
                                          </p:to>
                                        </p:set>
                                        <p:anim calcmode="lin" valueType="num">
                                          <p:cBhvr additive="base">
                                            <p:cTn id="41" dur="500" fill="hold"/>
                                            <p:tgtEl>
                                              <p:spTgt spid="58"/>
                                            </p:tgtEl>
                                            <p:attrNameLst>
                                              <p:attrName>ppt_x</p:attrName>
                                            </p:attrNameLst>
                                          </p:cBhvr>
                                          <p:tavLst>
                                            <p:tav tm="0">
                                              <p:val>
                                                <p:strVal val="0-#ppt_w/2"/>
                                              </p:val>
                                            </p:tav>
                                            <p:tav tm="100000">
                                              <p:val>
                                                <p:strVal val="#ppt_x"/>
                                              </p:val>
                                            </p:tav>
                                          </p:tavLst>
                                        </p:anim>
                                        <p:anim calcmode="lin" valueType="num">
                                          <p:cBhvr additive="base">
                                            <p:cTn id="42"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59"/>
                                            </p:tgtEl>
                                            <p:attrNameLst>
                                              <p:attrName>style.visibility</p:attrName>
                                            </p:attrNameLst>
                                          </p:cBhvr>
                                          <p:to>
                                            <p:strVal val="visible"/>
                                          </p:to>
                                        </p:set>
                                        <p:anim calcmode="lin" valueType="num">
                                          <p:cBhvr additive="base">
                                            <p:cTn id="47" dur="500" fill="hold"/>
                                            <p:tgtEl>
                                              <p:spTgt spid="59"/>
                                            </p:tgtEl>
                                            <p:attrNameLst>
                                              <p:attrName>ppt_x</p:attrName>
                                            </p:attrNameLst>
                                          </p:cBhvr>
                                          <p:tavLst>
                                            <p:tav tm="0">
                                              <p:val>
                                                <p:strVal val="1+#ppt_w/2"/>
                                              </p:val>
                                            </p:tav>
                                            <p:tav tm="100000">
                                              <p:val>
                                                <p:strVal val="#ppt_x"/>
                                              </p:val>
                                            </p:tav>
                                          </p:tavLst>
                                        </p:anim>
                                        <p:anim calcmode="lin" valueType="num">
                                          <p:cBhvr additive="base">
                                            <p:cTn id="48"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8" grpId="0"/>
          <p:bldP spid="59"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70" hidden="1">
            <a:extLst>
              <a:ext uri="{FF2B5EF4-FFF2-40B4-BE49-F238E27FC236}">
                <a16:creationId xmlns:a16="http://schemas.microsoft.com/office/drawing/2014/main" id="{455985B2-B2C8-4261-8F6E-A12FAC60891E}"/>
              </a:ext>
            </a:extLst>
          </p:cNvPr>
          <p:cNvGrpSpPr/>
          <p:nvPr/>
        </p:nvGrpSpPr>
        <p:grpSpPr>
          <a:xfrm>
            <a:off x="825104" y="801291"/>
            <a:ext cx="5530743" cy="2961204"/>
            <a:chOff x="1100138" y="1068388"/>
            <a:chExt cx="7374323" cy="3948272"/>
          </a:xfrm>
        </p:grpSpPr>
        <p:sp>
          <p:nvSpPr>
            <p:cNvPr id="38" name="Rectangle 14">
              <a:extLst>
                <a:ext uri="{FF2B5EF4-FFF2-40B4-BE49-F238E27FC236}">
                  <a16:creationId xmlns:a16="http://schemas.microsoft.com/office/drawing/2014/main" id="{745FB283-A43B-4605-98F1-C3792AC6BC32}"/>
                </a:ext>
              </a:extLst>
            </p:cNvPr>
            <p:cNvSpPr>
              <a:spLocks noChangeArrowheads="1"/>
            </p:cNvSpPr>
            <p:nvPr/>
          </p:nvSpPr>
          <p:spPr bwMode="auto">
            <a:xfrm>
              <a:off x="1100138" y="4770439"/>
              <a:ext cx="135293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pPr>
              <a:r>
                <a:rPr lang="ru-UA" altLang="ru-UA" sz="1200" b="1">
                  <a:solidFill>
                    <a:srgbClr val="333333"/>
                  </a:solidFill>
                  <a:latin typeface="Open Sans" panose="020B0606030504020204" pitchFamily="34" charset="0"/>
                </a:rPr>
                <a:t>INFODATA 01</a:t>
              </a:r>
              <a:endParaRPr lang="ru-UA" altLang="ru-UA" sz="1350"/>
            </a:p>
          </p:txBody>
        </p:sp>
        <p:sp>
          <p:nvSpPr>
            <p:cNvPr id="44" name="Rectangle 20">
              <a:extLst>
                <a:ext uri="{FF2B5EF4-FFF2-40B4-BE49-F238E27FC236}">
                  <a16:creationId xmlns:a16="http://schemas.microsoft.com/office/drawing/2014/main" id="{9DEE5885-0209-4653-9153-F5437A6ABBB4}"/>
                </a:ext>
              </a:extLst>
            </p:cNvPr>
            <p:cNvSpPr>
              <a:spLocks noChangeArrowheads="1"/>
            </p:cNvSpPr>
            <p:nvPr/>
          </p:nvSpPr>
          <p:spPr bwMode="auto">
            <a:xfrm>
              <a:off x="4111626" y="4770439"/>
              <a:ext cx="135293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pPr>
              <a:r>
                <a:rPr lang="ru-UA" altLang="ru-UA" sz="1200" b="1">
                  <a:solidFill>
                    <a:srgbClr val="333333"/>
                  </a:solidFill>
                  <a:latin typeface="Open Sans" panose="020B0606030504020204" pitchFamily="34" charset="0"/>
                </a:rPr>
                <a:t>INFODATA 0</a:t>
              </a:r>
              <a:r>
                <a:rPr lang="en-US" altLang="ru-UA" sz="1200" b="1">
                  <a:solidFill>
                    <a:srgbClr val="333333"/>
                  </a:solidFill>
                  <a:latin typeface="Open Sans" panose="020B0606030504020204" pitchFamily="34" charset="0"/>
                </a:rPr>
                <a:t>3</a:t>
              </a:r>
              <a:endParaRPr lang="ru-UA" altLang="ru-UA" sz="1350"/>
            </a:p>
          </p:txBody>
        </p:sp>
        <p:sp>
          <p:nvSpPr>
            <p:cNvPr id="45" name="Rectangle 21">
              <a:extLst>
                <a:ext uri="{FF2B5EF4-FFF2-40B4-BE49-F238E27FC236}">
                  <a16:creationId xmlns:a16="http://schemas.microsoft.com/office/drawing/2014/main" id="{9DB90D8F-521F-40A3-942E-CB0C8CC29F7A}"/>
                </a:ext>
              </a:extLst>
            </p:cNvPr>
            <p:cNvSpPr>
              <a:spLocks noChangeArrowheads="1"/>
            </p:cNvSpPr>
            <p:nvPr/>
          </p:nvSpPr>
          <p:spPr bwMode="auto">
            <a:xfrm>
              <a:off x="2579689" y="1068388"/>
              <a:ext cx="135293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pPr>
              <a:r>
                <a:rPr lang="ru-UA" altLang="ru-UA" sz="1200" b="1">
                  <a:solidFill>
                    <a:srgbClr val="333333"/>
                  </a:solidFill>
                  <a:latin typeface="Open Sans" panose="020B0606030504020204" pitchFamily="34" charset="0"/>
                </a:rPr>
                <a:t>INFODATA 0</a:t>
              </a:r>
              <a:r>
                <a:rPr lang="en-US" altLang="ru-UA" sz="1200" b="1">
                  <a:solidFill>
                    <a:srgbClr val="333333"/>
                  </a:solidFill>
                  <a:latin typeface="Open Sans" panose="020B0606030504020204" pitchFamily="34" charset="0"/>
                </a:rPr>
                <a:t>2</a:t>
              </a:r>
              <a:endParaRPr lang="ru-UA" altLang="ru-UA" sz="1350"/>
            </a:p>
          </p:txBody>
        </p:sp>
        <p:sp>
          <p:nvSpPr>
            <p:cNvPr id="46" name="Rectangle 22">
              <a:extLst>
                <a:ext uri="{FF2B5EF4-FFF2-40B4-BE49-F238E27FC236}">
                  <a16:creationId xmlns:a16="http://schemas.microsoft.com/office/drawing/2014/main" id="{53E28001-BF90-4E03-8BC4-47690F74BE4B}"/>
                </a:ext>
              </a:extLst>
            </p:cNvPr>
            <p:cNvSpPr>
              <a:spLocks noChangeArrowheads="1"/>
            </p:cNvSpPr>
            <p:nvPr/>
          </p:nvSpPr>
          <p:spPr bwMode="auto">
            <a:xfrm>
              <a:off x="5638800" y="1068388"/>
              <a:ext cx="135293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pPr>
              <a:r>
                <a:rPr lang="ru-UA" altLang="ru-UA" sz="1200" b="1">
                  <a:solidFill>
                    <a:srgbClr val="333333"/>
                  </a:solidFill>
                  <a:latin typeface="Open Sans" panose="020B0606030504020204" pitchFamily="34" charset="0"/>
                </a:rPr>
                <a:t>INFODATA 0</a:t>
              </a:r>
              <a:r>
                <a:rPr lang="en-US" altLang="ru-UA" sz="1200" b="1">
                  <a:solidFill>
                    <a:srgbClr val="333333"/>
                  </a:solidFill>
                  <a:latin typeface="Open Sans" panose="020B0606030504020204" pitchFamily="34" charset="0"/>
                </a:rPr>
                <a:t>4</a:t>
              </a:r>
              <a:endParaRPr lang="ru-UA" altLang="ru-UA" sz="1350"/>
            </a:p>
          </p:txBody>
        </p:sp>
        <p:sp>
          <p:nvSpPr>
            <p:cNvPr id="47" name="Rectangle 23">
              <a:extLst>
                <a:ext uri="{FF2B5EF4-FFF2-40B4-BE49-F238E27FC236}">
                  <a16:creationId xmlns:a16="http://schemas.microsoft.com/office/drawing/2014/main" id="{9423BC29-8F40-4661-B5B7-C5F79BF83259}"/>
                </a:ext>
              </a:extLst>
            </p:cNvPr>
            <p:cNvSpPr>
              <a:spLocks noChangeArrowheads="1"/>
            </p:cNvSpPr>
            <p:nvPr/>
          </p:nvSpPr>
          <p:spPr bwMode="auto">
            <a:xfrm>
              <a:off x="7121526" y="4770439"/>
              <a:ext cx="135293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pPr>
              <a:r>
                <a:rPr lang="ru-UA" altLang="ru-UA" sz="1200" b="1">
                  <a:solidFill>
                    <a:srgbClr val="333333"/>
                  </a:solidFill>
                  <a:latin typeface="Open Sans" panose="020B0606030504020204" pitchFamily="34" charset="0"/>
                </a:rPr>
                <a:t>INFODATA 0</a:t>
              </a:r>
              <a:r>
                <a:rPr lang="en-US" altLang="ru-UA" sz="1200" b="1">
                  <a:solidFill>
                    <a:srgbClr val="333333"/>
                  </a:solidFill>
                  <a:latin typeface="Open Sans" panose="020B0606030504020204" pitchFamily="34" charset="0"/>
                </a:rPr>
                <a:t>5</a:t>
              </a:r>
              <a:endParaRPr lang="ru-UA" altLang="ru-UA" sz="1350"/>
            </a:p>
          </p:txBody>
        </p:sp>
      </p:grpSp>
      <p:sp>
        <p:nvSpPr>
          <p:cNvPr id="48" name="Rectangle 24">
            <a:extLst>
              <a:ext uri="{FF2B5EF4-FFF2-40B4-BE49-F238E27FC236}">
                <a16:creationId xmlns:a16="http://schemas.microsoft.com/office/drawing/2014/main" id="{2352ED47-CB53-4975-AD57-5567789A2231}"/>
              </a:ext>
            </a:extLst>
          </p:cNvPr>
          <p:cNvSpPr>
            <a:spLocks noChangeArrowheads="1"/>
          </p:cNvSpPr>
          <p:nvPr/>
        </p:nvSpPr>
        <p:spPr bwMode="auto">
          <a:xfrm rot="20225125">
            <a:off x="401713" y="2268369"/>
            <a:ext cx="6711373" cy="612138"/>
          </a:xfrm>
          <a:prstGeom prst="rect">
            <a:avLst/>
          </a:prstGeom>
          <a:gradFill flip="none" rotWithShape="1">
            <a:gsLst>
              <a:gs pos="67262">
                <a:srgbClr val="FA6D04"/>
              </a:gs>
              <a:gs pos="36000">
                <a:srgbClr val="FAC916"/>
              </a:gs>
              <a:gs pos="100000">
                <a:srgbClr val="F60000"/>
              </a:gs>
              <a:gs pos="0">
                <a:srgbClr val="FFFF00"/>
              </a:gs>
            </a:gsLst>
            <a:lin ang="0" scaled="0"/>
            <a:tileRect/>
          </a:gradFill>
          <a:ln>
            <a:noFill/>
          </a:ln>
        </p:spPr>
        <p:txBody>
          <a:bodyPr vert="horz" wrap="square" lIns="68580" tIns="34290" rIns="68580" bIns="34290" numCol="1" anchor="t" anchorCtr="0" compatLnSpc="1">
            <a:prstTxWarp prst="textNoShape">
              <a:avLst/>
            </a:prstTxWarp>
          </a:bodyPr>
          <a:lstStyle/>
          <a:p>
            <a:endParaRPr lang="ru-UA" sz="1050"/>
          </a:p>
        </p:txBody>
      </p:sp>
      <p:grpSp>
        <p:nvGrpSpPr>
          <p:cNvPr id="14" name="Group 13">
            <a:extLst>
              <a:ext uri="{FF2B5EF4-FFF2-40B4-BE49-F238E27FC236}">
                <a16:creationId xmlns:a16="http://schemas.microsoft.com/office/drawing/2014/main" id="{82BF5577-1850-45B0-93CC-2F38291EEBAE}"/>
              </a:ext>
            </a:extLst>
          </p:cNvPr>
          <p:cNvGrpSpPr/>
          <p:nvPr/>
        </p:nvGrpSpPr>
        <p:grpSpPr>
          <a:xfrm rot="20225125">
            <a:off x="6225581" y="-126946"/>
            <a:ext cx="2790301" cy="2271771"/>
            <a:chOff x="6667500" y="2060576"/>
            <a:chExt cx="3267281" cy="2617788"/>
          </a:xfrm>
          <a:effectLst>
            <a:outerShdw blurRad="495300" dist="165100" dir="5400000" algn="t" rotWithShape="0">
              <a:prstClr val="black">
                <a:alpha val="44000"/>
              </a:prstClr>
            </a:outerShdw>
          </a:effectLst>
        </p:grpSpPr>
        <p:sp>
          <p:nvSpPr>
            <p:cNvPr id="15" name="Freeform 36">
              <a:extLst>
                <a:ext uri="{FF2B5EF4-FFF2-40B4-BE49-F238E27FC236}">
                  <a16:creationId xmlns:a16="http://schemas.microsoft.com/office/drawing/2014/main" id="{42DFDD4E-C45E-4A8C-B87C-09C7DC834414}"/>
                </a:ext>
              </a:extLst>
            </p:cNvPr>
            <p:cNvSpPr>
              <a:spLocks/>
            </p:cNvSpPr>
            <p:nvPr/>
          </p:nvSpPr>
          <p:spPr bwMode="auto">
            <a:xfrm>
              <a:off x="6667500" y="2060576"/>
              <a:ext cx="1400175" cy="665163"/>
            </a:xfrm>
            <a:custGeom>
              <a:avLst/>
              <a:gdLst>
                <a:gd name="T0" fmla="*/ 23 w 341"/>
                <a:gd name="T1" fmla="*/ 57 h 162"/>
                <a:gd name="T2" fmla="*/ 9 w 341"/>
                <a:gd name="T3" fmla="*/ 94 h 162"/>
                <a:gd name="T4" fmla="*/ 9 w 341"/>
                <a:gd name="T5" fmla="*/ 94 h 162"/>
                <a:gd name="T6" fmla="*/ 333 w 341"/>
                <a:gd name="T7" fmla="*/ 162 h 162"/>
                <a:gd name="T8" fmla="*/ 341 w 341"/>
                <a:gd name="T9" fmla="*/ 160 h 162"/>
                <a:gd name="T10" fmla="*/ 23 w 341"/>
                <a:gd name="T11" fmla="*/ 57 h 162"/>
              </a:gdLst>
              <a:ahLst/>
              <a:cxnLst>
                <a:cxn ang="0">
                  <a:pos x="T0" y="T1"/>
                </a:cxn>
                <a:cxn ang="0">
                  <a:pos x="T2" y="T3"/>
                </a:cxn>
                <a:cxn ang="0">
                  <a:pos x="T4" y="T5"/>
                </a:cxn>
                <a:cxn ang="0">
                  <a:pos x="T6" y="T7"/>
                </a:cxn>
                <a:cxn ang="0">
                  <a:pos x="T8" y="T9"/>
                </a:cxn>
                <a:cxn ang="0">
                  <a:pos x="T10" y="T11"/>
                </a:cxn>
              </a:cxnLst>
              <a:rect l="0" t="0" r="r" b="b"/>
              <a:pathLst>
                <a:path w="341" h="162">
                  <a:moveTo>
                    <a:pt x="23" y="57"/>
                  </a:moveTo>
                  <a:cubicBezTo>
                    <a:pt x="7" y="61"/>
                    <a:pt x="0" y="80"/>
                    <a:pt x="9" y="94"/>
                  </a:cubicBezTo>
                  <a:cubicBezTo>
                    <a:pt x="9" y="94"/>
                    <a:pt x="9" y="94"/>
                    <a:pt x="9" y="94"/>
                  </a:cubicBezTo>
                  <a:cubicBezTo>
                    <a:pt x="63" y="80"/>
                    <a:pt x="220" y="37"/>
                    <a:pt x="333" y="162"/>
                  </a:cubicBezTo>
                  <a:cubicBezTo>
                    <a:pt x="341" y="160"/>
                    <a:pt x="341" y="160"/>
                    <a:pt x="341" y="160"/>
                  </a:cubicBezTo>
                  <a:cubicBezTo>
                    <a:pt x="341" y="160"/>
                    <a:pt x="255" y="0"/>
                    <a:pt x="23" y="57"/>
                  </a:cubicBezTo>
                  <a:close/>
                </a:path>
              </a:pathLst>
            </a:custGeom>
            <a:gradFill flip="none" rotWithShape="1">
              <a:gsLst>
                <a:gs pos="0">
                  <a:srgbClr val="603813">
                    <a:shade val="30000"/>
                    <a:satMod val="115000"/>
                  </a:srgbClr>
                </a:gs>
                <a:gs pos="50000">
                  <a:srgbClr val="603813">
                    <a:shade val="67500"/>
                    <a:satMod val="115000"/>
                  </a:srgbClr>
                </a:gs>
                <a:gs pos="100000">
                  <a:srgbClr val="603813">
                    <a:shade val="100000"/>
                    <a:satMod val="115000"/>
                  </a:srgbClr>
                </a:gs>
              </a:gsLst>
              <a:lin ang="13500000" scaled="1"/>
              <a:tileRect/>
            </a:gradFill>
            <a:ln>
              <a:noFill/>
            </a:ln>
          </p:spPr>
          <p:txBody>
            <a:bodyPr vert="horz" wrap="square" lIns="68580" tIns="34290" rIns="68580" bIns="34290" numCol="1" anchor="t" anchorCtr="0" compatLnSpc="1">
              <a:prstTxWarp prst="textNoShape">
                <a:avLst/>
              </a:prstTxWarp>
            </a:bodyPr>
            <a:lstStyle/>
            <a:p>
              <a:endParaRPr lang="ru-UA" sz="1050"/>
            </a:p>
          </p:txBody>
        </p:sp>
        <p:sp>
          <p:nvSpPr>
            <p:cNvPr id="16" name="Freeform 37">
              <a:extLst>
                <a:ext uri="{FF2B5EF4-FFF2-40B4-BE49-F238E27FC236}">
                  <a16:creationId xmlns:a16="http://schemas.microsoft.com/office/drawing/2014/main" id="{8D0E075B-B9C5-4E58-8EAF-759B28E4DEB3}"/>
                </a:ext>
              </a:extLst>
            </p:cNvPr>
            <p:cNvSpPr>
              <a:spLocks/>
            </p:cNvSpPr>
            <p:nvPr/>
          </p:nvSpPr>
          <p:spPr bwMode="auto">
            <a:xfrm>
              <a:off x="6704013" y="2212976"/>
              <a:ext cx="1330325" cy="750888"/>
            </a:xfrm>
            <a:custGeom>
              <a:avLst/>
              <a:gdLst>
                <a:gd name="T0" fmla="*/ 0 w 324"/>
                <a:gd name="T1" fmla="*/ 57 h 183"/>
                <a:gd name="T2" fmla="*/ 81 w 324"/>
                <a:gd name="T3" fmla="*/ 183 h 183"/>
                <a:gd name="T4" fmla="*/ 324 w 324"/>
                <a:gd name="T5" fmla="*/ 125 h 183"/>
                <a:gd name="T6" fmla="*/ 0 w 324"/>
                <a:gd name="T7" fmla="*/ 57 h 183"/>
              </a:gdLst>
              <a:ahLst/>
              <a:cxnLst>
                <a:cxn ang="0">
                  <a:pos x="T0" y="T1"/>
                </a:cxn>
                <a:cxn ang="0">
                  <a:pos x="T2" y="T3"/>
                </a:cxn>
                <a:cxn ang="0">
                  <a:pos x="T4" y="T5"/>
                </a:cxn>
                <a:cxn ang="0">
                  <a:pos x="T6" y="T7"/>
                </a:cxn>
              </a:cxnLst>
              <a:rect l="0" t="0" r="r" b="b"/>
              <a:pathLst>
                <a:path w="324" h="183">
                  <a:moveTo>
                    <a:pt x="0" y="57"/>
                  </a:moveTo>
                  <a:cubicBezTo>
                    <a:pt x="33" y="106"/>
                    <a:pt x="81" y="183"/>
                    <a:pt x="81" y="183"/>
                  </a:cubicBezTo>
                  <a:cubicBezTo>
                    <a:pt x="324" y="125"/>
                    <a:pt x="324" y="125"/>
                    <a:pt x="324" y="125"/>
                  </a:cubicBezTo>
                  <a:cubicBezTo>
                    <a:pt x="211" y="0"/>
                    <a:pt x="54" y="43"/>
                    <a:pt x="0" y="57"/>
                  </a:cubicBezTo>
                  <a:close/>
                </a:path>
              </a:pathLst>
            </a:custGeom>
            <a:gradFill flip="none" rotWithShape="1">
              <a:gsLst>
                <a:gs pos="30000">
                  <a:srgbClr val="603813">
                    <a:shade val="30000"/>
                    <a:satMod val="115000"/>
                  </a:srgbClr>
                </a:gs>
                <a:gs pos="58000">
                  <a:srgbClr val="603813">
                    <a:shade val="100000"/>
                    <a:satMod val="115000"/>
                  </a:srgbClr>
                </a:gs>
              </a:gsLst>
              <a:lin ang="15600000" scaled="0"/>
              <a:tileRect/>
            </a:gradFill>
            <a:ln>
              <a:noFill/>
            </a:ln>
          </p:spPr>
          <p:txBody>
            <a:bodyPr vert="horz" wrap="square" lIns="68580" tIns="34290" rIns="68580" bIns="34290" numCol="1" anchor="t" anchorCtr="0" compatLnSpc="1">
              <a:prstTxWarp prst="textNoShape">
                <a:avLst/>
              </a:prstTxWarp>
            </a:bodyPr>
            <a:lstStyle/>
            <a:p>
              <a:endParaRPr lang="ru-UA" sz="1050"/>
            </a:p>
          </p:txBody>
        </p:sp>
        <p:sp>
          <p:nvSpPr>
            <p:cNvPr id="17" name="Freeform 38">
              <a:extLst>
                <a:ext uri="{FF2B5EF4-FFF2-40B4-BE49-F238E27FC236}">
                  <a16:creationId xmlns:a16="http://schemas.microsoft.com/office/drawing/2014/main" id="{CEABECEC-761A-48C7-84EA-98D3D1F23791}"/>
                </a:ext>
              </a:extLst>
            </p:cNvPr>
            <p:cNvSpPr>
              <a:spLocks/>
            </p:cNvSpPr>
            <p:nvPr/>
          </p:nvSpPr>
          <p:spPr bwMode="auto">
            <a:xfrm>
              <a:off x="6704013" y="3770313"/>
              <a:ext cx="1325563" cy="652463"/>
            </a:xfrm>
            <a:custGeom>
              <a:avLst/>
              <a:gdLst>
                <a:gd name="T0" fmla="*/ 323 w 323"/>
                <a:gd name="T1" fmla="*/ 57 h 159"/>
                <a:gd name="T2" fmla="*/ 81 w 323"/>
                <a:gd name="T3" fmla="*/ 0 h 159"/>
                <a:gd name="T4" fmla="*/ 0 w 323"/>
                <a:gd name="T5" fmla="*/ 126 h 159"/>
                <a:gd name="T6" fmla="*/ 323 w 323"/>
                <a:gd name="T7" fmla="*/ 57 h 159"/>
              </a:gdLst>
              <a:ahLst/>
              <a:cxnLst>
                <a:cxn ang="0">
                  <a:pos x="T0" y="T1"/>
                </a:cxn>
                <a:cxn ang="0">
                  <a:pos x="T2" y="T3"/>
                </a:cxn>
                <a:cxn ang="0">
                  <a:pos x="T4" y="T5"/>
                </a:cxn>
                <a:cxn ang="0">
                  <a:pos x="T6" y="T7"/>
                </a:cxn>
              </a:cxnLst>
              <a:rect l="0" t="0" r="r" b="b"/>
              <a:pathLst>
                <a:path w="323" h="159">
                  <a:moveTo>
                    <a:pt x="323" y="57"/>
                  </a:moveTo>
                  <a:cubicBezTo>
                    <a:pt x="81" y="0"/>
                    <a:pt x="81" y="0"/>
                    <a:pt x="81" y="0"/>
                  </a:cubicBezTo>
                  <a:cubicBezTo>
                    <a:pt x="81" y="0"/>
                    <a:pt x="33" y="77"/>
                    <a:pt x="0" y="126"/>
                  </a:cubicBezTo>
                  <a:cubicBezTo>
                    <a:pt x="104" y="158"/>
                    <a:pt x="235" y="159"/>
                    <a:pt x="323" y="57"/>
                  </a:cubicBezTo>
                  <a:close/>
                </a:path>
              </a:pathLst>
            </a:custGeom>
            <a:gradFill flip="none" rotWithShape="1">
              <a:gsLst>
                <a:gs pos="26000">
                  <a:srgbClr val="603813">
                    <a:shade val="30000"/>
                    <a:satMod val="115000"/>
                  </a:srgbClr>
                </a:gs>
                <a:gs pos="63000">
                  <a:srgbClr val="603813">
                    <a:shade val="100000"/>
                    <a:satMod val="115000"/>
                  </a:srgbClr>
                </a:gs>
              </a:gsLst>
              <a:lin ang="6000000" scaled="0"/>
              <a:tileRect/>
            </a:gradFill>
            <a:ln>
              <a:noFill/>
            </a:ln>
          </p:spPr>
          <p:txBody>
            <a:bodyPr vert="horz" wrap="square" lIns="68580" tIns="34290" rIns="68580" bIns="34290" numCol="1" anchor="t" anchorCtr="0" compatLnSpc="1">
              <a:prstTxWarp prst="textNoShape">
                <a:avLst/>
              </a:prstTxWarp>
            </a:bodyPr>
            <a:lstStyle/>
            <a:p>
              <a:endParaRPr lang="ru-UA" sz="1050"/>
            </a:p>
          </p:txBody>
        </p:sp>
        <p:sp>
          <p:nvSpPr>
            <p:cNvPr id="18" name="Freeform 39">
              <a:extLst>
                <a:ext uri="{FF2B5EF4-FFF2-40B4-BE49-F238E27FC236}">
                  <a16:creationId xmlns:a16="http://schemas.microsoft.com/office/drawing/2014/main" id="{715FD817-5F0B-443E-B3B2-A639B3A534B8}"/>
                </a:ext>
              </a:extLst>
            </p:cNvPr>
            <p:cNvSpPr>
              <a:spLocks/>
            </p:cNvSpPr>
            <p:nvPr/>
          </p:nvSpPr>
          <p:spPr bwMode="auto">
            <a:xfrm>
              <a:off x="6667500" y="4003676"/>
              <a:ext cx="1400175" cy="674688"/>
            </a:xfrm>
            <a:custGeom>
              <a:avLst/>
              <a:gdLst>
                <a:gd name="T0" fmla="*/ 332 w 341"/>
                <a:gd name="T1" fmla="*/ 0 h 164"/>
                <a:gd name="T2" fmla="*/ 9 w 341"/>
                <a:gd name="T3" fmla="*/ 69 h 164"/>
                <a:gd name="T4" fmla="*/ 9 w 341"/>
                <a:gd name="T5" fmla="*/ 69 h 164"/>
                <a:gd name="T6" fmla="*/ 23 w 341"/>
                <a:gd name="T7" fmla="*/ 106 h 164"/>
                <a:gd name="T8" fmla="*/ 341 w 341"/>
                <a:gd name="T9" fmla="*/ 3 h 164"/>
                <a:gd name="T10" fmla="*/ 332 w 341"/>
                <a:gd name="T11" fmla="*/ 0 h 164"/>
              </a:gdLst>
              <a:ahLst/>
              <a:cxnLst>
                <a:cxn ang="0">
                  <a:pos x="T0" y="T1"/>
                </a:cxn>
                <a:cxn ang="0">
                  <a:pos x="T2" y="T3"/>
                </a:cxn>
                <a:cxn ang="0">
                  <a:pos x="T4" y="T5"/>
                </a:cxn>
                <a:cxn ang="0">
                  <a:pos x="T6" y="T7"/>
                </a:cxn>
                <a:cxn ang="0">
                  <a:pos x="T8" y="T9"/>
                </a:cxn>
                <a:cxn ang="0">
                  <a:pos x="T10" y="T11"/>
                </a:cxn>
              </a:cxnLst>
              <a:rect l="0" t="0" r="r" b="b"/>
              <a:pathLst>
                <a:path w="341" h="164">
                  <a:moveTo>
                    <a:pt x="332" y="0"/>
                  </a:moveTo>
                  <a:cubicBezTo>
                    <a:pt x="244" y="102"/>
                    <a:pt x="113" y="101"/>
                    <a:pt x="9" y="69"/>
                  </a:cubicBezTo>
                  <a:cubicBezTo>
                    <a:pt x="9" y="69"/>
                    <a:pt x="9" y="69"/>
                    <a:pt x="9" y="69"/>
                  </a:cubicBezTo>
                  <a:cubicBezTo>
                    <a:pt x="0" y="83"/>
                    <a:pt x="7" y="102"/>
                    <a:pt x="23" y="106"/>
                  </a:cubicBezTo>
                  <a:cubicBezTo>
                    <a:pt x="255" y="164"/>
                    <a:pt x="341" y="3"/>
                    <a:pt x="341" y="3"/>
                  </a:cubicBezTo>
                  <a:lnTo>
                    <a:pt x="332" y="0"/>
                  </a:lnTo>
                  <a:close/>
                </a:path>
              </a:pathLst>
            </a:custGeom>
            <a:gradFill flip="none" rotWithShape="1">
              <a:gsLst>
                <a:gs pos="50000">
                  <a:srgbClr val="603813">
                    <a:shade val="67500"/>
                    <a:satMod val="115000"/>
                  </a:srgbClr>
                </a:gs>
                <a:gs pos="100000">
                  <a:srgbClr val="603813">
                    <a:shade val="100000"/>
                    <a:satMod val="115000"/>
                  </a:srgbClr>
                </a:gs>
              </a:gsLst>
              <a:lin ang="5400000" scaled="1"/>
              <a:tileRect/>
            </a:gradFill>
            <a:ln>
              <a:noFill/>
            </a:ln>
          </p:spPr>
          <p:txBody>
            <a:bodyPr vert="horz" wrap="square" lIns="68580" tIns="34290" rIns="68580" bIns="34290" numCol="1" anchor="t" anchorCtr="0" compatLnSpc="1">
              <a:prstTxWarp prst="textNoShape">
                <a:avLst/>
              </a:prstTxWarp>
            </a:bodyPr>
            <a:lstStyle/>
            <a:p>
              <a:endParaRPr lang="ru-UA" sz="1050"/>
            </a:p>
          </p:txBody>
        </p:sp>
        <p:sp>
          <p:nvSpPr>
            <p:cNvPr id="19" name="Freeform 55">
              <a:extLst>
                <a:ext uri="{FF2B5EF4-FFF2-40B4-BE49-F238E27FC236}">
                  <a16:creationId xmlns:a16="http://schemas.microsoft.com/office/drawing/2014/main" id="{5C77AAF1-92DF-4D73-8EE4-51067BFB5F85}"/>
                </a:ext>
              </a:extLst>
            </p:cNvPr>
            <p:cNvSpPr>
              <a:spLocks/>
            </p:cNvSpPr>
            <p:nvPr/>
          </p:nvSpPr>
          <p:spPr bwMode="auto">
            <a:xfrm>
              <a:off x="6704013" y="4008438"/>
              <a:ext cx="1330325" cy="369888"/>
            </a:xfrm>
            <a:custGeom>
              <a:avLst/>
              <a:gdLst>
                <a:gd name="T0" fmla="*/ 0 w 324"/>
                <a:gd name="T1" fmla="*/ 68 h 90"/>
                <a:gd name="T2" fmla="*/ 15 w 324"/>
                <a:gd name="T3" fmla="*/ 72 h 90"/>
                <a:gd name="T4" fmla="*/ 32 w 324"/>
                <a:gd name="T5" fmla="*/ 76 h 90"/>
                <a:gd name="T6" fmla="*/ 54 w 324"/>
                <a:gd name="T7" fmla="*/ 80 h 90"/>
                <a:gd name="T8" fmla="*/ 66 w 324"/>
                <a:gd name="T9" fmla="*/ 82 h 90"/>
                <a:gd name="T10" fmla="*/ 80 w 324"/>
                <a:gd name="T11" fmla="*/ 83 h 90"/>
                <a:gd name="T12" fmla="*/ 94 w 324"/>
                <a:gd name="T13" fmla="*/ 85 h 90"/>
                <a:gd name="T14" fmla="*/ 109 w 324"/>
                <a:gd name="T15" fmla="*/ 85 h 90"/>
                <a:gd name="T16" fmla="*/ 125 w 324"/>
                <a:gd name="T17" fmla="*/ 86 h 90"/>
                <a:gd name="T18" fmla="*/ 141 w 324"/>
                <a:gd name="T19" fmla="*/ 85 h 90"/>
                <a:gd name="T20" fmla="*/ 149 w 324"/>
                <a:gd name="T21" fmla="*/ 84 h 90"/>
                <a:gd name="T22" fmla="*/ 157 w 324"/>
                <a:gd name="T23" fmla="*/ 83 h 90"/>
                <a:gd name="T24" fmla="*/ 173 w 324"/>
                <a:gd name="T25" fmla="*/ 81 h 90"/>
                <a:gd name="T26" fmla="*/ 189 w 324"/>
                <a:gd name="T27" fmla="*/ 78 h 90"/>
                <a:gd name="T28" fmla="*/ 197 w 324"/>
                <a:gd name="T29" fmla="*/ 76 h 90"/>
                <a:gd name="T30" fmla="*/ 205 w 324"/>
                <a:gd name="T31" fmla="*/ 74 h 90"/>
                <a:gd name="T32" fmla="*/ 212 w 324"/>
                <a:gd name="T33" fmla="*/ 71 h 90"/>
                <a:gd name="T34" fmla="*/ 216 w 324"/>
                <a:gd name="T35" fmla="*/ 70 h 90"/>
                <a:gd name="T36" fmla="*/ 220 w 324"/>
                <a:gd name="T37" fmla="*/ 69 h 90"/>
                <a:gd name="T38" fmla="*/ 234 w 324"/>
                <a:gd name="T39" fmla="*/ 63 h 90"/>
                <a:gd name="T40" fmla="*/ 260 w 324"/>
                <a:gd name="T41" fmla="*/ 50 h 90"/>
                <a:gd name="T42" fmla="*/ 283 w 324"/>
                <a:gd name="T43" fmla="*/ 36 h 90"/>
                <a:gd name="T44" fmla="*/ 300 w 324"/>
                <a:gd name="T45" fmla="*/ 22 h 90"/>
                <a:gd name="T46" fmla="*/ 313 w 324"/>
                <a:gd name="T47" fmla="*/ 10 h 90"/>
                <a:gd name="T48" fmla="*/ 321 w 324"/>
                <a:gd name="T49" fmla="*/ 2 h 90"/>
                <a:gd name="T50" fmla="*/ 324 w 324"/>
                <a:gd name="T51" fmla="*/ 0 h 90"/>
                <a:gd name="T52" fmla="*/ 321 w 324"/>
                <a:gd name="T53" fmla="*/ 3 h 90"/>
                <a:gd name="T54" fmla="*/ 314 w 324"/>
                <a:gd name="T55" fmla="*/ 11 h 90"/>
                <a:gd name="T56" fmla="*/ 301 w 324"/>
                <a:gd name="T57" fmla="*/ 23 h 90"/>
                <a:gd name="T58" fmla="*/ 284 w 324"/>
                <a:gd name="T59" fmla="*/ 38 h 90"/>
                <a:gd name="T60" fmla="*/ 262 w 324"/>
                <a:gd name="T61" fmla="*/ 53 h 90"/>
                <a:gd name="T62" fmla="*/ 236 w 324"/>
                <a:gd name="T63" fmla="*/ 67 h 90"/>
                <a:gd name="T64" fmla="*/ 221 w 324"/>
                <a:gd name="T65" fmla="*/ 73 h 90"/>
                <a:gd name="T66" fmla="*/ 217 w 324"/>
                <a:gd name="T67" fmla="*/ 74 h 90"/>
                <a:gd name="T68" fmla="*/ 214 w 324"/>
                <a:gd name="T69" fmla="*/ 75 h 90"/>
                <a:gd name="T70" fmla="*/ 206 w 324"/>
                <a:gd name="T71" fmla="*/ 78 h 90"/>
                <a:gd name="T72" fmla="*/ 198 w 324"/>
                <a:gd name="T73" fmla="*/ 80 h 90"/>
                <a:gd name="T74" fmla="*/ 190 w 324"/>
                <a:gd name="T75" fmla="*/ 82 h 90"/>
                <a:gd name="T76" fmla="*/ 174 w 324"/>
                <a:gd name="T77" fmla="*/ 86 h 90"/>
                <a:gd name="T78" fmla="*/ 157 w 324"/>
                <a:gd name="T79" fmla="*/ 88 h 90"/>
                <a:gd name="T80" fmla="*/ 149 w 324"/>
                <a:gd name="T81" fmla="*/ 89 h 90"/>
                <a:gd name="T82" fmla="*/ 141 w 324"/>
                <a:gd name="T83" fmla="*/ 89 h 90"/>
                <a:gd name="T84" fmla="*/ 125 w 324"/>
                <a:gd name="T85" fmla="*/ 90 h 90"/>
                <a:gd name="T86" fmla="*/ 109 w 324"/>
                <a:gd name="T87" fmla="*/ 89 h 90"/>
                <a:gd name="T88" fmla="*/ 94 w 324"/>
                <a:gd name="T89" fmla="*/ 88 h 90"/>
                <a:gd name="T90" fmla="*/ 80 w 324"/>
                <a:gd name="T91" fmla="*/ 87 h 90"/>
                <a:gd name="T92" fmla="*/ 66 w 324"/>
                <a:gd name="T93" fmla="*/ 85 h 90"/>
                <a:gd name="T94" fmla="*/ 53 w 324"/>
                <a:gd name="T95" fmla="*/ 82 h 90"/>
                <a:gd name="T96" fmla="*/ 31 w 324"/>
                <a:gd name="T97" fmla="*/ 77 h 90"/>
                <a:gd name="T98" fmla="*/ 15 w 324"/>
                <a:gd name="T99" fmla="*/ 72 h 90"/>
                <a:gd name="T100" fmla="*/ 0 w 324"/>
                <a:gd name="T101" fmla="*/ 6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4" h="90">
                  <a:moveTo>
                    <a:pt x="0" y="68"/>
                  </a:moveTo>
                  <a:cubicBezTo>
                    <a:pt x="0" y="68"/>
                    <a:pt x="6" y="69"/>
                    <a:pt x="15" y="72"/>
                  </a:cubicBezTo>
                  <a:cubicBezTo>
                    <a:pt x="20" y="73"/>
                    <a:pt x="25" y="74"/>
                    <a:pt x="32" y="76"/>
                  </a:cubicBezTo>
                  <a:cubicBezTo>
                    <a:pt x="38" y="77"/>
                    <a:pt x="46" y="78"/>
                    <a:pt x="54" y="80"/>
                  </a:cubicBezTo>
                  <a:cubicBezTo>
                    <a:pt x="58" y="80"/>
                    <a:pt x="62" y="81"/>
                    <a:pt x="66" y="82"/>
                  </a:cubicBezTo>
                  <a:cubicBezTo>
                    <a:pt x="71" y="82"/>
                    <a:pt x="75" y="83"/>
                    <a:pt x="80" y="83"/>
                  </a:cubicBezTo>
                  <a:cubicBezTo>
                    <a:pt x="85" y="84"/>
                    <a:pt x="89" y="84"/>
                    <a:pt x="94" y="85"/>
                  </a:cubicBezTo>
                  <a:cubicBezTo>
                    <a:pt x="99" y="85"/>
                    <a:pt x="104" y="85"/>
                    <a:pt x="109" y="85"/>
                  </a:cubicBezTo>
                  <a:cubicBezTo>
                    <a:pt x="114" y="85"/>
                    <a:pt x="120" y="86"/>
                    <a:pt x="125" y="86"/>
                  </a:cubicBezTo>
                  <a:cubicBezTo>
                    <a:pt x="130" y="85"/>
                    <a:pt x="135" y="85"/>
                    <a:pt x="141" y="85"/>
                  </a:cubicBezTo>
                  <a:cubicBezTo>
                    <a:pt x="143" y="85"/>
                    <a:pt x="146" y="84"/>
                    <a:pt x="149" y="84"/>
                  </a:cubicBezTo>
                  <a:cubicBezTo>
                    <a:pt x="151" y="84"/>
                    <a:pt x="154" y="84"/>
                    <a:pt x="157" y="83"/>
                  </a:cubicBezTo>
                  <a:cubicBezTo>
                    <a:pt x="162" y="82"/>
                    <a:pt x="168" y="82"/>
                    <a:pt x="173" y="81"/>
                  </a:cubicBezTo>
                  <a:cubicBezTo>
                    <a:pt x="178" y="80"/>
                    <a:pt x="184" y="79"/>
                    <a:pt x="189" y="78"/>
                  </a:cubicBezTo>
                  <a:cubicBezTo>
                    <a:pt x="192" y="77"/>
                    <a:pt x="194" y="77"/>
                    <a:pt x="197" y="76"/>
                  </a:cubicBezTo>
                  <a:cubicBezTo>
                    <a:pt x="199" y="75"/>
                    <a:pt x="202" y="74"/>
                    <a:pt x="205" y="74"/>
                  </a:cubicBezTo>
                  <a:cubicBezTo>
                    <a:pt x="207" y="73"/>
                    <a:pt x="210" y="72"/>
                    <a:pt x="212" y="71"/>
                  </a:cubicBezTo>
                  <a:cubicBezTo>
                    <a:pt x="216" y="70"/>
                    <a:pt x="216" y="70"/>
                    <a:pt x="216" y="70"/>
                  </a:cubicBezTo>
                  <a:cubicBezTo>
                    <a:pt x="220" y="69"/>
                    <a:pt x="220" y="69"/>
                    <a:pt x="220" y="69"/>
                  </a:cubicBezTo>
                  <a:cubicBezTo>
                    <a:pt x="225" y="67"/>
                    <a:pt x="229" y="65"/>
                    <a:pt x="234" y="63"/>
                  </a:cubicBezTo>
                  <a:cubicBezTo>
                    <a:pt x="243" y="59"/>
                    <a:pt x="252" y="55"/>
                    <a:pt x="260" y="50"/>
                  </a:cubicBezTo>
                  <a:cubicBezTo>
                    <a:pt x="269" y="45"/>
                    <a:pt x="276" y="40"/>
                    <a:pt x="283" y="36"/>
                  </a:cubicBezTo>
                  <a:cubicBezTo>
                    <a:pt x="289" y="31"/>
                    <a:pt x="295" y="26"/>
                    <a:pt x="300" y="22"/>
                  </a:cubicBezTo>
                  <a:cubicBezTo>
                    <a:pt x="305" y="18"/>
                    <a:pt x="310" y="14"/>
                    <a:pt x="313" y="10"/>
                  </a:cubicBezTo>
                  <a:cubicBezTo>
                    <a:pt x="317" y="7"/>
                    <a:pt x="319" y="4"/>
                    <a:pt x="321" y="2"/>
                  </a:cubicBezTo>
                  <a:cubicBezTo>
                    <a:pt x="323" y="1"/>
                    <a:pt x="324" y="0"/>
                    <a:pt x="324" y="0"/>
                  </a:cubicBezTo>
                  <a:cubicBezTo>
                    <a:pt x="324" y="0"/>
                    <a:pt x="323" y="1"/>
                    <a:pt x="321" y="3"/>
                  </a:cubicBezTo>
                  <a:cubicBezTo>
                    <a:pt x="319" y="5"/>
                    <a:pt x="317" y="8"/>
                    <a:pt x="314" y="11"/>
                  </a:cubicBezTo>
                  <a:cubicBezTo>
                    <a:pt x="310" y="14"/>
                    <a:pt x="306" y="19"/>
                    <a:pt x="301" y="23"/>
                  </a:cubicBezTo>
                  <a:cubicBezTo>
                    <a:pt x="297" y="28"/>
                    <a:pt x="291" y="33"/>
                    <a:pt x="284" y="38"/>
                  </a:cubicBezTo>
                  <a:cubicBezTo>
                    <a:pt x="278" y="43"/>
                    <a:pt x="270" y="48"/>
                    <a:pt x="262" y="53"/>
                  </a:cubicBezTo>
                  <a:cubicBezTo>
                    <a:pt x="254" y="58"/>
                    <a:pt x="245" y="62"/>
                    <a:pt x="236" y="67"/>
                  </a:cubicBezTo>
                  <a:cubicBezTo>
                    <a:pt x="231" y="69"/>
                    <a:pt x="226" y="71"/>
                    <a:pt x="221" y="73"/>
                  </a:cubicBezTo>
                  <a:cubicBezTo>
                    <a:pt x="217" y="74"/>
                    <a:pt x="217" y="74"/>
                    <a:pt x="217" y="74"/>
                  </a:cubicBezTo>
                  <a:cubicBezTo>
                    <a:pt x="214" y="75"/>
                    <a:pt x="214" y="75"/>
                    <a:pt x="214" y="75"/>
                  </a:cubicBezTo>
                  <a:cubicBezTo>
                    <a:pt x="211" y="76"/>
                    <a:pt x="208" y="77"/>
                    <a:pt x="206" y="78"/>
                  </a:cubicBezTo>
                  <a:cubicBezTo>
                    <a:pt x="203" y="78"/>
                    <a:pt x="201" y="79"/>
                    <a:pt x="198" y="80"/>
                  </a:cubicBezTo>
                  <a:cubicBezTo>
                    <a:pt x="195" y="81"/>
                    <a:pt x="193" y="81"/>
                    <a:pt x="190" y="82"/>
                  </a:cubicBezTo>
                  <a:cubicBezTo>
                    <a:pt x="185" y="83"/>
                    <a:pt x="179" y="84"/>
                    <a:pt x="174" y="86"/>
                  </a:cubicBezTo>
                  <a:cubicBezTo>
                    <a:pt x="168" y="86"/>
                    <a:pt x="163" y="87"/>
                    <a:pt x="157" y="88"/>
                  </a:cubicBezTo>
                  <a:cubicBezTo>
                    <a:pt x="155" y="88"/>
                    <a:pt x="152" y="88"/>
                    <a:pt x="149" y="89"/>
                  </a:cubicBezTo>
                  <a:cubicBezTo>
                    <a:pt x="146" y="89"/>
                    <a:pt x="144" y="89"/>
                    <a:pt x="141" y="89"/>
                  </a:cubicBezTo>
                  <a:cubicBezTo>
                    <a:pt x="136" y="89"/>
                    <a:pt x="130" y="89"/>
                    <a:pt x="125" y="90"/>
                  </a:cubicBezTo>
                  <a:cubicBezTo>
                    <a:pt x="120" y="90"/>
                    <a:pt x="114" y="89"/>
                    <a:pt x="109" y="89"/>
                  </a:cubicBezTo>
                  <a:cubicBezTo>
                    <a:pt x="104" y="89"/>
                    <a:pt x="99" y="89"/>
                    <a:pt x="94" y="88"/>
                  </a:cubicBezTo>
                  <a:cubicBezTo>
                    <a:pt x="89" y="88"/>
                    <a:pt x="84" y="87"/>
                    <a:pt x="80" y="87"/>
                  </a:cubicBezTo>
                  <a:cubicBezTo>
                    <a:pt x="75" y="86"/>
                    <a:pt x="70" y="85"/>
                    <a:pt x="66" y="85"/>
                  </a:cubicBezTo>
                  <a:cubicBezTo>
                    <a:pt x="61" y="84"/>
                    <a:pt x="57" y="83"/>
                    <a:pt x="53" y="82"/>
                  </a:cubicBezTo>
                  <a:cubicBezTo>
                    <a:pt x="45" y="80"/>
                    <a:pt x="38" y="79"/>
                    <a:pt x="31" y="77"/>
                  </a:cubicBezTo>
                  <a:cubicBezTo>
                    <a:pt x="25" y="75"/>
                    <a:pt x="19" y="74"/>
                    <a:pt x="15" y="72"/>
                  </a:cubicBezTo>
                  <a:cubicBezTo>
                    <a:pt x="5" y="70"/>
                    <a:pt x="0" y="68"/>
                    <a:pt x="0" y="68"/>
                  </a:cubicBezTo>
                  <a:close/>
                </a:path>
              </a:pathLst>
            </a:custGeom>
            <a:solidFill>
              <a:schemeClr val="bg2">
                <a:alpha val="14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20" name="Freeform 56">
              <a:extLst>
                <a:ext uri="{FF2B5EF4-FFF2-40B4-BE49-F238E27FC236}">
                  <a16:creationId xmlns:a16="http://schemas.microsoft.com/office/drawing/2014/main" id="{C4023E91-49E0-4327-A659-89BCA9928183}"/>
                </a:ext>
              </a:extLst>
            </p:cNvPr>
            <p:cNvSpPr>
              <a:spLocks/>
            </p:cNvSpPr>
            <p:nvPr/>
          </p:nvSpPr>
          <p:spPr bwMode="auto">
            <a:xfrm>
              <a:off x="6905625" y="2968626"/>
              <a:ext cx="134938" cy="796925"/>
            </a:xfrm>
            <a:custGeom>
              <a:avLst/>
              <a:gdLst>
                <a:gd name="T0" fmla="*/ 33 w 33"/>
                <a:gd name="T1" fmla="*/ 10 h 194"/>
                <a:gd name="T2" fmla="*/ 33 w 33"/>
                <a:gd name="T3" fmla="*/ 0 h 194"/>
                <a:gd name="T4" fmla="*/ 23 w 33"/>
                <a:gd name="T5" fmla="*/ 0 h 194"/>
                <a:gd name="T6" fmla="*/ 0 w 33"/>
                <a:gd name="T7" fmla="*/ 97 h 194"/>
                <a:gd name="T8" fmla="*/ 23 w 33"/>
                <a:gd name="T9" fmla="*/ 194 h 194"/>
                <a:gd name="T10" fmla="*/ 33 w 33"/>
                <a:gd name="T11" fmla="*/ 194 h 194"/>
                <a:gd name="T12" fmla="*/ 33 w 33"/>
                <a:gd name="T13" fmla="*/ 184 h 194"/>
                <a:gd name="T14" fmla="*/ 33 w 33"/>
                <a:gd name="T15" fmla="*/ 10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194">
                  <a:moveTo>
                    <a:pt x="33" y="10"/>
                  </a:moveTo>
                  <a:cubicBezTo>
                    <a:pt x="33" y="0"/>
                    <a:pt x="33" y="0"/>
                    <a:pt x="33" y="0"/>
                  </a:cubicBezTo>
                  <a:cubicBezTo>
                    <a:pt x="23" y="0"/>
                    <a:pt x="23" y="0"/>
                    <a:pt x="23" y="0"/>
                  </a:cubicBezTo>
                  <a:cubicBezTo>
                    <a:pt x="11" y="0"/>
                    <a:pt x="0" y="44"/>
                    <a:pt x="0" y="97"/>
                  </a:cubicBezTo>
                  <a:cubicBezTo>
                    <a:pt x="0" y="150"/>
                    <a:pt x="11" y="194"/>
                    <a:pt x="23" y="194"/>
                  </a:cubicBezTo>
                  <a:cubicBezTo>
                    <a:pt x="33" y="194"/>
                    <a:pt x="33" y="194"/>
                    <a:pt x="33" y="194"/>
                  </a:cubicBezTo>
                  <a:cubicBezTo>
                    <a:pt x="33" y="184"/>
                    <a:pt x="33" y="184"/>
                    <a:pt x="33" y="184"/>
                  </a:cubicBezTo>
                  <a:lnTo>
                    <a:pt x="33" y="10"/>
                  </a:lnTo>
                  <a:close/>
                </a:path>
              </a:pathLst>
            </a:custGeom>
            <a:gradFill flip="none" rotWithShape="1">
              <a:gsLst>
                <a:gs pos="19000">
                  <a:srgbClr val="F9F9F9"/>
                </a:gs>
                <a:gs pos="8000">
                  <a:srgbClr val="A5AFB1"/>
                </a:gs>
                <a:gs pos="90276">
                  <a:srgbClr val="737C82"/>
                </a:gs>
                <a:gs pos="78000">
                  <a:srgbClr val="AEC0C5"/>
                </a:gs>
                <a:gs pos="72000">
                  <a:srgbClr val="F3F3F3"/>
                </a:gs>
                <a:gs pos="36000">
                  <a:srgbClr val="7E878D"/>
                </a:gs>
                <a:gs pos="31000">
                  <a:srgbClr val="130F0C"/>
                </a:gs>
                <a:gs pos="100000">
                  <a:srgbClr val="A9BABA"/>
                </a:gs>
              </a:gsLst>
              <a:lin ang="16200000" scaled="0"/>
              <a:tileRect/>
            </a:gradFill>
            <a:ln>
              <a:noFill/>
            </a:ln>
          </p:spPr>
          <p:txBody>
            <a:bodyPr vert="horz" wrap="square" lIns="68580" tIns="34290" rIns="68580" bIns="34290" numCol="1" anchor="t" anchorCtr="0" compatLnSpc="1">
              <a:prstTxWarp prst="textNoShape">
                <a:avLst/>
              </a:prstTxWarp>
            </a:bodyPr>
            <a:lstStyle/>
            <a:p>
              <a:endParaRPr lang="ru-UA" sz="1050"/>
            </a:p>
          </p:txBody>
        </p:sp>
        <p:sp>
          <p:nvSpPr>
            <p:cNvPr id="21" name="Freeform 57">
              <a:extLst>
                <a:ext uri="{FF2B5EF4-FFF2-40B4-BE49-F238E27FC236}">
                  <a16:creationId xmlns:a16="http://schemas.microsoft.com/office/drawing/2014/main" id="{26A27BA0-B06B-4A70-A5C9-E8BFB89854DC}"/>
                </a:ext>
              </a:extLst>
            </p:cNvPr>
            <p:cNvSpPr>
              <a:spLocks/>
            </p:cNvSpPr>
            <p:nvPr/>
          </p:nvSpPr>
          <p:spPr bwMode="auto">
            <a:xfrm>
              <a:off x="6905625" y="2968626"/>
              <a:ext cx="101600" cy="796925"/>
            </a:xfrm>
            <a:custGeom>
              <a:avLst/>
              <a:gdLst>
                <a:gd name="T0" fmla="*/ 2 w 25"/>
                <a:gd name="T1" fmla="*/ 97 h 194"/>
                <a:gd name="T2" fmla="*/ 25 w 25"/>
                <a:gd name="T3" fmla="*/ 0 h 194"/>
                <a:gd name="T4" fmla="*/ 23 w 25"/>
                <a:gd name="T5" fmla="*/ 0 h 194"/>
                <a:gd name="T6" fmla="*/ 0 w 25"/>
                <a:gd name="T7" fmla="*/ 97 h 194"/>
                <a:gd name="T8" fmla="*/ 23 w 25"/>
                <a:gd name="T9" fmla="*/ 194 h 194"/>
                <a:gd name="T10" fmla="*/ 25 w 25"/>
                <a:gd name="T11" fmla="*/ 194 h 194"/>
                <a:gd name="T12" fmla="*/ 2 w 25"/>
                <a:gd name="T13" fmla="*/ 97 h 194"/>
              </a:gdLst>
              <a:ahLst/>
              <a:cxnLst>
                <a:cxn ang="0">
                  <a:pos x="T0" y="T1"/>
                </a:cxn>
                <a:cxn ang="0">
                  <a:pos x="T2" y="T3"/>
                </a:cxn>
                <a:cxn ang="0">
                  <a:pos x="T4" y="T5"/>
                </a:cxn>
                <a:cxn ang="0">
                  <a:pos x="T6" y="T7"/>
                </a:cxn>
                <a:cxn ang="0">
                  <a:pos x="T8" y="T9"/>
                </a:cxn>
                <a:cxn ang="0">
                  <a:pos x="T10" y="T11"/>
                </a:cxn>
                <a:cxn ang="0">
                  <a:pos x="T12" y="T13"/>
                </a:cxn>
              </a:cxnLst>
              <a:rect l="0" t="0" r="r" b="b"/>
              <a:pathLst>
                <a:path w="25" h="194">
                  <a:moveTo>
                    <a:pt x="2" y="97"/>
                  </a:moveTo>
                  <a:cubicBezTo>
                    <a:pt x="2" y="44"/>
                    <a:pt x="13" y="0"/>
                    <a:pt x="25" y="0"/>
                  </a:cubicBezTo>
                  <a:cubicBezTo>
                    <a:pt x="23" y="0"/>
                    <a:pt x="23" y="0"/>
                    <a:pt x="23" y="0"/>
                  </a:cubicBezTo>
                  <a:cubicBezTo>
                    <a:pt x="11" y="0"/>
                    <a:pt x="0" y="44"/>
                    <a:pt x="0" y="97"/>
                  </a:cubicBezTo>
                  <a:cubicBezTo>
                    <a:pt x="0" y="150"/>
                    <a:pt x="11" y="194"/>
                    <a:pt x="23" y="194"/>
                  </a:cubicBezTo>
                  <a:cubicBezTo>
                    <a:pt x="25" y="194"/>
                    <a:pt x="25" y="194"/>
                    <a:pt x="25" y="194"/>
                  </a:cubicBezTo>
                  <a:cubicBezTo>
                    <a:pt x="13" y="194"/>
                    <a:pt x="2" y="150"/>
                    <a:pt x="2" y="97"/>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UA" sz="1050"/>
            </a:p>
          </p:txBody>
        </p:sp>
        <p:sp>
          <p:nvSpPr>
            <p:cNvPr id="22" name="Freeform 62">
              <a:extLst>
                <a:ext uri="{FF2B5EF4-FFF2-40B4-BE49-F238E27FC236}">
                  <a16:creationId xmlns:a16="http://schemas.microsoft.com/office/drawing/2014/main" id="{F9358824-FCA1-4066-920B-E97CEA0D9167}"/>
                </a:ext>
              </a:extLst>
            </p:cNvPr>
            <p:cNvSpPr>
              <a:spLocks/>
            </p:cNvSpPr>
            <p:nvPr/>
          </p:nvSpPr>
          <p:spPr bwMode="auto">
            <a:xfrm>
              <a:off x="9139238" y="2865438"/>
              <a:ext cx="23813" cy="1003300"/>
            </a:xfrm>
            <a:custGeom>
              <a:avLst/>
              <a:gdLst>
                <a:gd name="T0" fmla="*/ 0 w 6"/>
                <a:gd name="T1" fmla="*/ 241 h 244"/>
                <a:gd name="T2" fmla="*/ 0 w 6"/>
                <a:gd name="T3" fmla="*/ 3 h 244"/>
                <a:gd name="T4" fmla="*/ 2 w 6"/>
                <a:gd name="T5" fmla="*/ 0 h 244"/>
                <a:gd name="T6" fmla="*/ 4 w 6"/>
                <a:gd name="T7" fmla="*/ 0 h 244"/>
                <a:gd name="T8" fmla="*/ 6 w 6"/>
                <a:gd name="T9" fmla="*/ 3 h 244"/>
                <a:gd name="T10" fmla="*/ 6 w 6"/>
                <a:gd name="T11" fmla="*/ 241 h 244"/>
                <a:gd name="T12" fmla="*/ 4 w 6"/>
                <a:gd name="T13" fmla="*/ 244 h 244"/>
                <a:gd name="T14" fmla="*/ 2 w 6"/>
                <a:gd name="T15" fmla="*/ 244 h 244"/>
                <a:gd name="T16" fmla="*/ 0 w 6"/>
                <a:gd name="T17" fmla="*/ 241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44">
                  <a:moveTo>
                    <a:pt x="0" y="241"/>
                  </a:moveTo>
                  <a:cubicBezTo>
                    <a:pt x="0" y="3"/>
                    <a:pt x="0" y="3"/>
                    <a:pt x="0" y="3"/>
                  </a:cubicBezTo>
                  <a:cubicBezTo>
                    <a:pt x="0" y="1"/>
                    <a:pt x="1" y="0"/>
                    <a:pt x="2" y="0"/>
                  </a:cubicBezTo>
                  <a:cubicBezTo>
                    <a:pt x="4" y="0"/>
                    <a:pt x="4" y="0"/>
                    <a:pt x="4" y="0"/>
                  </a:cubicBezTo>
                  <a:cubicBezTo>
                    <a:pt x="5" y="0"/>
                    <a:pt x="6" y="1"/>
                    <a:pt x="6" y="3"/>
                  </a:cubicBezTo>
                  <a:cubicBezTo>
                    <a:pt x="6" y="241"/>
                    <a:pt x="6" y="241"/>
                    <a:pt x="6" y="241"/>
                  </a:cubicBezTo>
                  <a:cubicBezTo>
                    <a:pt x="6" y="243"/>
                    <a:pt x="5" y="244"/>
                    <a:pt x="4" y="244"/>
                  </a:cubicBezTo>
                  <a:cubicBezTo>
                    <a:pt x="2" y="244"/>
                    <a:pt x="2" y="244"/>
                    <a:pt x="2" y="244"/>
                  </a:cubicBezTo>
                  <a:cubicBezTo>
                    <a:pt x="1" y="244"/>
                    <a:pt x="0" y="243"/>
                    <a:pt x="0" y="241"/>
                  </a:cubicBezTo>
                  <a:close/>
                </a:path>
              </a:pathLst>
            </a:custGeom>
            <a:gradFill flip="none" rotWithShape="1">
              <a:gsLst>
                <a:gs pos="19000">
                  <a:srgbClr val="F9F9F9"/>
                </a:gs>
                <a:gs pos="8000">
                  <a:srgbClr val="A5AFB1"/>
                </a:gs>
                <a:gs pos="90276">
                  <a:srgbClr val="737C82"/>
                </a:gs>
                <a:gs pos="78000">
                  <a:srgbClr val="AEC0C5"/>
                </a:gs>
                <a:gs pos="72000">
                  <a:srgbClr val="F3F3F3"/>
                </a:gs>
                <a:gs pos="36000">
                  <a:srgbClr val="7E878D"/>
                </a:gs>
                <a:gs pos="31000">
                  <a:srgbClr val="130F0C"/>
                </a:gs>
                <a:gs pos="100000">
                  <a:srgbClr val="A9BABA"/>
                </a:gs>
              </a:gsLst>
              <a:lin ang="16200000" scaled="0"/>
              <a:tileRect/>
            </a:gradFill>
            <a:ln>
              <a:noFill/>
            </a:ln>
          </p:spPr>
          <p:txBody>
            <a:bodyPr vert="horz" wrap="square" lIns="68580" tIns="34290" rIns="68580" bIns="34290" numCol="1" anchor="t" anchorCtr="0" compatLnSpc="1">
              <a:prstTxWarp prst="textNoShape">
                <a:avLst/>
              </a:prstTxWarp>
            </a:bodyPr>
            <a:lstStyle/>
            <a:p>
              <a:endParaRPr lang="ru-UA" sz="1050"/>
            </a:p>
          </p:txBody>
        </p:sp>
        <p:sp>
          <p:nvSpPr>
            <p:cNvPr id="23" name="Freeform 9">
              <a:extLst>
                <a:ext uri="{FF2B5EF4-FFF2-40B4-BE49-F238E27FC236}">
                  <a16:creationId xmlns:a16="http://schemas.microsoft.com/office/drawing/2014/main" id="{27620641-7939-4C41-8096-FE9997DF60F9}"/>
                </a:ext>
              </a:extLst>
            </p:cNvPr>
            <p:cNvSpPr>
              <a:spLocks/>
            </p:cNvSpPr>
            <p:nvPr/>
          </p:nvSpPr>
          <p:spPr bwMode="auto">
            <a:xfrm>
              <a:off x="9164138" y="2892261"/>
              <a:ext cx="770643" cy="477954"/>
            </a:xfrm>
            <a:custGeom>
              <a:avLst/>
              <a:gdLst>
                <a:gd name="T0" fmla="*/ 0 w 188"/>
                <a:gd name="T1" fmla="*/ 0 h 116"/>
                <a:gd name="T2" fmla="*/ 188 w 188"/>
                <a:gd name="T3" fmla="*/ 116 h 116"/>
                <a:gd name="T4" fmla="*/ 0 w 188"/>
                <a:gd name="T5" fmla="*/ 36 h 116"/>
                <a:gd name="T6" fmla="*/ 0 w 188"/>
                <a:gd name="T7" fmla="*/ 0 h 116"/>
              </a:gdLst>
              <a:ahLst/>
              <a:cxnLst>
                <a:cxn ang="0">
                  <a:pos x="T0" y="T1"/>
                </a:cxn>
                <a:cxn ang="0">
                  <a:pos x="T2" y="T3"/>
                </a:cxn>
                <a:cxn ang="0">
                  <a:pos x="T4" y="T5"/>
                </a:cxn>
                <a:cxn ang="0">
                  <a:pos x="T6" y="T7"/>
                </a:cxn>
              </a:cxnLst>
              <a:rect l="0" t="0" r="r" b="b"/>
              <a:pathLst>
                <a:path w="188" h="116">
                  <a:moveTo>
                    <a:pt x="0" y="0"/>
                  </a:moveTo>
                  <a:cubicBezTo>
                    <a:pt x="36" y="9"/>
                    <a:pt x="124" y="48"/>
                    <a:pt x="188" y="116"/>
                  </a:cubicBezTo>
                  <a:cubicBezTo>
                    <a:pt x="140" y="81"/>
                    <a:pt x="24" y="35"/>
                    <a:pt x="0" y="36"/>
                  </a:cubicBezTo>
                  <a:cubicBezTo>
                    <a:pt x="0" y="21"/>
                    <a:pt x="0" y="0"/>
                    <a:pt x="0" y="0"/>
                  </a:cubicBezTo>
                  <a:close/>
                </a:path>
              </a:pathLst>
            </a:custGeom>
            <a:solidFill>
              <a:srgbClr val="FF57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UA" sz="1050"/>
            </a:p>
          </p:txBody>
        </p:sp>
        <p:sp>
          <p:nvSpPr>
            <p:cNvPr id="24" name="Freeform 5">
              <a:extLst>
                <a:ext uri="{FF2B5EF4-FFF2-40B4-BE49-F238E27FC236}">
                  <a16:creationId xmlns:a16="http://schemas.microsoft.com/office/drawing/2014/main" id="{53E7EFC0-0C44-40B0-AC2C-A26DFBDF6822}"/>
                </a:ext>
              </a:extLst>
            </p:cNvPr>
            <p:cNvSpPr>
              <a:spLocks/>
            </p:cNvSpPr>
            <p:nvPr/>
          </p:nvSpPr>
          <p:spPr bwMode="auto">
            <a:xfrm>
              <a:off x="6961188" y="2529514"/>
              <a:ext cx="2178040" cy="1644817"/>
            </a:xfrm>
            <a:custGeom>
              <a:avLst/>
              <a:gdLst>
                <a:gd name="T0" fmla="*/ 531 w 531"/>
                <a:gd name="T1" fmla="*/ 74 h 399"/>
                <a:gd name="T2" fmla="*/ 17 w 531"/>
                <a:gd name="T3" fmla="*/ 101 h 399"/>
                <a:gd name="T4" fmla="*/ 17 w 531"/>
                <a:gd name="T5" fmla="*/ 307 h 399"/>
                <a:gd name="T6" fmla="*/ 531 w 531"/>
                <a:gd name="T7" fmla="*/ 333 h 399"/>
                <a:gd name="T8" fmla="*/ 531 w 531"/>
                <a:gd name="T9" fmla="*/ 74 h 399"/>
              </a:gdLst>
              <a:ahLst/>
              <a:cxnLst>
                <a:cxn ang="0">
                  <a:pos x="T0" y="T1"/>
                </a:cxn>
                <a:cxn ang="0">
                  <a:pos x="T2" y="T3"/>
                </a:cxn>
                <a:cxn ang="0">
                  <a:pos x="T4" y="T5"/>
                </a:cxn>
                <a:cxn ang="0">
                  <a:pos x="T6" y="T7"/>
                </a:cxn>
                <a:cxn ang="0">
                  <a:pos x="T8" y="T9"/>
                </a:cxn>
              </a:cxnLst>
              <a:rect l="0" t="0" r="r" b="b"/>
              <a:pathLst>
                <a:path w="531" h="399">
                  <a:moveTo>
                    <a:pt x="531" y="74"/>
                  </a:moveTo>
                  <a:cubicBezTo>
                    <a:pt x="280" y="0"/>
                    <a:pt x="106" y="60"/>
                    <a:pt x="17" y="101"/>
                  </a:cubicBezTo>
                  <a:cubicBezTo>
                    <a:pt x="17" y="101"/>
                    <a:pt x="0" y="236"/>
                    <a:pt x="17" y="307"/>
                  </a:cubicBezTo>
                  <a:cubicBezTo>
                    <a:pt x="220" y="399"/>
                    <a:pt x="417" y="368"/>
                    <a:pt x="531" y="333"/>
                  </a:cubicBezTo>
                  <a:lnTo>
                    <a:pt x="531" y="74"/>
                  </a:lnTo>
                  <a:close/>
                </a:path>
              </a:pathLst>
            </a:custGeom>
            <a:solidFill>
              <a:srgbClr val="FF0000"/>
            </a:solidFill>
            <a:ln>
              <a:noFill/>
            </a:ln>
            <a:effectLst/>
            <a:scene3d>
              <a:camera prst="orthographicFront">
                <a:rot lat="0" lon="0" rev="0"/>
              </a:camera>
              <a:lightRig rig="balanced" dir="t">
                <a:rot lat="0" lon="0" rev="8700000"/>
              </a:lightRig>
            </a:scene3d>
            <a:sp3d>
              <a:bevelT w="190500" h="38100"/>
            </a:sp3d>
          </p:spPr>
          <p:txBody>
            <a:bodyPr vert="horz" wrap="square" lIns="68580" tIns="34290" rIns="68580" bIns="34290" numCol="1" anchor="t" anchorCtr="0" compatLnSpc="1">
              <a:prstTxWarp prst="textNoShape">
                <a:avLst/>
              </a:prstTxWarp>
            </a:bodyPr>
            <a:lstStyle/>
            <a:p>
              <a:endParaRPr lang="ru-UA" sz="1050"/>
            </a:p>
          </p:txBody>
        </p:sp>
        <p:sp>
          <p:nvSpPr>
            <p:cNvPr id="25" name="Freeform 8">
              <a:extLst>
                <a:ext uri="{FF2B5EF4-FFF2-40B4-BE49-F238E27FC236}">
                  <a16:creationId xmlns:a16="http://schemas.microsoft.com/office/drawing/2014/main" id="{F11B0AD1-1429-4529-9D94-F4801CD60F17}"/>
                </a:ext>
              </a:extLst>
            </p:cNvPr>
            <p:cNvSpPr>
              <a:spLocks/>
            </p:cNvSpPr>
            <p:nvPr/>
          </p:nvSpPr>
          <p:spPr bwMode="auto">
            <a:xfrm>
              <a:off x="9164138" y="2851004"/>
              <a:ext cx="770643" cy="1046985"/>
            </a:xfrm>
            <a:custGeom>
              <a:avLst/>
              <a:gdLst>
                <a:gd name="T0" fmla="*/ 0 w 188"/>
                <a:gd name="T1" fmla="*/ 0 h 254"/>
                <a:gd name="T2" fmla="*/ 0 w 188"/>
                <a:gd name="T3" fmla="*/ 254 h 254"/>
                <a:gd name="T4" fmla="*/ 188 w 188"/>
                <a:gd name="T5" fmla="*/ 126 h 254"/>
                <a:gd name="T6" fmla="*/ 0 w 188"/>
                <a:gd name="T7" fmla="*/ 0 h 254"/>
              </a:gdLst>
              <a:ahLst/>
              <a:cxnLst>
                <a:cxn ang="0">
                  <a:pos x="T0" y="T1"/>
                </a:cxn>
                <a:cxn ang="0">
                  <a:pos x="T2" y="T3"/>
                </a:cxn>
                <a:cxn ang="0">
                  <a:pos x="T4" y="T5"/>
                </a:cxn>
                <a:cxn ang="0">
                  <a:pos x="T6" y="T7"/>
                </a:cxn>
              </a:cxnLst>
              <a:rect l="0" t="0" r="r" b="b"/>
              <a:pathLst>
                <a:path w="188" h="254">
                  <a:moveTo>
                    <a:pt x="0" y="0"/>
                  </a:moveTo>
                  <a:cubicBezTo>
                    <a:pt x="0" y="254"/>
                    <a:pt x="0" y="254"/>
                    <a:pt x="0" y="254"/>
                  </a:cubicBezTo>
                  <a:cubicBezTo>
                    <a:pt x="0" y="254"/>
                    <a:pt x="109" y="236"/>
                    <a:pt x="188" y="126"/>
                  </a:cubicBezTo>
                  <a:cubicBezTo>
                    <a:pt x="135" y="62"/>
                    <a:pt x="88" y="17"/>
                    <a:pt x="0" y="0"/>
                  </a:cubicBezTo>
                  <a:close/>
                </a:path>
              </a:pathLst>
            </a:custGeom>
            <a:solidFill>
              <a:srgbClr val="FF0000"/>
            </a:solidFill>
            <a:ln>
              <a:noFill/>
            </a:ln>
            <a:effectLst/>
            <a:scene3d>
              <a:camera prst="orthographicFront">
                <a:rot lat="0" lon="0" rev="0"/>
              </a:camera>
              <a:lightRig rig="balanced" dir="t">
                <a:rot lat="0" lon="0" rev="8700000"/>
              </a:lightRig>
            </a:scene3d>
            <a:sp3d>
              <a:bevelT w="190500" h="38100"/>
            </a:sp3d>
          </p:spPr>
          <p:txBody>
            <a:bodyPr vert="horz" wrap="square" lIns="68580" tIns="34290" rIns="68580" bIns="34290" numCol="1" anchor="t" anchorCtr="0" compatLnSpc="1">
              <a:prstTxWarp prst="textNoShape">
                <a:avLst/>
              </a:prstTxWarp>
            </a:bodyPr>
            <a:lstStyle/>
            <a:p>
              <a:endParaRPr lang="ru-UA" sz="1050"/>
            </a:p>
          </p:txBody>
        </p:sp>
        <p:sp>
          <p:nvSpPr>
            <p:cNvPr id="26" name="Freeform 6">
              <a:extLst>
                <a:ext uri="{FF2B5EF4-FFF2-40B4-BE49-F238E27FC236}">
                  <a16:creationId xmlns:a16="http://schemas.microsoft.com/office/drawing/2014/main" id="{A9C68CCF-2742-41F3-841B-181D9273AE40}"/>
                </a:ext>
              </a:extLst>
            </p:cNvPr>
            <p:cNvSpPr>
              <a:spLocks/>
            </p:cNvSpPr>
            <p:nvPr/>
          </p:nvSpPr>
          <p:spPr bwMode="auto">
            <a:xfrm>
              <a:off x="6961188" y="2941302"/>
              <a:ext cx="2178040" cy="1233029"/>
            </a:xfrm>
            <a:custGeom>
              <a:avLst/>
              <a:gdLst>
                <a:gd name="T0" fmla="*/ 42 w 531"/>
                <a:gd name="T1" fmla="*/ 155 h 299"/>
                <a:gd name="T2" fmla="*/ 19 w 531"/>
                <a:gd name="T3" fmla="*/ 0 h 299"/>
                <a:gd name="T4" fmla="*/ 17 w 531"/>
                <a:gd name="T5" fmla="*/ 1 h 299"/>
                <a:gd name="T6" fmla="*/ 17 w 531"/>
                <a:gd name="T7" fmla="*/ 207 h 299"/>
                <a:gd name="T8" fmla="*/ 531 w 531"/>
                <a:gd name="T9" fmla="*/ 233 h 299"/>
                <a:gd name="T10" fmla="*/ 531 w 531"/>
                <a:gd name="T11" fmla="*/ 188 h 299"/>
                <a:gd name="T12" fmla="*/ 42 w 531"/>
                <a:gd name="T13" fmla="*/ 155 h 299"/>
              </a:gdLst>
              <a:ahLst/>
              <a:cxnLst>
                <a:cxn ang="0">
                  <a:pos x="T0" y="T1"/>
                </a:cxn>
                <a:cxn ang="0">
                  <a:pos x="T2" y="T3"/>
                </a:cxn>
                <a:cxn ang="0">
                  <a:pos x="T4" y="T5"/>
                </a:cxn>
                <a:cxn ang="0">
                  <a:pos x="T6" y="T7"/>
                </a:cxn>
                <a:cxn ang="0">
                  <a:pos x="T8" y="T9"/>
                </a:cxn>
                <a:cxn ang="0">
                  <a:pos x="T10" y="T11"/>
                </a:cxn>
                <a:cxn ang="0">
                  <a:pos x="T12" y="T13"/>
                </a:cxn>
              </a:cxnLst>
              <a:rect l="0" t="0" r="r" b="b"/>
              <a:pathLst>
                <a:path w="531" h="299">
                  <a:moveTo>
                    <a:pt x="42" y="155"/>
                  </a:moveTo>
                  <a:cubicBezTo>
                    <a:pt x="32" y="113"/>
                    <a:pt x="24" y="47"/>
                    <a:pt x="19" y="0"/>
                  </a:cubicBezTo>
                  <a:cubicBezTo>
                    <a:pt x="18" y="0"/>
                    <a:pt x="18" y="0"/>
                    <a:pt x="17" y="1"/>
                  </a:cubicBezTo>
                  <a:cubicBezTo>
                    <a:pt x="17" y="1"/>
                    <a:pt x="0" y="136"/>
                    <a:pt x="17" y="207"/>
                  </a:cubicBezTo>
                  <a:cubicBezTo>
                    <a:pt x="220" y="299"/>
                    <a:pt x="417" y="268"/>
                    <a:pt x="531" y="233"/>
                  </a:cubicBezTo>
                  <a:cubicBezTo>
                    <a:pt x="531" y="188"/>
                    <a:pt x="531" y="188"/>
                    <a:pt x="531" y="188"/>
                  </a:cubicBezTo>
                  <a:cubicBezTo>
                    <a:pt x="414" y="220"/>
                    <a:pt x="231" y="241"/>
                    <a:pt x="42" y="155"/>
                  </a:cubicBezTo>
                  <a:close/>
                </a:path>
              </a:pathLst>
            </a:custGeom>
            <a:gradFill flip="none" rotWithShape="1">
              <a:gsLst>
                <a:gs pos="0">
                  <a:schemeClr val="accent1">
                    <a:lumMod val="50000"/>
                  </a:schemeClr>
                </a:gs>
                <a:gs pos="25000">
                  <a:schemeClr val="accent1">
                    <a:alpha val="0"/>
                  </a:schemeClr>
                </a:gs>
              </a:gsLst>
              <a:lin ang="16200000" scaled="0"/>
              <a:tileRect/>
            </a:gradFill>
            <a:ln>
              <a:noFill/>
            </a:ln>
          </p:spPr>
          <p:txBody>
            <a:bodyPr vert="horz" wrap="square" lIns="68580" tIns="34290" rIns="68580" bIns="34290" numCol="1" anchor="t" anchorCtr="0" compatLnSpc="1">
              <a:prstTxWarp prst="textNoShape">
                <a:avLst/>
              </a:prstTxWarp>
            </a:bodyPr>
            <a:lstStyle/>
            <a:p>
              <a:endParaRPr lang="ru-UA" sz="1050"/>
            </a:p>
          </p:txBody>
        </p:sp>
        <p:sp>
          <p:nvSpPr>
            <p:cNvPr id="27" name="Freeform 61">
              <a:extLst>
                <a:ext uri="{FF2B5EF4-FFF2-40B4-BE49-F238E27FC236}">
                  <a16:creationId xmlns:a16="http://schemas.microsoft.com/office/drawing/2014/main" id="{1EBF5BAE-4462-4825-880E-A7144BFFCB58}"/>
                </a:ext>
              </a:extLst>
            </p:cNvPr>
            <p:cNvSpPr>
              <a:spLocks/>
            </p:cNvSpPr>
            <p:nvPr/>
          </p:nvSpPr>
          <p:spPr bwMode="auto">
            <a:xfrm>
              <a:off x="7889875" y="3092451"/>
              <a:ext cx="908050" cy="923925"/>
            </a:xfrm>
            <a:custGeom>
              <a:avLst/>
              <a:gdLst>
                <a:gd name="T0" fmla="*/ 572 w 572"/>
                <a:gd name="T1" fmla="*/ 331 h 582"/>
                <a:gd name="T2" fmla="*/ 319 w 572"/>
                <a:gd name="T3" fmla="*/ 582 h 582"/>
                <a:gd name="T4" fmla="*/ 0 w 572"/>
                <a:gd name="T5" fmla="*/ 264 h 582"/>
                <a:gd name="T6" fmla="*/ 272 w 572"/>
                <a:gd name="T7" fmla="*/ 0 h 582"/>
                <a:gd name="T8" fmla="*/ 572 w 572"/>
                <a:gd name="T9" fmla="*/ 331 h 582"/>
              </a:gdLst>
              <a:ahLst/>
              <a:cxnLst>
                <a:cxn ang="0">
                  <a:pos x="T0" y="T1"/>
                </a:cxn>
                <a:cxn ang="0">
                  <a:pos x="T2" y="T3"/>
                </a:cxn>
                <a:cxn ang="0">
                  <a:pos x="T4" y="T5"/>
                </a:cxn>
                <a:cxn ang="0">
                  <a:pos x="T6" y="T7"/>
                </a:cxn>
                <a:cxn ang="0">
                  <a:pos x="T8" y="T9"/>
                </a:cxn>
              </a:cxnLst>
              <a:rect l="0" t="0" r="r" b="b"/>
              <a:pathLst>
                <a:path w="572" h="582">
                  <a:moveTo>
                    <a:pt x="572" y="331"/>
                  </a:moveTo>
                  <a:lnTo>
                    <a:pt x="319" y="582"/>
                  </a:lnTo>
                  <a:lnTo>
                    <a:pt x="0" y="264"/>
                  </a:lnTo>
                  <a:lnTo>
                    <a:pt x="272" y="0"/>
                  </a:lnTo>
                  <a:lnTo>
                    <a:pt x="572" y="331"/>
                  </a:lnTo>
                  <a:close/>
                </a:path>
              </a:pathLst>
            </a:custGeom>
            <a:gradFill flip="none" rotWithShape="1">
              <a:gsLst>
                <a:gs pos="20000">
                  <a:schemeClr val="accent1">
                    <a:lumMod val="50000"/>
                  </a:schemeClr>
                </a:gs>
                <a:gs pos="69000">
                  <a:schemeClr val="accent1">
                    <a:alpha val="0"/>
                  </a:schemeClr>
                </a:gs>
              </a:gsLst>
              <a:lin ang="8100000" scaled="1"/>
              <a:tileRect/>
            </a:gradFill>
            <a:ln>
              <a:noFill/>
            </a:ln>
          </p:spPr>
          <p:txBody>
            <a:bodyPr vert="horz" wrap="square" lIns="68580" tIns="34290" rIns="68580" bIns="34290" numCol="1" anchor="t" anchorCtr="0" compatLnSpc="1">
              <a:prstTxWarp prst="textNoShape">
                <a:avLst/>
              </a:prstTxWarp>
            </a:bodyPr>
            <a:lstStyle/>
            <a:p>
              <a:endParaRPr lang="ru-UA" sz="1050"/>
            </a:p>
          </p:txBody>
        </p:sp>
        <p:sp>
          <p:nvSpPr>
            <p:cNvPr id="28" name="Oval 63">
              <a:extLst>
                <a:ext uri="{FF2B5EF4-FFF2-40B4-BE49-F238E27FC236}">
                  <a16:creationId xmlns:a16="http://schemas.microsoft.com/office/drawing/2014/main" id="{303C5DFA-B503-419B-A9EF-A283BD151E0A}"/>
                </a:ext>
              </a:extLst>
            </p:cNvPr>
            <p:cNvSpPr>
              <a:spLocks noChangeArrowheads="1"/>
            </p:cNvSpPr>
            <p:nvPr/>
          </p:nvSpPr>
          <p:spPr bwMode="auto">
            <a:xfrm>
              <a:off x="8194675" y="3013076"/>
              <a:ext cx="706438" cy="708025"/>
            </a:xfrm>
            <a:prstGeom prst="ellipse">
              <a:avLst/>
            </a:prstGeom>
            <a:solidFill>
              <a:schemeClr val="accent3">
                <a:lumMod val="60000"/>
                <a:lumOff val="40000"/>
              </a:schemeClr>
            </a:solidFill>
            <a:ln>
              <a:noFill/>
            </a:ln>
            <a:effectLst>
              <a:innerShdw blurRad="165100" dist="38100" dir="18600000">
                <a:prstClr val="black">
                  <a:alpha val="79000"/>
                </a:prstClr>
              </a:innerShdw>
            </a:effectLst>
          </p:spPr>
          <p:txBody>
            <a:bodyPr vert="horz" wrap="square" lIns="68580" tIns="34290" rIns="68580" bIns="34290" numCol="1" anchor="t" anchorCtr="0" compatLnSpc="1">
              <a:prstTxWarp prst="textNoShape">
                <a:avLst/>
              </a:prstTxWarp>
            </a:bodyPr>
            <a:lstStyle/>
            <a:p>
              <a:endParaRPr lang="ru-UA" sz="1050"/>
            </a:p>
          </p:txBody>
        </p:sp>
        <p:sp>
          <p:nvSpPr>
            <p:cNvPr id="29" name="Freeform 60">
              <a:extLst>
                <a:ext uri="{FF2B5EF4-FFF2-40B4-BE49-F238E27FC236}">
                  <a16:creationId xmlns:a16="http://schemas.microsoft.com/office/drawing/2014/main" id="{E4C2DA8D-7D63-4316-8C71-1B2357696C93}"/>
                </a:ext>
              </a:extLst>
            </p:cNvPr>
            <p:cNvSpPr>
              <a:spLocks/>
            </p:cNvSpPr>
            <p:nvPr/>
          </p:nvSpPr>
          <p:spPr bwMode="auto">
            <a:xfrm>
              <a:off x="6999288" y="3395663"/>
              <a:ext cx="1027113" cy="304800"/>
            </a:xfrm>
            <a:custGeom>
              <a:avLst/>
              <a:gdLst>
                <a:gd name="T0" fmla="*/ 647 w 647"/>
                <a:gd name="T1" fmla="*/ 0 h 192"/>
                <a:gd name="T2" fmla="*/ 13 w 647"/>
                <a:gd name="T3" fmla="*/ 192 h 192"/>
                <a:gd name="T4" fmla="*/ 0 w 647"/>
                <a:gd name="T5" fmla="*/ 11 h 192"/>
                <a:gd name="T6" fmla="*/ 647 w 647"/>
                <a:gd name="T7" fmla="*/ 0 h 192"/>
              </a:gdLst>
              <a:ahLst/>
              <a:cxnLst>
                <a:cxn ang="0">
                  <a:pos x="T0" y="T1"/>
                </a:cxn>
                <a:cxn ang="0">
                  <a:pos x="T2" y="T3"/>
                </a:cxn>
                <a:cxn ang="0">
                  <a:pos x="T4" y="T5"/>
                </a:cxn>
                <a:cxn ang="0">
                  <a:pos x="T6" y="T7"/>
                </a:cxn>
              </a:cxnLst>
              <a:rect l="0" t="0" r="r" b="b"/>
              <a:pathLst>
                <a:path w="647" h="192">
                  <a:moveTo>
                    <a:pt x="647" y="0"/>
                  </a:moveTo>
                  <a:lnTo>
                    <a:pt x="13" y="192"/>
                  </a:lnTo>
                  <a:lnTo>
                    <a:pt x="0" y="11"/>
                  </a:lnTo>
                  <a:lnTo>
                    <a:pt x="647" y="0"/>
                  </a:lnTo>
                  <a:close/>
                </a:path>
              </a:pathLst>
            </a:custGeom>
            <a:gradFill flip="none" rotWithShape="1">
              <a:gsLst>
                <a:gs pos="20000">
                  <a:schemeClr val="accent1">
                    <a:lumMod val="75000"/>
                  </a:schemeClr>
                </a:gs>
                <a:gs pos="69000">
                  <a:schemeClr val="accent1">
                    <a:alpha val="0"/>
                  </a:schemeClr>
                </a:gs>
              </a:gsLst>
              <a:lin ang="8100000" scaled="1"/>
              <a:tileRect/>
            </a:gradFill>
            <a:ln>
              <a:noFill/>
            </a:ln>
          </p:spPr>
          <p:txBody>
            <a:bodyPr vert="horz" wrap="square" lIns="68580" tIns="34290" rIns="68580" bIns="34290" numCol="1" anchor="t" anchorCtr="0" compatLnSpc="1">
              <a:prstTxWarp prst="textNoShape">
                <a:avLst/>
              </a:prstTxWarp>
            </a:bodyPr>
            <a:lstStyle/>
            <a:p>
              <a:endParaRPr lang="ru-UA" sz="1050"/>
            </a:p>
          </p:txBody>
        </p:sp>
        <p:sp>
          <p:nvSpPr>
            <p:cNvPr id="30" name="Freeform 7">
              <a:extLst>
                <a:ext uri="{FF2B5EF4-FFF2-40B4-BE49-F238E27FC236}">
                  <a16:creationId xmlns:a16="http://schemas.microsoft.com/office/drawing/2014/main" id="{4C002151-1994-451B-9CEB-D3EF649B778C}"/>
                </a:ext>
              </a:extLst>
            </p:cNvPr>
            <p:cNvSpPr>
              <a:spLocks/>
            </p:cNvSpPr>
            <p:nvPr/>
          </p:nvSpPr>
          <p:spPr bwMode="auto">
            <a:xfrm>
              <a:off x="6982525" y="2516449"/>
              <a:ext cx="2124329" cy="634418"/>
            </a:xfrm>
            <a:custGeom>
              <a:avLst/>
              <a:gdLst>
                <a:gd name="T0" fmla="*/ 518 w 518"/>
                <a:gd name="T1" fmla="*/ 110 h 154"/>
                <a:gd name="T2" fmla="*/ 518 w 518"/>
                <a:gd name="T3" fmla="*/ 74 h 154"/>
                <a:gd name="T4" fmla="*/ 4 w 518"/>
                <a:gd name="T5" fmla="*/ 110 h 154"/>
                <a:gd name="T6" fmla="*/ 0 w 518"/>
                <a:gd name="T7" fmla="*/ 154 h 154"/>
                <a:gd name="T8" fmla="*/ 518 w 518"/>
                <a:gd name="T9" fmla="*/ 110 h 154"/>
              </a:gdLst>
              <a:ahLst/>
              <a:cxnLst>
                <a:cxn ang="0">
                  <a:pos x="T0" y="T1"/>
                </a:cxn>
                <a:cxn ang="0">
                  <a:pos x="T2" y="T3"/>
                </a:cxn>
                <a:cxn ang="0">
                  <a:pos x="T4" y="T5"/>
                </a:cxn>
                <a:cxn ang="0">
                  <a:pos x="T6" y="T7"/>
                </a:cxn>
                <a:cxn ang="0">
                  <a:pos x="T8" y="T9"/>
                </a:cxn>
              </a:cxnLst>
              <a:rect l="0" t="0" r="r" b="b"/>
              <a:pathLst>
                <a:path w="518" h="154">
                  <a:moveTo>
                    <a:pt x="518" y="110"/>
                  </a:moveTo>
                  <a:cubicBezTo>
                    <a:pt x="518" y="74"/>
                    <a:pt x="518" y="74"/>
                    <a:pt x="518" y="74"/>
                  </a:cubicBezTo>
                  <a:cubicBezTo>
                    <a:pt x="267" y="0"/>
                    <a:pt x="93" y="69"/>
                    <a:pt x="4" y="110"/>
                  </a:cubicBezTo>
                  <a:cubicBezTo>
                    <a:pt x="4" y="110"/>
                    <a:pt x="2" y="128"/>
                    <a:pt x="0" y="154"/>
                  </a:cubicBezTo>
                  <a:cubicBezTo>
                    <a:pt x="90" y="114"/>
                    <a:pt x="288" y="51"/>
                    <a:pt x="518" y="110"/>
                  </a:cubicBezTo>
                  <a:close/>
                </a:path>
              </a:pathLst>
            </a:custGeom>
            <a:gradFill flip="none" rotWithShape="1">
              <a:gsLst>
                <a:gs pos="0">
                  <a:srgbClr val="FFFFFF">
                    <a:alpha val="32000"/>
                  </a:srgbClr>
                </a:gs>
                <a:gs pos="41000">
                  <a:srgbClr val="FFFFFF">
                    <a:alpha val="0"/>
                  </a:srgbClr>
                </a:gs>
              </a:gsLst>
              <a:lin ang="5400000" scaled="0"/>
              <a:tileRect/>
            </a:gradFill>
            <a:ln>
              <a:noFill/>
            </a:ln>
          </p:spPr>
          <p:txBody>
            <a:bodyPr vert="horz" wrap="square" lIns="68580" tIns="34290" rIns="68580" bIns="34290" numCol="1" anchor="t" anchorCtr="0" compatLnSpc="1">
              <a:prstTxWarp prst="textNoShape">
                <a:avLst/>
              </a:prstTxWarp>
            </a:bodyPr>
            <a:lstStyle/>
            <a:p>
              <a:endParaRPr lang="ru-UA" sz="1050"/>
            </a:p>
          </p:txBody>
        </p:sp>
        <p:sp>
          <p:nvSpPr>
            <p:cNvPr id="31" name="Freeform 64">
              <a:extLst>
                <a:ext uri="{FF2B5EF4-FFF2-40B4-BE49-F238E27FC236}">
                  <a16:creationId xmlns:a16="http://schemas.microsoft.com/office/drawing/2014/main" id="{BC33242B-D450-45A3-BA6F-82E9ABD3DB7D}"/>
                </a:ext>
              </a:extLst>
            </p:cNvPr>
            <p:cNvSpPr>
              <a:spLocks/>
            </p:cNvSpPr>
            <p:nvPr/>
          </p:nvSpPr>
          <p:spPr bwMode="auto">
            <a:xfrm>
              <a:off x="6688138" y="3289301"/>
              <a:ext cx="1366838" cy="155575"/>
            </a:xfrm>
            <a:custGeom>
              <a:avLst/>
              <a:gdLst>
                <a:gd name="T0" fmla="*/ 326 w 333"/>
                <a:gd name="T1" fmla="*/ 26 h 38"/>
                <a:gd name="T2" fmla="*/ 333 w 333"/>
                <a:gd name="T3" fmla="*/ 19 h 38"/>
                <a:gd name="T4" fmla="*/ 333 w 333"/>
                <a:gd name="T5" fmla="*/ 19 h 38"/>
                <a:gd name="T6" fmla="*/ 333 w 333"/>
                <a:gd name="T7" fmla="*/ 19 h 38"/>
                <a:gd name="T8" fmla="*/ 326 w 333"/>
                <a:gd name="T9" fmla="*/ 12 h 38"/>
                <a:gd name="T10" fmla="*/ 19 w 333"/>
                <a:gd name="T11" fmla="*/ 0 h 38"/>
                <a:gd name="T12" fmla="*/ 0 w 333"/>
                <a:gd name="T13" fmla="*/ 19 h 38"/>
                <a:gd name="T14" fmla="*/ 0 w 333"/>
                <a:gd name="T15" fmla="*/ 19 h 38"/>
                <a:gd name="T16" fmla="*/ 0 w 333"/>
                <a:gd name="T17" fmla="*/ 19 h 38"/>
                <a:gd name="T18" fmla="*/ 19 w 333"/>
                <a:gd name="T19" fmla="*/ 38 h 38"/>
                <a:gd name="T20" fmla="*/ 326 w 333"/>
                <a:gd name="T21"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3" h="38">
                  <a:moveTo>
                    <a:pt x="326" y="26"/>
                  </a:moveTo>
                  <a:cubicBezTo>
                    <a:pt x="330" y="26"/>
                    <a:pt x="333" y="23"/>
                    <a:pt x="333" y="19"/>
                  </a:cubicBezTo>
                  <a:cubicBezTo>
                    <a:pt x="333" y="19"/>
                    <a:pt x="333" y="19"/>
                    <a:pt x="333" y="19"/>
                  </a:cubicBezTo>
                  <a:cubicBezTo>
                    <a:pt x="333" y="19"/>
                    <a:pt x="333" y="19"/>
                    <a:pt x="333" y="19"/>
                  </a:cubicBezTo>
                  <a:cubicBezTo>
                    <a:pt x="333" y="15"/>
                    <a:pt x="330" y="12"/>
                    <a:pt x="326" y="12"/>
                  </a:cubicBezTo>
                  <a:cubicBezTo>
                    <a:pt x="19" y="0"/>
                    <a:pt x="19" y="0"/>
                    <a:pt x="19" y="0"/>
                  </a:cubicBezTo>
                  <a:cubicBezTo>
                    <a:pt x="9" y="0"/>
                    <a:pt x="0" y="8"/>
                    <a:pt x="0" y="19"/>
                  </a:cubicBezTo>
                  <a:cubicBezTo>
                    <a:pt x="0" y="19"/>
                    <a:pt x="0" y="19"/>
                    <a:pt x="0" y="19"/>
                  </a:cubicBezTo>
                  <a:cubicBezTo>
                    <a:pt x="0" y="19"/>
                    <a:pt x="0" y="19"/>
                    <a:pt x="0" y="19"/>
                  </a:cubicBezTo>
                  <a:cubicBezTo>
                    <a:pt x="0" y="30"/>
                    <a:pt x="9" y="38"/>
                    <a:pt x="19" y="38"/>
                  </a:cubicBezTo>
                  <a:lnTo>
                    <a:pt x="326" y="26"/>
                  </a:lnTo>
                  <a:close/>
                </a:path>
              </a:pathLst>
            </a:custGeom>
            <a:gradFill flip="none" rotWithShape="1">
              <a:gsLst>
                <a:gs pos="0">
                  <a:srgbClr val="603813">
                    <a:shade val="30000"/>
                    <a:satMod val="115000"/>
                  </a:srgbClr>
                </a:gs>
                <a:gs pos="50000">
                  <a:srgbClr val="603813">
                    <a:shade val="67500"/>
                    <a:satMod val="115000"/>
                  </a:srgbClr>
                </a:gs>
                <a:gs pos="100000">
                  <a:srgbClr val="603813">
                    <a:shade val="100000"/>
                    <a:satMod val="115000"/>
                  </a:srgbClr>
                </a:gs>
              </a:gsLst>
              <a:path path="circle">
                <a:fillToRect l="100000" t="100000"/>
              </a:path>
              <a:tileRect r="-100000" b="-100000"/>
            </a:gradFill>
            <a:ln>
              <a:noFill/>
            </a:ln>
          </p:spPr>
          <p:txBody>
            <a:bodyPr vert="horz" wrap="square" lIns="68580" tIns="34290" rIns="68580" bIns="34290" numCol="1" anchor="t" anchorCtr="0" compatLnSpc="1">
              <a:prstTxWarp prst="textNoShape">
                <a:avLst/>
              </a:prstTxWarp>
            </a:bodyPr>
            <a:lstStyle/>
            <a:p>
              <a:endParaRPr lang="ru-UA" sz="1050"/>
            </a:p>
          </p:txBody>
        </p:sp>
        <p:sp>
          <p:nvSpPr>
            <p:cNvPr id="32" name="Freeform 75">
              <a:extLst>
                <a:ext uri="{FF2B5EF4-FFF2-40B4-BE49-F238E27FC236}">
                  <a16:creationId xmlns:a16="http://schemas.microsoft.com/office/drawing/2014/main" id="{A8C6EEBF-FD1E-47A0-AE79-18D6A66C115A}"/>
                </a:ext>
              </a:extLst>
            </p:cNvPr>
            <p:cNvSpPr>
              <a:spLocks/>
            </p:cNvSpPr>
            <p:nvPr/>
          </p:nvSpPr>
          <p:spPr bwMode="auto">
            <a:xfrm>
              <a:off x="6704013" y="2355851"/>
              <a:ext cx="1330325" cy="369888"/>
            </a:xfrm>
            <a:custGeom>
              <a:avLst/>
              <a:gdLst>
                <a:gd name="T0" fmla="*/ 0 w 324"/>
                <a:gd name="T1" fmla="*/ 22 h 90"/>
                <a:gd name="T2" fmla="*/ 15 w 324"/>
                <a:gd name="T3" fmla="*/ 18 h 90"/>
                <a:gd name="T4" fmla="*/ 31 w 324"/>
                <a:gd name="T5" fmla="*/ 13 h 90"/>
                <a:gd name="T6" fmla="*/ 53 w 324"/>
                <a:gd name="T7" fmla="*/ 8 h 90"/>
                <a:gd name="T8" fmla="*/ 66 w 324"/>
                <a:gd name="T9" fmla="*/ 5 h 90"/>
                <a:gd name="T10" fmla="*/ 80 w 324"/>
                <a:gd name="T11" fmla="*/ 3 h 90"/>
                <a:gd name="T12" fmla="*/ 94 w 324"/>
                <a:gd name="T13" fmla="*/ 2 h 90"/>
                <a:gd name="T14" fmla="*/ 109 w 324"/>
                <a:gd name="T15" fmla="*/ 1 h 90"/>
                <a:gd name="T16" fmla="*/ 125 w 324"/>
                <a:gd name="T17" fmla="*/ 0 h 90"/>
                <a:gd name="T18" fmla="*/ 141 w 324"/>
                <a:gd name="T19" fmla="*/ 1 h 90"/>
                <a:gd name="T20" fmla="*/ 149 w 324"/>
                <a:gd name="T21" fmla="*/ 1 h 90"/>
                <a:gd name="T22" fmla="*/ 157 w 324"/>
                <a:gd name="T23" fmla="*/ 2 h 90"/>
                <a:gd name="T24" fmla="*/ 174 w 324"/>
                <a:gd name="T25" fmla="*/ 4 h 90"/>
                <a:gd name="T26" fmla="*/ 190 w 324"/>
                <a:gd name="T27" fmla="*/ 8 h 90"/>
                <a:gd name="T28" fmla="*/ 198 w 324"/>
                <a:gd name="T29" fmla="*/ 10 h 90"/>
                <a:gd name="T30" fmla="*/ 206 w 324"/>
                <a:gd name="T31" fmla="*/ 12 h 90"/>
                <a:gd name="T32" fmla="*/ 214 w 324"/>
                <a:gd name="T33" fmla="*/ 15 h 90"/>
                <a:gd name="T34" fmla="*/ 217 w 324"/>
                <a:gd name="T35" fmla="*/ 16 h 90"/>
                <a:gd name="T36" fmla="*/ 221 w 324"/>
                <a:gd name="T37" fmla="*/ 17 h 90"/>
                <a:gd name="T38" fmla="*/ 236 w 324"/>
                <a:gd name="T39" fmla="*/ 23 h 90"/>
                <a:gd name="T40" fmla="*/ 262 w 324"/>
                <a:gd name="T41" fmla="*/ 37 h 90"/>
                <a:gd name="T42" fmla="*/ 284 w 324"/>
                <a:gd name="T43" fmla="*/ 52 h 90"/>
                <a:gd name="T44" fmla="*/ 301 w 324"/>
                <a:gd name="T45" fmla="*/ 67 h 90"/>
                <a:gd name="T46" fmla="*/ 314 w 324"/>
                <a:gd name="T47" fmla="*/ 79 h 90"/>
                <a:gd name="T48" fmla="*/ 321 w 324"/>
                <a:gd name="T49" fmla="*/ 87 h 90"/>
                <a:gd name="T50" fmla="*/ 324 w 324"/>
                <a:gd name="T51" fmla="*/ 90 h 90"/>
                <a:gd name="T52" fmla="*/ 321 w 324"/>
                <a:gd name="T53" fmla="*/ 88 h 90"/>
                <a:gd name="T54" fmla="*/ 313 w 324"/>
                <a:gd name="T55" fmla="*/ 80 h 90"/>
                <a:gd name="T56" fmla="*/ 300 w 324"/>
                <a:gd name="T57" fmla="*/ 68 h 90"/>
                <a:gd name="T58" fmla="*/ 283 w 324"/>
                <a:gd name="T59" fmla="*/ 54 h 90"/>
                <a:gd name="T60" fmla="*/ 260 w 324"/>
                <a:gd name="T61" fmla="*/ 40 h 90"/>
                <a:gd name="T62" fmla="*/ 234 w 324"/>
                <a:gd name="T63" fmla="*/ 27 h 90"/>
                <a:gd name="T64" fmla="*/ 220 w 324"/>
                <a:gd name="T65" fmla="*/ 21 h 90"/>
                <a:gd name="T66" fmla="*/ 216 w 324"/>
                <a:gd name="T67" fmla="*/ 20 h 90"/>
                <a:gd name="T68" fmla="*/ 212 w 324"/>
                <a:gd name="T69" fmla="*/ 19 h 90"/>
                <a:gd name="T70" fmla="*/ 205 w 324"/>
                <a:gd name="T71" fmla="*/ 16 h 90"/>
                <a:gd name="T72" fmla="*/ 197 w 324"/>
                <a:gd name="T73" fmla="*/ 14 h 90"/>
                <a:gd name="T74" fmla="*/ 189 w 324"/>
                <a:gd name="T75" fmla="*/ 12 h 90"/>
                <a:gd name="T76" fmla="*/ 173 w 324"/>
                <a:gd name="T77" fmla="*/ 9 h 90"/>
                <a:gd name="T78" fmla="*/ 157 w 324"/>
                <a:gd name="T79" fmla="*/ 7 h 90"/>
                <a:gd name="T80" fmla="*/ 149 w 324"/>
                <a:gd name="T81" fmla="*/ 6 h 90"/>
                <a:gd name="T82" fmla="*/ 141 w 324"/>
                <a:gd name="T83" fmla="*/ 5 h 90"/>
                <a:gd name="T84" fmla="*/ 125 w 324"/>
                <a:gd name="T85" fmla="*/ 5 h 90"/>
                <a:gd name="T86" fmla="*/ 109 w 324"/>
                <a:gd name="T87" fmla="*/ 5 h 90"/>
                <a:gd name="T88" fmla="*/ 94 w 324"/>
                <a:gd name="T89" fmla="*/ 5 h 90"/>
                <a:gd name="T90" fmla="*/ 80 w 324"/>
                <a:gd name="T91" fmla="*/ 7 h 90"/>
                <a:gd name="T92" fmla="*/ 66 w 324"/>
                <a:gd name="T93" fmla="*/ 8 h 90"/>
                <a:gd name="T94" fmla="*/ 54 w 324"/>
                <a:gd name="T95" fmla="*/ 10 h 90"/>
                <a:gd name="T96" fmla="*/ 32 w 324"/>
                <a:gd name="T97" fmla="*/ 14 h 90"/>
                <a:gd name="T98" fmla="*/ 15 w 324"/>
                <a:gd name="T99" fmla="*/ 18 h 90"/>
                <a:gd name="T100" fmla="*/ 0 w 324"/>
                <a:gd name="T101" fmla="*/ 2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4" h="90">
                  <a:moveTo>
                    <a:pt x="0" y="22"/>
                  </a:moveTo>
                  <a:cubicBezTo>
                    <a:pt x="0" y="22"/>
                    <a:pt x="5" y="20"/>
                    <a:pt x="15" y="18"/>
                  </a:cubicBezTo>
                  <a:cubicBezTo>
                    <a:pt x="19" y="16"/>
                    <a:pt x="25" y="15"/>
                    <a:pt x="31" y="13"/>
                  </a:cubicBezTo>
                  <a:cubicBezTo>
                    <a:pt x="38" y="11"/>
                    <a:pt x="45" y="10"/>
                    <a:pt x="53" y="8"/>
                  </a:cubicBezTo>
                  <a:cubicBezTo>
                    <a:pt x="57" y="7"/>
                    <a:pt x="61" y="6"/>
                    <a:pt x="66" y="5"/>
                  </a:cubicBezTo>
                  <a:cubicBezTo>
                    <a:pt x="70" y="5"/>
                    <a:pt x="75" y="4"/>
                    <a:pt x="80" y="3"/>
                  </a:cubicBezTo>
                  <a:cubicBezTo>
                    <a:pt x="84" y="3"/>
                    <a:pt x="89" y="2"/>
                    <a:pt x="94" y="2"/>
                  </a:cubicBezTo>
                  <a:cubicBezTo>
                    <a:pt x="99" y="1"/>
                    <a:pt x="104" y="1"/>
                    <a:pt x="109" y="1"/>
                  </a:cubicBezTo>
                  <a:cubicBezTo>
                    <a:pt x="114" y="1"/>
                    <a:pt x="120" y="0"/>
                    <a:pt x="125" y="0"/>
                  </a:cubicBezTo>
                  <a:cubicBezTo>
                    <a:pt x="130" y="1"/>
                    <a:pt x="136" y="1"/>
                    <a:pt x="141" y="1"/>
                  </a:cubicBezTo>
                  <a:cubicBezTo>
                    <a:pt x="144" y="1"/>
                    <a:pt x="146" y="1"/>
                    <a:pt x="149" y="1"/>
                  </a:cubicBezTo>
                  <a:cubicBezTo>
                    <a:pt x="152" y="2"/>
                    <a:pt x="155" y="2"/>
                    <a:pt x="157" y="2"/>
                  </a:cubicBezTo>
                  <a:cubicBezTo>
                    <a:pt x="163" y="3"/>
                    <a:pt x="168" y="4"/>
                    <a:pt x="174" y="4"/>
                  </a:cubicBezTo>
                  <a:cubicBezTo>
                    <a:pt x="179" y="6"/>
                    <a:pt x="185" y="7"/>
                    <a:pt x="190" y="8"/>
                  </a:cubicBezTo>
                  <a:cubicBezTo>
                    <a:pt x="193" y="9"/>
                    <a:pt x="195" y="9"/>
                    <a:pt x="198" y="10"/>
                  </a:cubicBezTo>
                  <a:cubicBezTo>
                    <a:pt x="201" y="11"/>
                    <a:pt x="203" y="12"/>
                    <a:pt x="206" y="12"/>
                  </a:cubicBezTo>
                  <a:cubicBezTo>
                    <a:pt x="208" y="13"/>
                    <a:pt x="211" y="14"/>
                    <a:pt x="214" y="15"/>
                  </a:cubicBezTo>
                  <a:cubicBezTo>
                    <a:pt x="217" y="16"/>
                    <a:pt x="217" y="16"/>
                    <a:pt x="217" y="16"/>
                  </a:cubicBezTo>
                  <a:cubicBezTo>
                    <a:pt x="221" y="17"/>
                    <a:pt x="221" y="17"/>
                    <a:pt x="221" y="17"/>
                  </a:cubicBezTo>
                  <a:cubicBezTo>
                    <a:pt x="226" y="19"/>
                    <a:pt x="231" y="21"/>
                    <a:pt x="236" y="23"/>
                  </a:cubicBezTo>
                  <a:cubicBezTo>
                    <a:pt x="245" y="28"/>
                    <a:pt x="254" y="32"/>
                    <a:pt x="262" y="37"/>
                  </a:cubicBezTo>
                  <a:cubicBezTo>
                    <a:pt x="270" y="42"/>
                    <a:pt x="278" y="47"/>
                    <a:pt x="284" y="52"/>
                  </a:cubicBezTo>
                  <a:cubicBezTo>
                    <a:pt x="291" y="57"/>
                    <a:pt x="297" y="62"/>
                    <a:pt x="301" y="67"/>
                  </a:cubicBezTo>
                  <a:cubicBezTo>
                    <a:pt x="306" y="71"/>
                    <a:pt x="310" y="76"/>
                    <a:pt x="314" y="79"/>
                  </a:cubicBezTo>
                  <a:cubicBezTo>
                    <a:pt x="317" y="82"/>
                    <a:pt x="319" y="85"/>
                    <a:pt x="321" y="87"/>
                  </a:cubicBezTo>
                  <a:cubicBezTo>
                    <a:pt x="323" y="89"/>
                    <a:pt x="324" y="90"/>
                    <a:pt x="324" y="90"/>
                  </a:cubicBezTo>
                  <a:cubicBezTo>
                    <a:pt x="324" y="90"/>
                    <a:pt x="323" y="89"/>
                    <a:pt x="321" y="88"/>
                  </a:cubicBezTo>
                  <a:cubicBezTo>
                    <a:pt x="319" y="86"/>
                    <a:pt x="317" y="83"/>
                    <a:pt x="313" y="80"/>
                  </a:cubicBezTo>
                  <a:cubicBezTo>
                    <a:pt x="310" y="76"/>
                    <a:pt x="305" y="72"/>
                    <a:pt x="300" y="68"/>
                  </a:cubicBezTo>
                  <a:cubicBezTo>
                    <a:pt x="295" y="64"/>
                    <a:pt x="289" y="59"/>
                    <a:pt x="283" y="54"/>
                  </a:cubicBezTo>
                  <a:cubicBezTo>
                    <a:pt x="276" y="50"/>
                    <a:pt x="269" y="45"/>
                    <a:pt x="260" y="40"/>
                  </a:cubicBezTo>
                  <a:cubicBezTo>
                    <a:pt x="252" y="35"/>
                    <a:pt x="243" y="31"/>
                    <a:pt x="234" y="27"/>
                  </a:cubicBezTo>
                  <a:cubicBezTo>
                    <a:pt x="229" y="25"/>
                    <a:pt x="225" y="23"/>
                    <a:pt x="220" y="21"/>
                  </a:cubicBezTo>
                  <a:cubicBezTo>
                    <a:pt x="216" y="20"/>
                    <a:pt x="216" y="20"/>
                    <a:pt x="216" y="20"/>
                  </a:cubicBezTo>
                  <a:cubicBezTo>
                    <a:pt x="212" y="19"/>
                    <a:pt x="212" y="19"/>
                    <a:pt x="212" y="19"/>
                  </a:cubicBezTo>
                  <a:cubicBezTo>
                    <a:pt x="210" y="18"/>
                    <a:pt x="207" y="17"/>
                    <a:pt x="205" y="16"/>
                  </a:cubicBezTo>
                  <a:cubicBezTo>
                    <a:pt x="202" y="16"/>
                    <a:pt x="199" y="15"/>
                    <a:pt x="197" y="14"/>
                  </a:cubicBezTo>
                  <a:cubicBezTo>
                    <a:pt x="194" y="13"/>
                    <a:pt x="192" y="13"/>
                    <a:pt x="189" y="12"/>
                  </a:cubicBezTo>
                  <a:cubicBezTo>
                    <a:pt x="184" y="11"/>
                    <a:pt x="178" y="10"/>
                    <a:pt x="173" y="9"/>
                  </a:cubicBezTo>
                  <a:cubicBezTo>
                    <a:pt x="168" y="8"/>
                    <a:pt x="162" y="8"/>
                    <a:pt x="157" y="7"/>
                  </a:cubicBezTo>
                  <a:cubicBezTo>
                    <a:pt x="154" y="6"/>
                    <a:pt x="151" y="6"/>
                    <a:pt x="149" y="6"/>
                  </a:cubicBezTo>
                  <a:cubicBezTo>
                    <a:pt x="146" y="6"/>
                    <a:pt x="143" y="5"/>
                    <a:pt x="141" y="5"/>
                  </a:cubicBezTo>
                  <a:cubicBezTo>
                    <a:pt x="135" y="5"/>
                    <a:pt x="130" y="5"/>
                    <a:pt x="125" y="5"/>
                  </a:cubicBezTo>
                  <a:cubicBezTo>
                    <a:pt x="120" y="4"/>
                    <a:pt x="114" y="5"/>
                    <a:pt x="109" y="5"/>
                  </a:cubicBezTo>
                  <a:cubicBezTo>
                    <a:pt x="104" y="5"/>
                    <a:pt x="99" y="5"/>
                    <a:pt x="94" y="5"/>
                  </a:cubicBezTo>
                  <a:cubicBezTo>
                    <a:pt x="89" y="6"/>
                    <a:pt x="85" y="6"/>
                    <a:pt x="80" y="7"/>
                  </a:cubicBezTo>
                  <a:cubicBezTo>
                    <a:pt x="75" y="7"/>
                    <a:pt x="71" y="8"/>
                    <a:pt x="66" y="8"/>
                  </a:cubicBezTo>
                  <a:cubicBezTo>
                    <a:pt x="62" y="9"/>
                    <a:pt x="58" y="10"/>
                    <a:pt x="54" y="10"/>
                  </a:cubicBezTo>
                  <a:cubicBezTo>
                    <a:pt x="46" y="12"/>
                    <a:pt x="38" y="13"/>
                    <a:pt x="32" y="14"/>
                  </a:cubicBezTo>
                  <a:cubicBezTo>
                    <a:pt x="25" y="16"/>
                    <a:pt x="20" y="17"/>
                    <a:pt x="15" y="18"/>
                  </a:cubicBezTo>
                  <a:cubicBezTo>
                    <a:pt x="6" y="21"/>
                    <a:pt x="0" y="22"/>
                    <a:pt x="0" y="22"/>
                  </a:cubicBezTo>
                  <a:close/>
                </a:path>
              </a:pathLst>
            </a:custGeom>
            <a:solidFill>
              <a:schemeClr val="bg2">
                <a:alpha val="14000"/>
              </a:schemeClr>
            </a:solidFill>
            <a:ln>
              <a:noFill/>
            </a:ln>
          </p:spPr>
          <p:txBody>
            <a:bodyPr vert="horz" wrap="square" lIns="68580" tIns="34290" rIns="68580" bIns="34290" numCol="1" anchor="t" anchorCtr="0" compatLnSpc="1">
              <a:prstTxWarp prst="textNoShape">
                <a:avLst/>
              </a:prstTxWarp>
            </a:bodyPr>
            <a:lstStyle/>
            <a:p>
              <a:endParaRPr lang="ru-UA" sz="1050"/>
            </a:p>
          </p:txBody>
        </p:sp>
        <p:pic>
          <p:nvPicPr>
            <p:cNvPr id="33" name="Picture 32">
              <a:extLst>
                <a:ext uri="{FF2B5EF4-FFF2-40B4-BE49-F238E27FC236}">
                  <a16:creationId xmlns:a16="http://schemas.microsoft.com/office/drawing/2014/main" id="{E9514240-5E76-4C48-AB60-96624D612A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8974" y="2984502"/>
              <a:ext cx="739062" cy="762793"/>
            </a:xfrm>
            <a:prstGeom prst="rect">
              <a:avLst/>
            </a:prstGeom>
          </p:spPr>
        </p:pic>
        <p:sp>
          <p:nvSpPr>
            <p:cNvPr id="34" name="Oval 33">
              <a:extLst>
                <a:ext uri="{FF2B5EF4-FFF2-40B4-BE49-F238E27FC236}">
                  <a16:creationId xmlns:a16="http://schemas.microsoft.com/office/drawing/2014/main" id="{7B1689DC-957B-4A26-9AE3-4E479CCFD326}"/>
                </a:ext>
              </a:extLst>
            </p:cNvPr>
            <p:cNvSpPr/>
            <p:nvPr/>
          </p:nvSpPr>
          <p:spPr>
            <a:xfrm rot="1967007">
              <a:off x="9189907" y="3031857"/>
              <a:ext cx="684529" cy="137726"/>
            </a:xfrm>
            <a:prstGeom prst="ellipse">
              <a:avLst/>
            </a:prstGeom>
            <a:gradFill flip="none" rotWithShape="1">
              <a:gsLst>
                <a:gs pos="0">
                  <a:srgbClr val="FFFFFF"/>
                </a:gs>
                <a:gs pos="100000">
                  <a:srgbClr val="FFFFFF">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050"/>
            </a:p>
          </p:txBody>
        </p:sp>
        <p:sp>
          <p:nvSpPr>
            <p:cNvPr id="35" name="Oval 34">
              <a:extLst>
                <a:ext uri="{FF2B5EF4-FFF2-40B4-BE49-F238E27FC236}">
                  <a16:creationId xmlns:a16="http://schemas.microsoft.com/office/drawing/2014/main" id="{D63DE118-3CB1-47C5-9B9B-A44FDBDF4047}"/>
                </a:ext>
              </a:extLst>
            </p:cNvPr>
            <p:cNvSpPr/>
            <p:nvPr/>
          </p:nvSpPr>
          <p:spPr>
            <a:xfrm>
              <a:off x="6761085" y="3317187"/>
              <a:ext cx="976217" cy="91476"/>
            </a:xfrm>
            <a:prstGeom prst="ellipse">
              <a:avLst/>
            </a:prstGeom>
            <a:gradFill flip="none" rotWithShape="1">
              <a:gsLst>
                <a:gs pos="0">
                  <a:schemeClr val="bg2">
                    <a:alpha val="31000"/>
                  </a:schemeClr>
                </a:gs>
                <a:gs pos="100000">
                  <a:schemeClr val="bg2">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050"/>
            </a:p>
          </p:txBody>
        </p:sp>
      </p:grpSp>
      <p:sp>
        <p:nvSpPr>
          <p:cNvPr id="64" name="CaixaDeTexto 63">
            <a:extLst>
              <a:ext uri="{FF2B5EF4-FFF2-40B4-BE49-F238E27FC236}">
                <a16:creationId xmlns:a16="http://schemas.microsoft.com/office/drawing/2014/main" id="{9D86E522-6E70-452D-A2D7-9A379EC771C1}"/>
              </a:ext>
            </a:extLst>
          </p:cNvPr>
          <p:cNvSpPr txBox="1"/>
          <p:nvPr/>
        </p:nvSpPr>
        <p:spPr>
          <a:xfrm rot="20225125">
            <a:off x="-455740" y="2444406"/>
            <a:ext cx="8204447" cy="380873"/>
          </a:xfrm>
          <a:prstGeom prst="rect">
            <a:avLst/>
          </a:prstGeom>
          <a:noFill/>
        </p:spPr>
        <p:txBody>
          <a:bodyPr wrap="square">
            <a:spAutoFit/>
          </a:bodyPr>
          <a:lstStyle/>
          <a:p>
            <a:pPr algn="ctr"/>
            <a:r>
              <a:rPr lang="pt-BR" sz="1875" b="1" dirty="0">
                <a:solidFill>
                  <a:schemeClr val="bg1"/>
                </a:solidFill>
                <a:latin typeface="Aharoni" panose="02010803020104030203" pitchFamily="2" charset="-79"/>
                <a:ea typeface="Malgun Gothic Semilight" panose="020B0502040204020203" pitchFamily="34" charset="-128"/>
                <a:cs typeface="Aharoni" panose="02010803020104030203" pitchFamily="2" charset="-79"/>
              </a:rPr>
              <a:t>Documento de formalização de demanda DFD</a:t>
            </a:r>
          </a:p>
        </p:txBody>
      </p:sp>
    </p:spTree>
    <p:extLst>
      <p:ext uri="{BB962C8B-B14F-4D97-AF65-F5344CB8AC3E}">
        <p14:creationId xmlns:p14="http://schemas.microsoft.com/office/powerpoint/2010/main" val="360711273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7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7000">
                                          <p:cBhvr additive="base">
                                            <p:cTn id="7" dur="1000" fill="hold"/>
                                            <p:tgtEl>
                                              <p:spTgt spid="14"/>
                                            </p:tgtEl>
                                            <p:attrNameLst>
                                              <p:attrName>ppt_x</p:attrName>
                                            </p:attrNameLst>
                                          </p:cBhvr>
                                          <p:tavLst>
                                            <p:tav tm="0">
                                              <p:val>
                                                <p:strVal val="0-#ppt_w/2"/>
                                              </p:val>
                                            </p:tav>
                                            <p:tav tm="100000">
                                              <p:val>
                                                <p:strVal val="#ppt_x"/>
                                              </p:val>
                                            </p:tav>
                                          </p:tavLst>
                                        </p:anim>
                                        <p:anim calcmode="lin" valueType="num" p14:bounceEnd="67000">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2" presetClass="entr" presetSubtype="2" fill="hold" grpId="0" nodeType="withEffect">
                                      <p:stCondLst>
                                        <p:cond delay="250"/>
                                      </p:stCondLst>
                                      <p:childTnLst>
                                        <p:set>
                                          <p:cBhvr>
                                            <p:cTn id="10" dur="1" fill="hold">
                                              <p:stCondLst>
                                                <p:cond delay="0"/>
                                              </p:stCondLst>
                                            </p:cTn>
                                            <p:tgtEl>
                                              <p:spTgt spid="48"/>
                                            </p:tgtEl>
                                            <p:attrNameLst>
                                              <p:attrName>style.visibility</p:attrName>
                                            </p:attrNameLst>
                                          </p:cBhvr>
                                          <p:to>
                                            <p:strVal val="visible"/>
                                          </p:to>
                                        </p:set>
                                        <p:animEffect transition="in" filter="wipe(right)">
                                          <p:cBhvr>
                                            <p:cTn id="11" dur="1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2" presetClass="entr" presetSubtype="2" fill="hold" grpId="0" nodeType="withEffect">
                                      <p:stCondLst>
                                        <p:cond delay="250"/>
                                      </p:stCondLst>
                                      <p:childTnLst>
                                        <p:set>
                                          <p:cBhvr>
                                            <p:cTn id="10" dur="1" fill="hold">
                                              <p:stCondLst>
                                                <p:cond delay="0"/>
                                              </p:stCondLst>
                                            </p:cTn>
                                            <p:tgtEl>
                                              <p:spTgt spid="48"/>
                                            </p:tgtEl>
                                            <p:attrNameLst>
                                              <p:attrName>style.visibility</p:attrName>
                                            </p:attrNameLst>
                                          </p:cBhvr>
                                          <p:to>
                                            <p:strVal val="visible"/>
                                          </p:to>
                                        </p:set>
                                        <p:animEffect transition="in" filter="wipe(right)">
                                          <p:cBhvr>
                                            <p:cTn id="11" dur="1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ie as primeiras imagens mentais do mundo com inteligência artificial">
            <a:extLst>
              <a:ext uri="{FF2B5EF4-FFF2-40B4-BE49-F238E27FC236}">
                <a16:creationId xmlns:a16="http://schemas.microsoft.com/office/drawing/2014/main" id="{88DBC415-0047-FB85-D963-9B398A2284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
            <a:ext cx="9144000" cy="515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60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ortal da Transparência | Prefeitura de Amapá">
            <a:extLst>
              <a:ext uri="{FF2B5EF4-FFF2-40B4-BE49-F238E27FC236}">
                <a16:creationId xmlns:a16="http://schemas.microsoft.com/office/drawing/2014/main" id="{403CE002-9033-41BB-8282-4E496D724DE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56572" y="300903"/>
            <a:ext cx="4314392" cy="4314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615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7" name="Group 506"/>
          <p:cNvGrpSpPr/>
          <p:nvPr/>
        </p:nvGrpSpPr>
        <p:grpSpPr>
          <a:xfrm>
            <a:off x="6286560" y="1492962"/>
            <a:ext cx="1857316" cy="1944985"/>
            <a:chOff x="5195888" y="546100"/>
            <a:chExt cx="3800474" cy="3979863"/>
          </a:xfrm>
        </p:grpSpPr>
        <p:sp>
          <p:nvSpPr>
            <p:cNvPr id="528" name="Freeform 102"/>
            <p:cNvSpPr>
              <a:spLocks/>
            </p:cNvSpPr>
            <p:nvPr/>
          </p:nvSpPr>
          <p:spPr bwMode="auto">
            <a:xfrm>
              <a:off x="5195888" y="1550988"/>
              <a:ext cx="2057400" cy="2974975"/>
            </a:xfrm>
            <a:custGeom>
              <a:avLst/>
              <a:gdLst>
                <a:gd name="T0" fmla="*/ 1296 w 1296"/>
                <a:gd name="T1" fmla="*/ 1874 h 1874"/>
                <a:gd name="T2" fmla="*/ 6 w 1296"/>
                <a:gd name="T3" fmla="*/ 1123 h 1874"/>
                <a:gd name="T4" fmla="*/ 0 w 1296"/>
                <a:gd name="T5" fmla="*/ 0 h 1874"/>
                <a:gd name="T6" fmla="*/ 1293 w 1296"/>
                <a:gd name="T7" fmla="*/ 751 h 1874"/>
                <a:gd name="T8" fmla="*/ 1296 w 1296"/>
                <a:gd name="T9" fmla="*/ 1874 h 1874"/>
              </a:gdLst>
              <a:ahLst/>
              <a:cxnLst>
                <a:cxn ang="0">
                  <a:pos x="T0" y="T1"/>
                </a:cxn>
                <a:cxn ang="0">
                  <a:pos x="T2" y="T3"/>
                </a:cxn>
                <a:cxn ang="0">
                  <a:pos x="T4" y="T5"/>
                </a:cxn>
                <a:cxn ang="0">
                  <a:pos x="T6" y="T7"/>
                </a:cxn>
                <a:cxn ang="0">
                  <a:pos x="T8" y="T9"/>
                </a:cxn>
              </a:cxnLst>
              <a:rect l="0" t="0" r="r" b="b"/>
              <a:pathLst>
                <a:path w="1296" h="1874">
                  <a:moveTo>
                    <a:pt x="1296" y="1874"/>
                  </a:moveTo>
                  <a:lnTo>
                    <a:pt x="6" y="1123"/>
                  </a:lnTo>
                  <a:lnTo>
                    <a:pt x="0" y="0"/>
                  </a:lnTo>
                  <a:lnTo>
                    <a:pt x="1293" y="751"/>
                  </a:lnTo>
                  <a:lnTo>
                    <a:pt x="1296" y="1874"/>
                  </a:lnTo>
                  <a:close/>
                </a:path>
              </a:pathLst>
            </a:custGeom>
            <a:solidFill>
              <a:schemeClr val="bg2">
                <a:lumMod val="50000"/>
                <a:lumOff val="50000"/>
              </a:schemeClr>
            </a:solidFill>
            <a:ln w="9525">
              <a:solidFill>
                <a:srgbClr val="000000"/>
              </a:solidFill>
              <a:round/>
              <a:headEnd/>
              <a:tailEnd/>
            </a:ln>
          </p:spPr>
          <p:txBody>
            <a:bodyPr vert="horz" wrap="square" lIns="68580" tIns="34290" rIns="68580" bIns="34290" numCol="1" anchor="t" anchorCtr="0" compatLnSpc="1">
              <a:prstTxWarp prst="textNoShape">
                <a:avLst/>
              </a:prstTxWarp>
            </a:bodyPr>
            <a:lstStyle/>
            <a:p>
              <a:endParaRPr lang="ru-RU" sz="1050"/>
            </a:p>
          </p:txBody>
        </p:sp>
        <p:sp>
          <p:nvSpPr>
            <p:cNvPr id="529" name="Freeform 103"/>
            <p:cNvSpPr>
              <a:spLocks/>
            </p:cNvSpPr>
            <p:nvPr/>
          </p:nvSpPr>
          <p:spPr bwMode="auto">
            <a:xfrm>
              <a:off x="7248525" y="1738313"/>
              <a:ext cx="1747837" cy="2787650"/>
            </a:xfrm>
            <a:custGeom>
              <a:avLst/>
              <a:gdLst>
                <a:gd name="T0" fmla="*/ 1098 w 1101"/>
                <a:gd name="T1" fmla="*/ 0 h 1756"/>
                <a:gd name="T2" fmla="*/ 1101 w 1101"/>
                <a:gd name="T3" fmla="*/ 1122 h 1756"/>
                <a:gd name="T4" fmla="*/ 3 w 1101"/>
                <a:gd name="T5" fmla="*/ 1756 h 1756"/>
                <a:gd name="T6" fmla="*/ 0 w 1101"/>
                <a:gd name="T7" fmla="*/ 633 h 1756"/>
                <a:gd name="T8" fmla="*/ 1098 w 1101"/>
                <a:gd name="T9" fmla="*/ 0 h 1756"/>
              </a:gdLst>
              <a:ahLst/>
              <a:cxnLst>
                <a:cxn ang="0">
                  <a:pos x="T0" y="T1"/>
                </a:cxn>
                <a:cxn ang="0">
                  <a:pos x="T2" y="T3"/>
                </a:cxn>
                <a:cxn ang="0">
                  <a:pos x="T4" y="T5"/>
                </a:cxn>
                <a:cxn ang="0">
                  <a:pos x="T6" y="T7"/>
                </a:cxn>
                <a:cxn ang="0">
                  <a:pos x="T8" y="T9"/>
                </a:cxn>
              </a:cxnLst>
              <a:rect l="0" t="0" r="r" b="b"/>
              <a:pathLst>
                <a:path w="1101" h="1756">
                  <a:moveTo>
                    <a:pt x="1098" y="0"/>
                  </a:moveTo>
                  <a:lnTo>
                    <a:pt x="1101" y="1122"/>
                  </a:lnTo>
                  <a:lnTo>
                    <a:pt x="3" y="1756"/>
                  </a:lnTo>
                  <a:lnTo>
                    <a:pt x="0" y="633"/>
                  </a:lnTo>
                  <a:lnTo>
                    <a:pt x="1098" y="0"/>
                  </a:lnTo>
                  <a:close/>
                </a:path>
              </a:pathLst>
            </a:custGeom>
            <a:solidFill>
              <a:schemeClr val="bg2">
                <a:lumMod val="75000"/>
                <a:lumOff val="25000"/>
              </a:schemeClr>
            </a:solidFill>
            <a:ln w="9525">
              <a:solidFill>
                <a:srgbClr val="000000"/>
              </a:solidFill>
              <a:round/>
              <a:headEnd/>
              <a:tailEnd/>
            </a:ln>
          </p:spPr>
          <p:txBody>
            <a:bodyPr vert="horz" wrap="square" lIns="68580" tIns="34290" rIns="68580" bIns="34290" numCol="1" anchor="t" anchorCtr="0" compatLnSpc="1">
              <a:prstTxWarp prst="textNoShape">
                <a:avLst/>
              </a:prstTxWarp>
            </a:bodyPr>
            <a:lstStyle/>
            <a:p>
              <a:endParaRPr lang="ru-RU" sz="1050"/>
            </a:p>
          </p:txBody>
        </p:sp>
        <p:sp>
          <p:nvSpPr>
            <p:cNvPr id="530" name="Freeform 104"/>
            <p:cNvSpPr>
              <a:spLocks/>
            </p:cNvSpPr>
            <p:nvPr/>
          </p:nvSpPr>
          <p:spPr bwMode="auto">
            <a:xfrm>
              <a:off x="5195888" y="546100"/>
              <a:ext cx="3795712" cy="2197100"/>
            </a:xfrm>
            <a:custGeom>
              <a:avLst/>
              <a:gdLst>
                <a:gd name="T0" fmla="*/ 1293 w 2391"/>
                <a:gd name="T1" fmla="*/ 1384 h 1384"/>
                <a:gd name="T2" fmla="*/ 0 w 2391"/>
                <a:gd name="T3" fmla="*/ 633 h 1384"/>
                <a:gd name="T4" fmla="*/ 1098 w 2391"/>
                <a:gd name="T5" fmla="*/ 0 h 1384"/>
                <a:gd name="T6" fmla="*/ 2391 w 2391"/>
                <a:gd name="T7" fmla="*/ 751 h 1384"/>
                <a:gd name="T8" fmla="*/ 1293 w 2391"/>
                <a:gd name="T9" fmla="*/ 1384 h 1384"/>
              </a:gdLst>
              <a:ahLst/>
              <a:cxnLst>
                <a:cxn ang="0">
                  <a:pos x="T0" y="T1"/>
                </a:cxn>
                <a:cxn ang="0">
                  <a:pos x="T2" y="T3"/>
                </a:cxn>
                <a:cxn ang="0">
                  <a:pos x="T4" y="T5"/>
                </a:cxn>
                <a:cxn ang="0">
                  <a:pos x="T6" y="T7"/>
                </a:cxn>
                <a:cxn ang="0">
                  <a:pos x="T8" y="T9"/>
                </a:cxn>
              </a:cxnLst>
              <a:rect l="0" t="0" r="r" b="b"/>
              <a:pathLst>
                <a:path w="2391" h="1384">
                  <a:moveTo>
                    <a:pt x="1293" y="1384"/>
                  </a:moveTo>
                  <a:lnTo>
                    <a:pt x="0" y="633"/>
                  </a:lnTo>
                  <a:lnTo>
                    <a:pt x="1098" y="0"/>
                  </a:lnTo>
                  <a:lnTo>
                    <a:pt x="2391" y="751"/>
                  </a:lnTo>
                  <a:lnTo>
                    <a:pt x="1293" y="1384"/>
                  </a:lnTo>
                  <a:close/>
                </a:path>
              </a:pathLst>
            </a:custGeom>
            <a:solidFill>
              <a:schemeClr val="bg2">
                <a:lumMod val="25000"/>
                <a:lumOff val="75000"/>
              </a:schemeClr>
            </a:solidFill>
            <a:ln w="9525">
              <a:solidFill>
                <a:srgbClr val="000000"/>
              </a:solidFill>
              <a:round/>
              <a:headEnd/>
              <a:tailEnd/>
            </a:ln>
          </p:spPr>
          <p:txBody>
            <a:bodyPr vert="horz" wrap="square" lIns="68580" tIns="34290" rIns="68580" bIns="34290" numCol="1" anchor="t" anchorCtr="0" compatLnSpc="1">
              <a:prstTxWarp prst="textNoShape">
                <a:avLst/>
              </a:prstTxWarp>
            </a:bodyPr>
            <a:lstStyle/>
            <a:p>
              <a:endParaRPr lang="ru-RU" sz="1050"/>
            </a:p>
          </p:txBody>
        </p:sp>
      </p:grpSp>
      <p:grpSp>
        <p:nvGrpSpPr>
          <p:cNvPr id="508" name="Group 507"/>
          <p:cNvGrpSpPr/>
          <p:nvPr/>
        </p:nvGrpSpPr>
        <p:grpSpPr>
          <a:xfrm>
            <a:off x="5977782" y="2115171"/>
            <a:ext cx="1314241" cy="1501215"/>
            <a:chOff x="4564063" y="1819275"/>
            <a:chExt cx="2689224" cy="3071813"/>
          </a:xfrm>
        </p:grpSpPr>
        <p:sp>
          <p:nvSpPr>
            <p:cNvPr id="525" name="Freeform 105"/>
            <p:cNvSpPr>
              <a:spLocks/>
            </p:cNvSpPr>
            <p:nvPr/>
          </p:nvSpPr>
          <p:spPr bwMode="auto">
            <a:xfrm>
              <a:off x="4564063" y="1819275"/>
              <a:ext cx="2684462" cy="1557338"/>
            </a:xfrm>
            <a:custGeom>
              <a:avLst/>
              <a:gdLst>
                <a:gd name="T0" fmla="*/ 1293 w 1691"/>
                <a:gd name="T1" fmla="*/ 981 h 981"/>
                <a:gd name="T2" fmla="*/ 0 w 1691"/>
                <a:gd name="T3" fmla="*/ 230 h 981"/>
                <a:gd name="T4" fmla="*/ 401 w 1691"/>
                <a:gd name="T5" fmla="*/ 0 h 981"/>
                <a:gd name="T6" fmla="*/ 1691 w 1691"/>
                <a:gd name="T7" fmla="*/ 751 h 981"/>
                <a:gd name="T8" fmla="*/ 1293 w 1691"/>
                <a:gd name="T9" fmla="*/ 981 h 981"/>
              </a:gdLst>
              <a:ahLst/>
              <a:cxnLst>
                <a:cxn ang="0">
                  <a:pos x="T0" y="T1"/>
                </a:cxn>
                <a:cxn ang="0">
                  <a:pos x="T2" y="T3"/>
                </a:cxn>
                <a:cxn ang="0">
                  <a:pos x="T4" y="T5"/>
                </a:cxn>
                <a:cxn ang="0">
                  <a:pos x="T6" y="T7"/>
                </a:cxn>
                <a:cxn ang="0">
                  <a:pos x="T8" y="T9"/>
                </a:cxn>
              </a:cxnLst>
              <a:rect l="0" t="0" r="r" b="b"/>
              <a:pathLst>
                <a:path w="1691" h="981">
                  <a:moveTo>
                    <a:pt x="1293" y="981"/>
                  </a:moveTo>
                  <a:lnTo>
                    <a:pt x="0" y="230"/>
                  </a:lnTo>
                  <a:lnTo>
                    <a:pt x="401" y="0"/>
                  </a:lnTo>
                  <a:lnTo>
                    <a:pt x="1691" y="751"/>
                  </a:lnTo>
                  <a:lnTo>
                    <a:pt x="1293" y="981"/>
                  </a:lnTo>
                  <a:close/>
                </a:path>
              </a:pathLst>
            </a:custGeom>
            <a:solidFill>
              <a:schemeClr val="bg2">
                <a:lumMod val="25000"/>
                <a:lumOff val="75000"/>
              </a:schemeClr>
            </a:solidFill>
            <a:ln w="9525">
              <a:solidFill>
                <a:srgbClr val="000000"/>
              </a:solidFill>
              <a:round/>
              <a:headEnd/>
              <a:tailEnd/>
            </a:ln>
          </p:spPr>
          <p:txBody>
            <a:bodyPr vert="horz" wrap="square" lIns="68580" tIns="34290" rIns="68580" bIns="34290" numCol="1" anchor="t" anchorCtr="0" compatLnSpc="1">
              <a:prstTxWarp prst="textNoShape">
                <a:avLst/>
              </a:prstTxWarp>
            </a:bodyPr>
            <a:lstStyle/>
            <a:p>
              <a:endParaRPr lang="ru-RU" sz="1050"/>
            </a:p>
          </p:txBody>
        </p:sp>
        <p:sp>
          <p:nvSpPr>
            <p:cNvPr id="526" name="Freeform 106"/>
            <p:cNvSpPr>
              <a:spLocks/>
            </p:cNvSpPr>
            <p:nvPr/>
          </p:nvSpPr>
          <p:spPr bwMode="auto">
            <a:xfrm>
              <a:off x="4564063" y="2184400"/>
              <a:ext cx="2057400" cy="2706688"/>
            </a:xfrm>
            <a:custGeom>
              <a:avLst/>
              <a:gdLst>
                <a:gd name="T0" fmla="*/ 1296 w 1296"/>
                <a:gd name="T1" fmla="*/ 1705 h 1705"/>
                <a:gd name="T2" fmla="*/ 3 w 1296"/>
                <a:gd name="T3" fmla="*/ 954 h 1705"/>
                <a:gd name="T4" fmla="*/ 0 w 1296"/>
                <a:gd name="T5" fmla="*/ 0 h 1705"/>
                <a:gd name="T6" fmla="*/ 1293 w 1296"/>
                <a:gd name="T7" fmla="*/ 751 h 1705"/>
                <a:gd name="T8" fmla="*/ 1296 w 1296"/>
                <a:gd name="T9" fmla="*/ 1705 h 1705"/>
              </a:gdLst>
              <a:ahLst/>
              <a:cxnLst>
                <a:cxn ang="0">
                  <a:pos x="T0" y="T1"/>
                </a:cxn>
                <a:cxn ang="0">
                  <a:pos x="T2" y="T3"/>
                </a:cxn>
                <a:cxn ang="0">
                  <a:pos x="T4" y="T5"/>
                </a:cxn>
                <a:cxn ang="0">
                  <a:pos x="T6" y="T7"/>
                </a:cxn>
                <a:cxn ang="0">
                  <a:pos x="T8" y="T9"/>
                </a:cxn>
              </a:cxnLst>
              <a:rect l="0" t="0" r="r" b="b"/>
              <a:pathLst>
                <a:path w="1296" h="1705">
                  <a:moveTo>
                    <a:pt x="1296" y="1705"/>
                  </a:moveTo>
                  <a:lnTo>
                    <a:pt x="3" y="954"/>
                  </a:lnTo>
                  <a:lnTo>
                    <a:pt x="0" y="0"/>
                  </a:lnTo>
                  <a:lnTo>
                    <a:pt x="1293" y="751"/>
                  </a:lnTo>
                  <a:lnTo>
                    <a:pt x="1296" y="1705"/>
                  </a:lnTo>
                  <a:close/>
                </a:path>
              </a:pathLst>
            </a:custGeom>
            <a:solidFill>
              <a:schemeClr val="bg2">
                <a:lumMod val="50000"/>
                <a:lumOff val="50000"/>
              </a:schemeClr>
            </a:solidFill>
            <a:ln w="9525">
              <a:solidFill>
                <a:srgbClr val="000000"/>
              </a:solidFill>
              <a:round/>
              <a:headEnd/>
              <a:tailEnd/>
            </a:ln>
          </p:spPr>
          <p:txBody>
            <a:bodyPr vert="horz" wrap="square" lIns="68580" tIns="34290" rIns="68580" bIns="34290" numCol="1" anchor="t" anchorCtr="0" compatLnSpc="1">
              <a:prstTxWarp prst="textNoShape">
                <a:avLst/>
              </a:prstTxWarp>
            </a:bodyPr>
            <a:lstStyle/>
            <a:p>
              <a:endParaRPr lang="ru-RU" sz="1050"/>
            </a:p>
          </p:txBody>
        </p:sp>
        <p:sp>
          <p:nvSpPr>
            <p:cNvPr id="527" name="Freeform 107"/>
            <p:cNvSpPr>
              <a:spLocks/>
            </p:cNvSpPr>
            <p:nvPr/>
          </p:nvSpPr>
          <p:spPr bwMode="auto">
            <a:xfrm>
              <a:off x="6616700" y="3011488"/>
              <a:ext cx="636587" cy="1879600"/>
            </a:xfrm>
            <a:custGeom>
              <a:avLst/>
              <a:gdLst>
                <a:gd name="T0" fmla="*/ 398 w 401"/>
                <a:gd name="T1" fmla="*/ 0 h 1184"/>
                <a:gd name="T2" fmla="*/ 401 w 401"/>
                <a:gd name="T3" fmla="*/ 954 h 1184"/>
                <a:gd name="T4" fmla="*/ 3 w 401"/>
                <a:gd name="T5" fmla="*/ 1184 h 1184"/>
                <a:gd name="T6" fmla="*/ 0 w 401"/>
                <a:gd name="T7" fmla="*/ 230 h 1184"/>
                <a:gd name="T8" fmla="*/ 398 w 401"/>
                <a:gd name="T9" fmla="*/ 0 h 1184"/>
              </a:gdLst>
              <a:ahLst/>
              <a:cxnLst>
                <a:cxn ang="0">
                  <a:pos x="T0" y="T1"/>
                </a:cxn>
                <a:cxn ang="0">
                  <a:pos x="T2" y="T3"/>
                </a:cxn>
                <a:cxn ang="0">
                  <a:pos x="T4" y="T5"/>
                </a:cxn>
                <a:cxn ang="0">
                  <a:pos x="T6" y="T7"/>
                </a:cxn>
                <a:cxn ang="0">
                  <a:pos x="T8" y="T9"/>
                </a:cxn>
              </a:cxnLst>
              <a:rect l="0" t="0" r="r" b="b"/>
              <a:pathLst>
                <a:path w="401" h="1184">
                  <a:moveTo>
                    <a:pt x="398" y="0"/>
                  </a:moveTo>
                  <a:lnTo>
                    <a:pt x="401" y="954"/>
                  </a:lnTo>
                  <a:lnTo>
                    <a:pt x="3" y="1184"/>
                  </a:lnTo>
                  <a:lnTo>
                    <a:pt x="0" y="230"/>
                  </a:lnTo>
                  <a:lnTo>
                    <a:pt x="398" y="0"/>
                  </a:lnTo>
                  <a:close/>
                </a:path>
              </a:pathLst>
            </a:custGeom>
            <a:solidFill>
              <a:schemeClr val="bg2">
                <a:lumMod val="75000"/>
                <a:lumOff val="25000"/>
              </a:schemeClr>
            </a:solidFill>
            <a:ln w="9525">
              <a:solidFill>
                <a:srgbClr val="000000"/>
              </a:solidFill>
              <a:round/>
              <a:headEnd/>
              <a:tailEnd/>
            </a:ln>
          </p:spPr>
          <p:txBody>
            <a:bodyPr vert="horz" wrap="square" lIns="68580" tIns="34290" rIns="68580" bIns="34290" numCol="1" anchor="t" anchorCtr="0" compatLnSpc="1">
              <a:prstTxWarp prst="textNoShape">
                <a:avLst/>
              </a:prstTxWarp>
            </a:bodyPr>
            <a:lstStyle/>
            <a:p>
              <a:endParaRPr lang="ru-RU" sz="1050"/>
            </a:p>
          </p:txBody>
        </p:sp>
      </p:grpSp>
      <p:grpSp>
        <p:nvGrpSpPr>
          <p:cNvPr id="509" name="Group 508"/>
          <p:cNvGrpSpPr/>
          <p:nvPr/>
        </p:nvGrpSpPr>
        <p:grpSpPr>
          <a:xfrm>
            <a:off x="5669782" y="2426275"/>
            <a:ext cx="1313465" cy="1367774"/>
            <a:chOff x="3933825" y="2455863"/>
            <a:chExt cx="2687637" cy="2798762"/>
          </a:xfrm>
        </p:grpSpPr>
        <p:sp>
          <p:nvSpPr>
            <p:cNvPr id="522" name="Freeform 108"/>
            <p:cNvSpPr>
              <a:spLocks/>
            </p:cNvSpPr>
            <p:nvPr/>
          </p:nvSpPr>
          <p:spPr bwMode="auto">
            <a:xfrm>
              <a:off x="3933825" y="2819400"/>
              <a:ext cx="2055812" cy="2435225"/>
            </a:xfrm>
            <a:custGeom>
              <a:avLst/>
              <a:gdLst>
                <a:gd name="T0" fmla="*/ 1295 w 1295"/>
                <a:gd name="T1" fmla="*/ 1534 h 1534"/>
                <a:gd name="T2" fmla="*/ 2 w 1295"/>
                <a:gd name="T3" fmla="*/ 783 h 1534"/>
                <a:gd name="T4" fmla="*/ 0 w 1295"/>
                <a:gd name="T5" fmla="*/ 0 h 1534"/>
                <a:gd name="T6" fmla="*/ 1292 w 1295"/>
                <a:gd name="T7" fmla="*/ 751 h 1534"/>
                <a:gd name="T8" fmla="*/ 1295 w 1295"/>
                <a:gd name="T9" fmla="*/ 1534 h 1534"/>
              </a:gdLst>
              <a:ahLst/>
              <a:cxnLst>
                <a:cxn ang="0">
                  <a:pos x="T0" y="T1"/>
                </a:cxn>
                <a:cxn ang="0">
                  <a:pos x="T2" y="T3"/>
                </a:cxn>
                <a:cxn ang="0">
                  <a:pos x="T4" y="T5"/>
                </a:cxn>
                <a:cxn ang="0">
                  <a:pos x="T6" y="T7"/>
                </a:cxn>
                <a:cxn ang="0">
                  <a:pos x="T8" y="T9"/>
                </a:cxn>
              </a:cxnLst>
              <a:rect l="0" t="0" r="r" b="b"/>
              <a:pathLst>
                <a:path w="1295" h="1534">
                  <a:moveTo>
                    <a:pt x="1295" y="1534"/>
                  </a:moveTo>
                  <a:lnTo>
                    <a:pt x="2" y="783"/>
                  </a:lnTo>
                  <a:lnTo>
                    <a:pt x="0" y="0"/>
                  </a:lnTo>
                  <a:lnTo>
                    <a:pt x="1292" y="751"/>
                  </a:lnTo>
                  <a:lnTo>
                    <a:pt x="1295" y="1534"/>
                  </a:lnTo>
                  <a:close/>
                </a:path>
              </a:pathLst>
            </a:custGeom>
            <a:solidFill>
              <a:schemeClr val="bg2">
                <a:lumMod val="50000"/>
                <a:lumOff val="50000"/>
              </a:schemeClr>
            </a:solidFill>
            <a:ln w="9525">
              <a:solidFill>
                <a:srgbClr val="000000"/>
              </a:solidFill>
              <a:round/>
              <a:headEnd/>
              <a:tailEnd/>
            </a:ln>
          </p:spPr>
          <p:txBody>
            <a:bodyPr vert="horz" wrap="square" lIns="68580" tIns="34290" rIns="68580" bIns="34290" numCol="1" anchor="t" anchorCtr="0" compatLnSpc="1">
              <a:prstTxWarp prst="textNoShape">
                <a:avLst/>
              </a:prstTxWarp>
            </a:bodyPr>
            <a:lstStyle/>
            <a:p>
              <a:endParaRPr lang="ru-RU" sz="1050"/>
            </a:p>
          </p:txBody>
        </p:sp>
        <p:sp>
          <p:nvSpPr>
            <p:cNvPr id="523" name="Freeform 109"/>
            <p:cNvSpPr>
              <a:spLocks/>
            </p:cNvSpPr>
            <p:nvPr/>
          </p:nvSpPr>
          <p:spPr bwMode="auto">
            <a:xfrm>
              <a:off x="3933825" y="2455863"/>
              <a:ext cx="2682875" cy="1555750"/>
            </a:xfrm>
            <a:custGeom>
              <a:avLst/>
              <a:gdLst>
                <a:gd name="T0" fmla="*/ 1292 w 1690"/>
                <a:gd name="T1" fmla="*/ 980 h 980"/>
                <a:gd name="T2" fmla="*/ 0 w 1690"/>
                <a:gd name="T3" fmla="*/ 229 h 980"/>
                <a:gd name="T4" fmla="*/ 397 w 1690"/>
                <a:gd name="T5" fmla="*/ 0 h 980"/>
                <a:gd name="T6" fmla="*/ 1690 w 1690"/>
                <a:gd name="T7" fmla="*/ 751 h 980"/>
                <a:gd name="T8" fmla="*/ 1292 w 1690"/>
                <a:gd name="T9" fmla="*/ 980 h 980"/>
              </a:gdLst>
              <a:ahLst/>
              <a:cxnLst>
                <a:cxn ang="0">
                  <a:pos x="T0" y="T1"/>
                </a:cxn>
                <a:cxn ang="0">
                  <a:pos x="T2" y="T3"/>
                </a:cxn>
                <a:cxn ang="0">
                  <a:pos x="T4" y="T5"/>
                </a:cxn>
                <a:cxn ang="0">
                  <a:pos x="T6" y="T7"/>
                </a:cxn>
                <a:cxn ang="0">
                  <a:pos x="T8" y="T9"/>
                </a:cxn>
              </a:cxnLst>
              <a:rect l="0" t="0" r="r" b="b"/>
              <a:pathLst>
                <a:path w="1690" h="980">
                  <a:moveTo>
                    <a:pt x="1292" y="980"/>
                  </a:moveTo>
                  <a:lnTo>
                    <a:pt x="0" y="229"/>
                  </a:lnTo>
                  <a:lnTo>
                    <a:pt x="397" y="0"/>
                  </a:lnTo>
                  <a:lnTo>
                    <a:pt x="1690" y="751"/>
                  </a:lnTo>
                  <a:lnTo>
                    <a:pt x="1292" y="980"/>
                  </a:lnTo>
                  <a:close/>
                </a:path>
              </a:pathLst>
            </a:custGeom>
            <a:solidFill>
              <a:schemeClr val="bg2">
                <a:lumMod val="25000"/>
                <a:lumOff val="75000"/>
              </a:schemeClr>
            </a:solidFill>
            <a:ln w="9525">
              <a:solidFill>
                <a:srgbClr val="000000"/>
              </a:solidFill>
              <a:round/>
              <a:headEnd/>
              <a:tailEnd/>
            </a:ln>
          </p:spPr>
          <p:txBody>
            <a:bodyPr vert="horz" wrap="square" lIns="68580" tIns="34290" rIns="68580" bIns="34290" numCol="1" anchor="t" anchorCtr="0" compatLnSpc="1">
              <a:prstTxWarp prst="textNoShape">
                <a:avLst/>
              </a:prstTxWarp>
            </a:bodyPr>
            <a:lstStyle/>
            <a:p>
              <a:endParaRPr lang="ru-RU" sz="1050"/>
            </a:p>
          </p:txBody>
        </p:sp>
        <p:sp>
          <p:nvSpPr>
            <p:cNvPr id="524" name="Freeform 110"/>
            <p:cNvSpPr>
              <a:spLocks/>
            </p:cNvSpPr>
            <p:nvPr/>
          </p:nvSpPr>
          <p:spPr bwMode="auto">
            <a:xfrm>
              <a:off x="5984875" y="3648075"/>
              <a:ext cx="636587" cy="1606550"/>
            </a:xfrm>
            <a:custGeom>
              <a:avLst/>
              <a:gdLst>
                <a:gd name="T0" fmla="*/ 398 w 401"/>
                <a:gd name="T1" fmla="*/ 0 h 1012"/>
                <a:gd name="T2" fmla="*/ 401 w 401"/>
                <a:gd name="T3" fmla="*/ 783 h 1012"/>
                <a:gd name="T4" fmla="*/ 3 w 401"/>
                <a:gd name="T5" fmla="*/ 1012 h 1012"/>
                <a:gd name="T6" fmla="*/ 0 w 401"/>
                <a:gd name="T7" fmla="*/ 229 h 1012"/>
                <a:gd name="T8" fmla="*/ 398 w 401"/>
                <a:gd name="T9" fmla="*/ 0 h 1012"/>
              </a:gdLst>
              <a:ahLst/>
              <a:cxnLst>
                <a:cxn ang="0">
                  <a:pos x="T0" y="T1"/>
                </a:cxn>
                <a:cxn ang="0">
                  <a:pos x="T2" y="T3"/>
                </a:cxn>
                <a:cxn ang="0">
                  <a:pos x="T4" y="T5"/>
                </a:cxn>
                <a:cxn ang="0">
                  <a:pos x="T6" y="T7"/>
                </a:cxn>
                <a:cxn ang="0">
                  <a:pos x="T8" y="T9"/>
                </a:cxn>
              </a:cxnLst>
              <a:rect l="0" t="0" r="r" b="b"/>
              <a:pathLst>
                <a:path w="401" h="1012">
                  <a:moveTo>
                    <a:pt x="398" y="0"/>
                  </a:moveTo>
                  <a:lnTo>
                    <a:pt x="401" y="783"/>
                  </a:lnTo>
                  <a:lnTo>
                    <a:pt x="3" y="1012"/>
                  </a:lnTo>
                  <a:lnTo>
                    <a:pt x="0" y="229"/>
                  </a:lnTo>
                  <a:lnTo>
                    <a:pt x="398" y="0"/>
                  </a:lnTo>
                  <a:close/>
                </a:path>
              </a:pathLst>
            </a:custGeom>
            <a:solidFill>
              <a:schemeClr val="bg2">
                <a:lumMod val="75000"/>
                <a:lumOff val="25000"/>
              </a:schemeClr>
            </a:solidFill>
            <a:ln w="9525">
              <a:solidFill>
                <a:srgbClr val="000000"/>
              </a:solidFill>
              <a:round/>
              <a:headEnd/>
              <a:tailEnd/>
            </a:ln>
          </p:spPr>
          <p:txBody>
            <a:bodyPr vert="horz" wrap="square" lIns="68580" tIns="34290" rIns="68580" bIns="34290" numCol="1" anchor="t" anchorCtr="0" compatLnSpc="1">
              <a:prstTxWarp prst="textNoShape">
                <a:avLst/>
              </a:prstTxWarp>
            </a:bodyPr>
            <a:lstStyle/>
            <a:p>
              <a:endParaRPr lang="ru-RU" sz="1050"/>
            </a:p>
          </p:txBody>
        </p:sp>
      </p:grpSp>
      <p:grpSp>
        <p:nvGrpSpPr>
          <p:cNvPr id="510" name="Group 509"/>
          <p:cNvGrpSpPr/>
          <p:nvPr/>
        </p:nvGrpSpPr>
        <p:grpSpPr>
          <a:xfrm>
            <a:off x="5361004" y="2735053"/>
            <a:ext cx="1313465" cy="1237436"/>
            <a:chOff x="3302000" y="3087688"/>
            <a:chExt cx="2687637" cy="2532063"/>
          </a:xfrm>
        </p:grpSpPr>
        <p:sp>
          <p:nvSpPr>
            <p:cNvPr id="519" name="Freeform 111"/>
            <p:cNvSpPr>
              <a:spLocks/>
            </p:cNvSpPr>
            <p:nvPr/>
          </p:nvSpPr>
          <p:spPr bwMode="auto">
            <a:xfrm>
              <a:off x="3302000" y="3452813"/>
              <a:ext cx="2055812" cy="2166938"/>
            </a:xfrm>
            <a:custGeom>
              <a:avLst/>
              <a:gdLst>
                <a:gd name="T0" fmla="*/ 1292 w 1295"/>
                <a:gd name="T1" fmla="*/ 919 h 1365"/>
                <a:gd name="T2" fmla="*/ 1292 w 1295"/>
                <a:gd name="T3" fmla="*/ 751 h 1365"/>
                <a:gd name="T4" fmla="*/ 0 w 1295"/>
                <a:gd name="T5" fmla="*/ 0 h 1365"/>
                <a:gd name="T6" fmla="*/ 0 w 1295"/>
                <a:gd name="T7" fmla="*/ 168 h 1365"/>
                <a:gd name="T8" fmla="*/ 2 w 1295"/>
                <a:gd name="T9" fmla="*/ 614 h 1365"/>
                <a:gd name="T10" fmla="*/ 1295 w 1295"/>
                <a:gd name="T11" fmla="*/ 1365 h 1365"/>
                <a:gd name="T12" fmla="*/ 1292 w 1295"/>
                <a:gd name="T13" fmla="*/ 919 h 1365"/>
              </a:gdLst>
              <a:ahLst/>
              <a:cxnLst>
                <a:cxn ang="0">
                  <a:pos x="T0" y="T1"/>
                </a:cxn>
                <a:cxn ang="0">
                  <a:pos x="T2" y="T3"/>
                </a:cxn>
                <a:cxn ang="0">
                  <a:pos x="T4" y="T5"/>
                </a:cxn>
                <a:cxn ang="0">
                  <a:pos x="T6" y="T7"/>
                </a:cxn>
                <a:cxn ang="0">
                  <a:pos x="T8" y="T9"/>
                </a:cxn>
                <a:cxn ang="0">
                  <a:pos x="T10" y="T11"/>
                </a:cxn>
                <a:cxn ang="0">
                  <a:pos x="T12" y="T13"/>
                </a:cxn>
              </a:cxnLst>
              <a:rect l="0" t="0" r="r" b="b"/>
              <a:pathLst>
                <a:path w="1295" h="1365">
                  <a:moveTo>
                    <a:pt x="1292" y="919"/>
                  </a:moveTo>
                  <a:lnTo>
                    <a:pt x="1292" y="751"/>
                  </a:lnTo>
                  <a:lnTo>
                    <a:pt x="0" y="0"/>
                  </a:lnTo>
                  <a:lnTo>
                    <a:pt x="0" y="168"/>
                  </a:lnTo>
                  <a:lnTo>
                    <a:pt x="2" y="614"/>
                  </a:lnTo>
                  <a:lnTo>
                    <a:pt x="1295" y="1365"/>
                  </a:lnTo>
                  <a:lnTo>
                    <a:pt x="1292" y="919"/>
                  </a:lnTo>
                  <a:close/>
                </a:path>
              </a:pathLst>
            </a:custGeom>
            <a:solidFill>
              <a:schemeClr val="bg2">
                <a:lumMod val="50000"/>
                <a:lumOff val="50000"/>
              </a:schemeClr>
            </a:solidFill>
            <a:ln w="9525">
              <a:solidFill>
                <a:srgbClr val="000000"/>
              </a:solidFill>
              <a:round/>
              <a:headEnd/>
              <a:tailEnd/>
            </a:ln>
          </p:spPr>
          <p:txBody>
            <a:bodyPr vert="horz" wrap="square" lIns="68580" tIns="34290" rIns="68580" bIns="34290" numCol="1" anchor="t" anchorCtr="0" compatLnSpc="1">
              <a:prstTxWarp prst="textNoShape">
                <a:avLst/>
              </a:prstTxWarp>
            </a:bodyPr>
            <a:lstStyle/>
            <a:p>
              <a:endParaRPr lang="ru-RU" sz="1050"/>
            </a:p>
          </p:txBody>
        </p:sp>
        <p:sp>
          <p:nvSpPr>
            <p:cNvPr id="520" name="Freeform 112"/>
            <p:cNvSpPr>
              <a:spLocks/>
            </p:cNvSpPr>
            <p:nvPr/>
          </p:nvSpPr>
          <p:spPr bwMode="auto">
            <a:xfrm>
              <a:off x="3302000" y="3087688"/>
              <a:ext cx="2682875" cy="1557338"/>
            </a:xfrm>
            <a:custGeom>
              <a:avLst/>
              <a:gdLst>
                <a:gd name="T0" fmla="*/ 1292 w 1690"/>
                <a:gd name="T1" fmla="*/ 981 h 981"/>
                <a:gd name="T2" fmla="*/ 0 w 1690"/>
                <a:gd name="T3" fmla="*/ 230 h 981"/>
                <a:gd name="T4" fmla="*/ 398 w 1690"/>
                <a:gd name="T5" fmla="*/ 0 h 981"/>
                <a:gd name="T6" fmla="*/ 1690 w 1690"/>
                <a:gd name="T7" fmla="*/ 751 h 981"/>
                <a:gd name="T8" fmla="*/ 1292 w 1690"/>
                <a:gd name="T9" fmla="*/ 981 h 981"/>
              </a:gdLst>
              <a:ahLst/>
              <a:cxnLst>
                <a:cxn ang="0">
                  <a:pos x="T0" y="T1"/>
                </a:cxn>
                <a:cxn ang="0">
                  <a:pos x="T2" y="T3"/>
                </a:cxn>
                <a:cxn ang="0">
                  <a:pos x="T4" y="T5"/>
                </a:cxn>
                <a:cxn ang="0">
                  <a:pos x="T6" y="T7"/>
                </a:cxn>
                <a:cxn ang="0">
                  <a:pos x="T8" y="T9"/>
                </a:cxn>
              </a:cxnLst>
              <a:rect l="0" t="0" r="r" b="b"/>
              <a:pathLst>
                <a:path w="1690" h="981">
                  <a:moveTo>
                    <a:pt x="1292" y="981"/>
                  </a:moveTo>
                  <a:lnTo>
                    <a:pt x="0" y="230"/>
                  </a:lnTo>
                  <a:lnTo>
                    <a:pt x="398" y="0"/>
                  </a:lnTo>
                  <a:lnTo>
                    <a:pt x="1690" y="751"/>
                  </a:lnTo>
                  <a:lnTo>
                    <a:pt x="1292" y="981"/>
                  </a:lnTo>
                  <a:close/>
                </a:path>
              </a:pathLst>
            </a:custGeom>
            <a:solidFill>
              <a:schemeClr val="bg2">
                <a:lumMod val="25000"/>
                <a:lumOff val="75000"/>
              </a:schemeClr>
            </a:solidFill>
            <a:ln w="9525">
              <a:solidFill>
                <a:srgbClr val="000000"/>
              </a:solidFill>
              <a:round/>
              <a:headEnd/>
              <a:tailEnd/>
            </a:ln>
          </p:spPr>
          <p:txBody>
            <a:bodyPr vert="horz" wrap="square" lIns="68580" tIns="34290" rIns="68580" bIns="34290" numCol="1" anchor="t" anchorCtr="0" compatLnSpc="1">
              <a:prstTxWarp prst="textNoShape">
                <a:avLst/>
              </a:prstTxWarp>
            </a:bodyPr>
            <a:lstStyle/>
            <a:p>
              <a:endParaRPr lang="ru-RU" sz="1050"/>
            </a:p>
          </p:txBody>
        </p:sp>
        <p:sp>
          <p:nvSpPr>
            <p:cNvPr id="521" name="Freeform 113"/>
            <p:cNvSpPr>
              <a:spLocks/>
            </p:cNvSpPr>
            <p:nvPr/>
          </p:nvSpPr>
          <p:spPr bwMode="auto">
            <a:xfrm>
              <a:off x="5353050" y="4279900"/>
              <a:ext cx="636587" cy="1339850"/>
            </a:xfrm>
            <a:custGeom>
              <a:avLst/>
              <a:gdLst>
                <a:gd name="T0" fmla="*/ 398 w 401"/>
                <a:gd name="T1" fmla="*/ 0 h 844"/>
                <a:gd name="T2" fmla="*/ 401 w 401"/>
                <a:gd name="T3" fmla="*/ 614 h 844"/>
                <a:gd name="T4" fmla="*/ 3 w 401"/>
                <a:gd name="T5" fmla="*/ 844 h 844"/>
                <a:gd name="T6" fmla="*/ 0 w 401"/>
                <a:gd name="T7" fmla="*/ 398 h 844"/>
                <a:gd name="T8" fmla="*/ 0 w 401"/>
                <a:gd name="T9" fmla="*/ 230 h 844"/>
                <a:gd name="T10" fmla="*/ 398 w 401"/>
                <a:gd name="T11" fmla="*/ 0 h 844"/>
              </a:gdLst>
              <a:ahLst/>
              <a:cxnLst>
                <a:cxn ang="0">
                  <a:pos x="T0" y="T1"/>
                </a:cxn>
                <a:cxn ang="0">
                  <a:pos x="T2" y="T3"/>
                </a:cxn>
                <a:cxn ang="0">
                  <a:pos x="T4" y="T5"/>
                </a:cxn>
                <a:cxn ang="0">
                  <a:pos x="T6" y="T7"/>
                </a:cxn>
                <a:cxn ang="0">
                  <a:pos x="T8" y="T9"/>
                </a:cxn>
                <a:cxn ang="0">
                  <a:pos x="T10" y="T11"/>
                </a:cxn>
              </a:cxnLst>
              <a:rect l="0" t="0" r="r" b="b"/>
              <a:pathLst>
                <a:path w="401" h="844">
                  <a:moveTo>
                    <a:pt x="398" y="0"/>
                  </a:moveTo>
                  <a:lnTo>
                    <a:pt x="401" y="614"/>
                  </a:lnTo>
                  <a:lnTo>
                    <a:pt x="3" y="844"/>
                  </a:lnTo>
                  <a:lnTo>
                    <a:pt x="0" y="398"/>
                  </a:lnTo>
                  <a:lnTo>
                    <a:pt x="0" y="230"/>
                  </a:lnTo>
                  <a:lnTo>
                    <a:pt x="398" y="0"/>
                  </a:lnTo>
                  <a:close/>
                </a:path>
              </a:pathLst>
            </a:custGeom>
            <a:solidFill>
              <a:schemeClr val="bg2">
                <a:lumMod val="75000"/>
                <a:lumOff val="25000"/>
              </a:schemeClr>
            </a:solidFill>
            <a:ln w="9525">
              <a:solidFill>
                <a:srgbClr val="000000"/>
              </a:solidFill>
              <a:round/>
              <a:headEnd/>
              <a:tailEnd/>
            </a:ln>
          </p:spPr>
          <p:txBody>
            <a:bodyPr vert="horz" wrap="square" lIns="68580" tIns="34290" rIns="68580" bIns="34290" numCol="1" anchor="t" anchorCtr="0" compatLnSpc="1">
              <a:prstTxWarp prst="textNoShape">
                <a:avLst/>
              </a:prstTxWarp>
            </a:bodyPr>
            <a:lstStyle/>
            <a:p>
              <a:endParaRPr lang="ru-RU" sz="1050"/>
            </a:p>
          </p:txBody>
        </p:sp>
      </p:grpSp>
      <p:grpSp>
        <p:nvGrpSpPr>
          <p:cNvPr id="511" name="Group 510"/>
          <p:cNvGrpSpPr/>
          <p:nvPr/>
        </p:nvGrpSpPr>
        <p:grpSpPr>
          <a:xfrm>
            <a:off x="5052228" y="3043829"/>
            <a:ext cx="1313465" cy="1107098"/>
            <a:chOff x="2670175" y="3719513"/>
            <a:chExt cx="2687637" cy="2265363"/>
          </a:xfrm>
        </p:grpSpPr>
        <p:sp>
          <p:nvSpPr>
            <p:cNvPr id="516" name="Freeform 114"/>
            <p:cNvSpPr>
              <a:spLocks/>
            </p:cNvSpPr>
            <p:nvPr/>
          </p:nvSpPr>
          <p:spPr bwMode="auto">
            <a:xfrm>
              <a:off x="2670175" y="4084638"/>
              <a:ext cx="2051050" cy="1900238"/>
            </a:xfrm>
            <a:custGeom>
              <a:avLst/>
              <a:gdLst>
                <a:gd name="T0" fmla="*/ 1292 w 1292"/>
                <a:gd name="T1" fmla="*/ 922 h 1197"/>
                <a:gd name="T2" fmla="*/ 1292 w 1292"/>
                <a:gd name="T3" fmla="*/ 751 h 1197"/>
                <a:gd name="T4" fmla="*/ 0 w 1292"/>
                <a:gd name="T5" fmla="*/ 0 h 1197"/>
                <a:gd name="T6" fmla="*/ 0 w 1292"/>
                <a:gd name="T7" fmla="*/ 168 h 1197"/>
                <a:gd name="T8" fmla="*/ 2 w 1292"/>
                <a:gd name="T9" fmla="*/ 446 h 1197"/>
                <a:gd name="T10" fmla="*/ 1292 w 1292"/>
                <a:gd name="T11" fmla="*/ 1197 h 1197"/>
                <a:gd name="T12" fmla="*/ 1292 w 1292"/>
                <a:gd name="T13" fmla="*/ 922 h 1197"/>
              </a:gdLst>
              <a:ahLst/>
              <a:cxnLst>
                <a:cxn ang="0">
                  <a:pos x="T0" y="T1"/>
                </a:cxn>
                <a:cxn ang="0">
                  <a:pos x="T2" y="T3"/>
                </a:cxn>
                <a:cxn ang="0">
                  <a:pos x="T4" y="T5"/>
                </a:cxn>
                <a:cxn ang="0">
                  <a:pos x="T6" y="T7"/>
                </a:cxn>
                <a:cxn ang="0">
                  <a:pos x="T8" y="T9"/>
                </a:cxn>
                <a:cxn ang="0">
                  <a:pos x="T10" y="T11"/>
                </a:cxn>
                <a:cxn ang="0">
                  <a:pos x="T12" y="T13"/>
                </a:cxn>
              </a:cxnLst>
              <a:rect l="0" t="0" r="r" b="b"/>
              <a:pathLst>
                <a:path w="1292" h="1197">
                  <a:moveTo>
                    <a:pt x="1292" y="922"/>
                  </a:moveTo>
                  <a:lnTo>
                    <a:pt x="1292" y="751"/>
                  </a:lnTo>
                  <a:lnTo>
                    <a:pt x="0" y="0"/>
                  </a:lnTo>
                  <a:lnTo>
                    <a:pt x="0" y="168"/>
                  </a:lnTo>
                  <a:lnTo>
                    <a:pt x="2" y="446"/>
                  </a:lnTo>
                  <a:lnTo>
                    <a:pt x="1292" y="1197"/>
                  </a:lnTo>
                  <a:lnTo>
                    <a:pt x="1292" y="922"/>
                  </a:lnTo>
                  <a:close/>
                </a:path>
              </a:pathLst>
            </a:custGeom>
            <a:solidFill>
              <a:schemeClr val="bg2">
                <a:lumMod val="50000"/>
                <a:lumOff val="50000"/>
              </a:schemeClr>
            </a:solidFill>
            <a:ln w="9525">
              <a:solidFill>
                <a:srgbClr val="000000"/>
              </a:solidFill>
              <a:round/>
              <a:headEnd/>
              <a:tailEnd/>
            </a:ln>
          </p:spPr>
          <p:txBody>
            <a:bodyPr vert="horz" wrap="square" lIns="68580" tIns="34290" rIns="68580" bIns="34290" numCol="1" anchor="t" anchorCtr="0" compatLnSpc="1">
              <a:prstTxWarp prst="textNoShape">
                <a:avLst/>
              </a:prstTxWarp>
            </a:bodyPr>
            <a:lstStyle/>
            <a:p>
              <a:endParaRPr lang="ru-RU" sz="1050"/>
            </a:p>
          </p:txBody>
        </p:sp>
        <p:sp>
          <p:nvSpPr>
            <p:cNvPr id="517" name="Freeform 115"/>
            <p:cNvSpPr>
              <a:spLocks/>
            </p:cNvSpPr>
            <p:nvPr/>
          </p:nvSpPr>
          <p:spPr bwMode="auto">
            <a:xfrm>
              <a:off x="2670175" y="3719513"/>
              <a:ext cx="2682875" cy="1557338"/>
            </a:xfrm>
            <a:custGeom>
              <a:avLst/>
              <a:gdLst>
                <a:gd name="T0" fmla="*/ 1292 w 1690"/>
                <a:gd name="T1" fmla="*/ 981 h 981"/>
                <a:gd name="T2" fmla="*/ 0 w 1690"/>
                <a:gd name="T3" fmla="*/ 230 h 981"/>
                <a:gd name="T4" fmla="*/ 398 w 1690"/>
                <a:gd name="T5" fmla="*/ 0 h 981"/>
                <a:gd name="T6" fmla="*/ 1690 w 1690"/>
                <a:gd name="T7" fmla="*/ 751 h 981"/>
                <a:gd name="T8" fmla="*/ 1292 w 1690"/>
                <a:gd name="T9" fmla="*/ 981 h 981"/>
              </a:gdLst>
              <a:ahLst/>
              <a:cxnLst>
                <a:cxn ang="0">
                  <a:pos x="T0" y="T1"/>
                </a:cxn>
                <a:cxn ang="0">
                  <a:pos x="T2" y="T3"/>
                </a:cxn>
                <a:cxn ang="0">
                  <a:pos x="T4" y="T5"/>
                </a:cxn>
                <a:cxn ang="0">
                  <a:pos x="T6" y="T7"/>
                </a:cxn>
                <a:cxn ang="0">
                  <a:pos x="T8" y="T9"/>
                </a:cxn>
              </a:cxnLst>
              <a:rect l="0" t="0" r="r" b="b"/>
              <a:pathLst>
                <a:path w="1690" h="981">
                  <a:moveTo>
                    <a:pt x="1292" y="981"/>
                  </a:moveTo>
                  <a:lnTo>
                    <a:pt x="0" y="230"/>
                  </a:lnTo>
                  <a:lnTo>
                    <a:pt x="398" y="0"/>
                  </a:lnTo>
                  <a:lnTo>
                    <a:pt x="1690" y="751"/>
                  </a:lnTo>
                  <a:lnTo>
                    <a:pt x="1292" y="981"/>
                  </a:lnTo>
                  <a:close/>
                </a:path>
              </a:pathLst>
            </a:custGeom>
            <a:solidFill>
              <a:schemeClr val="bg2">
                <a:lumMod val="25000"/>
                <a:lumOff val="75000"/>
              </a:schemeClr>
            </a:solidFill>
            <a:ln w="9525">
              <a:solidFill>
                <a:srgbClr val="000000"/>
              </a:solidFill>
              <a:round/>
              <a:headEnd/>
              <a:tailEnd/>
            </a:ln>
          </p:spPr>
          <p:txBody>
            <a:bodyPr vert="horz" wrap="square" lIns="68580" tIns="34290" rIns="68580" bIns="34290" numCol="1" anchor="t" anchorCtr="0" compatLnSpc="1">
              <a:prstTxWarp prst="textNoShape">
                <a:avLst/>
              </a:prstTxWarp>
            </a:bodyPr>
            <a:lstStyle/>
            <a:p>
              <a:endParaRPr lang="ru-RU" sz="1050"/>
            </a:p>
          </p:txBody>
        </p:sp>
        <p:sp>
          <p:nvSpPr>
            <p:cNvPr id="518" name="Freeform 116"/>
            <p:cNvSpPr>
              <a:spLocks/>
            </p:cNvSpPr>
            <p:nvPr/>
          </p:nvSpPr>
          <p:spPr bwMode="auto">
            <a:xfrm>
              <a:off x="4721225" y="4911725"/>
              <a:ext cx="636587" cy="1073150"/>
            </a:xfrm>
            <a:custGeom>
              <a:avLst/>
              <a:gdLst>
                <a:gd name="T0" fmla="*/ 398 w 401"/>
                <a:gd name="T1" fmla="*/ 0 h 676"/>
                <a:gd name="T2" fmla="*/ 401 w 401"/>
                <a:gd name="T3" fmla="*/ 446 h 676"/>
                <a:gd name="T4" fmla="*/ 0 w 401"/>
                <a:gd name="T5" fmla="*/ 676 h 676"/>
                <a:gd name="T6" fmla="*/ 0 w 401"/>
                <a:gd name="T7" fmla="*/ 401 h 676"/>
                <a:gd name="T8" fmla="*/ 0 w 401"/>
                <a:gd name="T9" fmla="*/ 230 h 676"/>
                <a:gd name="T10" fmla="*/ 398 w 401"/>
                <a:gd name="T11" fmla="*/ 0 h 676"/>
              </a:gdLst>
              <a:ahLst/>
              <a:cxnLst>
                <a:cxn ang="0">
                  <a:pos x="T0" y="T1"/>
                </a:cxn>
                <a:cxn ang="0">
                  <a:pos x="T2" y="T3"/>
                </a:cxn>
                <a:cxn ang="0">
                  <a:pos x="T4" y="T5"/>
                </a:cxn>
                <a:cxn ang="0">
                  <a:pos x="T6" y="T7"/>
                </a:cxn>
                <a:cxn ang="0">
                  <a:pos x="T8" y="T9"/>
                </a:cxn>
                <a:cxn ang="0">
                  <a:pos x="T10" y="T11"/>
                </a:cxn>
              </a:cxnLst>
              <a:rect l="0" t="0" r="r" b="b"/>
              <a:pathLst>
                <a:path w="401" h="676">
                  <a:moveTo>
                    <a:pt x="398" y="0"/>
                  </a:moveTo>
                  <a:lnTo>
                    <a:pt x="401" y="446"/>
                  </a:lnTo>
                  <a:lnTo>
                    <a:pt x="0" y="676"/>
                  </a:lnTo>
                  <a:lnTo>
                    <a:pt x="0" y="401"/>
                  </a:lnTo>
                  <a:lnTo>
                    <a:pt x="0" y="230"/>
                  </a:lnTo>
                  <a:lnTo>
                    <a:pt x="398" y="0"/>
                  </a:lnTo>
                  <a:close/>
                </a:path>
              </a:pathLst>
            </a:custGeom>
            <a:solidFill>
              <a:schemeClr val="bg2">
                <a:lumMod val="75000"/>
                <a:lumOff val="25000"/>
              </a:schemeClr>
            </a:solidFill>
            <a:ln w="9525">
              <a:solidFill>
                <a:srgbClr val="000000"/>
              </a:solidFill>
              <a:round/>
              <a:headEnd/>
              <a:tailEnd/>
            </a:ln>
          </p:spPr>
          <p:txBody>
            <a:bodyPr vert="horz" wrap="square" lIns="68580" tIns="34290" rIns="68580" bIns="34290" numCol="1" anchor="t" anchorCtr="0" compatLnSpc="1">
              <a:prstTxWarp prst="textNoShape">
                <a:avLst/>
              </a:prstTxWarp>
            </a:bodyPr>
            <a:lstStyle/>
            <a:p>
              <a:endParaRPr lang="ru-RU" sz="1050"/>
            </a:p>
          </p:txBody>
        </p:sp>
      </p:grpSp>
      <p:grpSp>
        <p:nvGrpSpPr>
          <p:cNvPr id="512" name="Group 511"/>
          <p:cNvGrpSpPr/>
          <p:nvPr/>
        </p:nvGrpSpPr>
        <p:grpSpPr>
          <a:xfrm>
            <a:off x="4743450" y="3352607"/>
            <a:ext cx="1311138" cy="979087"/>
            <a:chOff x="2038350" y="4351338"/>
            <a:chExt cx="2682875" cy="2003425"/>
          </a:xfrm>
        </p:grpSpPr>
        <p:sp>
          <p:nvSpPr>
            <p:cNvPr id="513" name="Freeform 117"/>
            <p:cNvSpPr>
              <a:spLocks/>
            </p:cNvSpPr>
            <p:nvPr/>
          </p:nvSpPr>
          <p:spPr bwMode="auto">
            <a:xfrm>
              <a:off x="2038350" y="4721225"/>
              <a:ext cx="2051050" cy="1633538"/>
            </a:xfrm>
            <a:custGeom>
              <a:avLst/>
              <a:gdLst>
                <a:gd name="T0" fmla="*/ 1292 w 1292"/>
                <a:gd name="T1" fmla="*/ 1029 h 1029"/>
                <a:gd name="T2" fmla="*/ 0 w 1292"/>
                <a:gd name="T3" fmla="*/ 275 h 1029"/>
                <a:gd name="T4" fmla="*/ 0 w 1292"/>
                <a:gd name="T5" fmla="*/ 0 h 1029"/>
                <a:gd name="T6" fmla="*/ 1292 w 1292"/>
                <a:gd name="T7" fmla="*/ 751 h 1029"/>
                <a:gd name="T8" fmla="*/ 1292 w 1292"/>
                <a:gd name="T9" fmla="*/ 1029 h 1029"/>
              </a:gdLst>
              <a:ahLst/>
              <a:cxnLst>
                <a:cxn ang="0">
                  <a:pos x="T0" y="T1"/>
                </a:cxn>
                <a:cxn ang="0">
                  <a:pos x="T2" y="T3"/>
                </a:cxn>
                <a:cxn ang="0">
                  <a:pos x="T4" y="T5"/>
                </a:cxn>
                <a:cxn ang="0">
                  <a:pos x="T6" y="T7"/>
                </a:cxn>
                <a:cxn ang="0">
                  <a:pos x="T8" y="T9"/>
                </a:cxn>
              </a:cxnLst>
              <a:rect l="0" t="0" r="r" b="b"/>
              <a:pathLst>
                <a:path w="1292" h="1029">
                  <a:moveTo>
                    <a:pt x="1292" y="1029"/>
                  </a:moveTo>
                  <a:lnTo>
                    <a:pt x="0" y="275"/>
                  </a:lnTo>
                  <a:lnTo>
                    <a:pt x="0" y="0"/>
                  </a:lnTo>
                  <a:lnTo>
                    <a:pt x="1292" y="751"/>
                  </a:lnTo>
                  <a:lnTo>
                    <a:pt x="1292" y="1029"/>
                  </a:lnTo>
                  <a:close/>
                </a:path>
              </a:pathLst>
            </a:custGeom>
            <a:solidFill>
              <a:schemeClr val="bg2">
                <a:lumMod val="50000"/>
                <a:lumOff val="50000"/>
              </a:schemeClr>
            </a:solidFill>
            <a:ln w="9525">
              <a:solidFill>
                <a:srgbClr val="000000"/>
              </a:solidFill>
              <a:round/>
              <a:headEnd/>
              <a:tailEnd/>
            </a:ln>
          </p:spPr>
          <p:txBody>
            <a:bodyPr vert="horz" wrap="square" lIns="68580" tIns="34290" rIns="68580" bIns="34290" numCol="1" anchor="t" anchorCtr="0" compatLnSpc="1">
              <a:prstTxWarp prst="textNoShape">
                <a:avLst/>
              </a:prstTxWarp>
            </a:bodyPr>
            <a:lstStyle/>
            <a:p>
              <a:endParaRPr lang="ru-RU" sz="1050"/>
            </a:p>
          </p:txBody>
        </p:sp>
        <p:sp>
          <p:nvSpPr>
            <p:cNvPr id="514" name="Freeform 118"/>
            <p:cNvSpPr>
              <a:spLocks/>
            </p:cNvSpPr>
            <p:nvPr/>
          </p:nvSpPr>
          <p:spPr bwMode="auto">
            <a:xfrm>
              <a:off x="2038350" y="4351338"/>
              <a:ext cx="2682875" cy="1562100"/>
            </a:xfrm>
            <a:custGeom>
              <a:avLst/>
              <a:gdLst>
                <a:gd name="T0" fmla="*/ 1292 w 1690"/>
                <a:gd name="T1" fmla="*/ 984 h 984"/>
                <a:gd name="T2" fmla="*/ 0 w 1690"/>
                <a:gd name="T3" fmla="*/ 233 h 984"/>
                <a:gd name="T4" fmla="*/ 398 w 1690"/>
                <a:gd name="T5" fmla="*/ 0 h 984"/>
                <a:gd name="T6" fmla="*/ 1690 w 1690"/>
                <a:gd name="T7" fmla="*/ 754 h 984"/>
                <a:gd name="T8" fmla="*/ 1292 w 1690"/>
                <a:gd name="T9" fmla="*/ 984 h 984"/>
              </a:gdLst>
              <a:ahLst/>
              <a:cxnLst>
                <a:cxn ang="0">
                  <a:pos x="T0" y="T1"/>
                </a:cxn>
                <a:cxn ang="0">
                  <a:pos x="T2" y="T3"/>
                </a:cxn>
                <a:cxn ang="0">
                  <a:pos x="T4" y="T5"/>
                </a:cxn>
                <a:cxn ang="0">
                  <a:pos x="T6" y="T7"/>
                </a:cxn>
                <a:cxn ang="0">
                  <a:pos x="T8" y="T9"/>
                </a:cxn>
              </a:cxnLst>
              <a:rect l="0" t="0" r="r" b="b"/>
              <a:pathLst>
                <a:path w="1690" h="984">
                  <a:moveTo>
                    <a:pt x="1292" y="984"/>
                  </a:moveTo>
                  <a:lnTo>
                    <a:pt x="0" y="233"/>
                  </a:lnTo>
                  <a:lnTo>
                    <a:pt x="398" y="0"/>
                  </a:lnTo>
                  <a:lnTo>
                    <a:pt x="1690" y="754"/>
                  </a:lnTo>
                  <a:lnTo>
                    <a:pt x="1292" y="984"/>
                  </a:lnTo>
                  <a:close/>
                </a:path>
              </a:pathLst>
            </a:custGeom>
            <a:solidFill>
              <a:schemeClr val="bg2">
                <a:lumMod val="25000"/>
                <a:lumOff val="75000"/>
              </a:schemeClr>
            </a:solidFill>
            <a:ln w="9525">
              <a:solidFill>
                <a:srgbClr val="000000"/>
              </a:solidFill>
              <a:round/>
              <a:headEnd/>
              <a:tailEnd/>
            </a:ln>
          </p:spPr>
          <p:txBody>
            <a:bodyPr vert="horz" wrap="square" lIns="68580" tIns="34290" rIns="68580" bIns="34290" numCol="1" anchor="t" anchorCtr="0" compatLnSpc="1">
              <a:prstTxWarp prst="textNoShape">
                <a:avLst/>
              </a:prstTxWarp>
            </a:bodyPr>
            <a:lstStyle/>
            <a:p>
              <a:endParaRPr lang="ru-RU" sz="1050"/>
            </a:p>
          </p:txBody>
        </p:sp>
        <p:sp>
          <p:nvSpPr>
            <p:cNvPr id="515" name="Freeform 119"/>
            <p:cNvSpPr>
              <a:spLocks/>
            </p:cNvSpPr>
            <p:nvPr/>
          </p:nvSpPr>
          <p:spPr bwMode="auto">
            <a:xfrm>
              <a:off x="4089400" y="5548313"/>
              <a:ext cx="631825" cy="806450"/>
            </a:xfrm>
            <a:custGeom>
              <a:avLst/>
              <a:gdLst>
                <a:gd name="T0" fmla="*/ 398 w 398"/>
                <a:gd name="T1" fmla="*/ 0 h 508"/>
                <a:gd name="T2" fmla="*/ 398 w 398"/>
                <a:gd name="T3" fmla="*/ 275 h 508"/>
                <a:gd name="T4" fmla="*/ 0 w 398"/>
                <a:gd name="T5" fmla="*/ 508 h 508"/>
                <a:gd name="T6" fmla="*/ 0 w 398"/>
                <a:gd name="T7" fmla="*/ 230 h 508"/>
                <a:gd name="T8" fmla="*/ 398 w 398"/>
                <a:gd name="T9" fmla="*/ 0 h 508"/>
              </a:gdLst>
              <a:ahLst/>
              <a:cxnLst>
                <a:cxn ang="0">
                  <a:pos x="T0" y="T1"/>
                </a:cxn>
                <a:cxn ang="0">
                  <a:pos x="T2" y="T3"/>
                </a:cxn>
                <a:cxn ang="0">
                  <a:pos x="T4" y="T5"/>
                </a:cxn>
                <a:cxn ang="0">
                  <a:pos x="T6" y="T7"/>
                </a:cxn>
                <a:cxn ang="0">
                  <a:pos x="T8" y="T9"/>
                </a:cxn>
              </a:cxnLst>
              <a:rect l="0" t="0" r="r" b="b"/>
              <a:pathLst>
                <a:path w="398" h="508">
                  <a:moveTo>
                    <a:pt x="398" y="0"/>
                  </a:moveTo>
                  <a:lnTo>
                    <a:pt x="398" y="275"/>
                  </a:lnTo>
                  <a:lnTo>
                    <a:pt x="0" y="508"/>
                  </a:lnTo>
                  <a:lnTo>
                    <a:pt x="0" y="230"/>
                  </a:lnTo>
                  <a:lnTo>
                    <a:pt x="398" y="0"/>
                  </a:lnTo>
                  <a:close/>
                </a:path>
              </a:pathLst>
            </a:custGeom>
            <a:solidFill>
              <a:schemeClr val="bg2">
                <a:lumMod val="75000"/>
                <a:lumOff val="25000"/>
              </a:schemeClr>
            </a:solidFill>
            <a:ln w="9525">
              <a:solidFill>
                <a:srgbClr val="000000"/>
              </a:solidFill>
              <a:round/>
              <a:headEnd/>
              <a:tailEnd/>
            </a:ln>
          </p:spPr>
          <p:txBody>
            <a:bodyPr vert="horz" wrap="square" lIns="68580" tIns="34290" rIns="68580" bIns="34290" numCol="1" anchor="t" anchorCtr="0" compatLnSpc="1">
              <a:prstTxWarp prst="textNoShape">
                <a:avLst/>
              </a:prstTxWarp>
            </a:bodyPr>
            <a:lstStyle/>
            <a:p>
              <a:endParaRPr lang="ru-RU" sz="1050"/>
            </a:p>
          </p:txBody>
        </p:sp>
      </p:grpSp>
      <p:grpSp>
        <p:nvGrpSpPr>
          <p:cNvPr id="531" name="Group 530"/>
          <p:cNvGrpSpPr/>
          <p:nvPr/>
        </p:nvGrpSpPr>
        <p:grpSpPr>
          <a:xfrm>
            <a:off x="6429469" y="569059"/>
            <a:ext cx="1314356" cy="1775264"/>
            <a:chOff x="5921375" y="4468813"/>
            <a:chExt cx="946150" cy="1277938"/>
          </a:xfrm>
        </p:grpSpPr>
        <p:sp>
          <p:nvSpPr>
            <p:cNvPr id="532" name="Freeform 639"/>
            <p:cNvSpPr>
              <a:spLocks noEditPoints="1"/>
            </p:cNvSpPr>
            <p:nvPr/>
          </p:nvSpPr>
          <p:spPr bwMode="auto">
            <a:xfrm>
              <a:off x="6170613" y="4833938"/>
              <a:ext cx="369888" cy="544513"/>
            </a:xfrm>
            <a:custGeom>
              <a:avLst/>
              <a:gdLst>
                <a:gd name="T0" fmla="*/ 90 w 90"/>
                <a:gd name="T1" fmla="*/ 93 h 133"/>
                <a:gd name="T2" fmla="*/ 45 w 90"/>
                <a:gd name="T3" fmla="*/ 118 h 133"/>
                <a:gd name="T4" fmla="*/ 0 w 90"/>
                <a:gd name="T5" fmla="*/ 41 h 133"/>
                <a:gd name="T6" fmla="*/ 45 w 90"/>
                <a:gd name="T7" fmla="*/ 15 h 133"/>
                <a:gd name="T8" fmla="*/ 90 w 90"/>
                <a:gd name="T9" fmla="*/ 93 h 133"/>
                <a:gd name="T10" fmla="*/ 45 w 90"/>
                <a:gd name="T11" fmla="*/ 95 h 133"/>
                <a:gd name="T12" fmla="*/ 70 w 90"/>
                <a:gd name="T13" fmla="*/ 81 h 133"/>
                <a:gd name="T14" fmla="*/ 45 w 90"/>
                <a:gd name="T15" fmla="*/ 38 h 133"/>
                <a:gd name="T16" fmla="*/ 20 w 90"/>
                <a:gd name="T17" fmla="*/ 52 h 133"/>
                <a:gd name="T18" fmla="*/ 45 w 90"/>
                <a:gd name="T19" fmla="*/ 9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133">
                  <a:moveTo>
                    <a:pt x="90" y="93"/>
                  </a:moveTo>
                  <a:cubicBezTo>
                    <a:pt x="90" y="121"/>
                    <a:pt x="70" y="133"/>
                    <a:pt x="45" y="118"/>
                  </a:cubicBezTo>
                  <a:cubicBezTo>
                    <a:pt x="20" y="104"/>
                    <a:pt x="0" y="69"/>
                    <a:pt x="0" y="41"/>
                  </a:cubicBezTo>
                  <a:cubicBezTo>
                    <a:pt x="0" y="12"/>
                    <a:pt x="20" y="0"/>
                    <a:pt x="45" y="15"/>
                  </a:cubicBezTo>
                  <a:cubicBezTo>
                    <a:pt x="70" y="29"/>
                    <a:pt x="90" y="64"/>
                    <a:pt x="90" y="93"/>
                  </a:cubicBezTo>
                  <a:close/>
                  <a:moveTo>
                    <a:pt x="45" y="95"/>
                  </a:moveTo>
                  <a:cubicBezTo>
                    <a:pt x="59" y="103"/>
                    <a:pt x="70" y="97"/>
                    <a:pt x="70" y="81"/>
                  </a:cubicBezTo>
                  <a:cubicBezTo>
                    <a:pt x="70" y="65"/>
                    <a:pt x="59" y="46"/>
                    <a:pt x="45" y="38"/>
                  </a:cubicBezTo>
                  <a:cubicBezTo>
                    <a:pt x="32" y="30"/>
                    <a:pt x="20" y="37"/>
                    <a:pt x="20" y="52"/>
                  </a:cubicBezTo>
                  <a:cubicBezTo>
                    <a:pt x="20" y="68"/>
                    <a:pt x="31" y="87"/>
                    <a:pt x="45" y="9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33" name="Freeform 640"/>
            <p:cNvSpPr>
              <a:spLocks/>
            </p:cNvSpPr>
            <p:nvPr/>
          </p:nvSpPr>
          <p:spPr bwMode="auto">
            <a:xfrm>
              <a:off x="6253163" y="4956175"/>
              <a:ext cx="204788" cy="300038"/>
            </a:xfrm>
            <a:custGeom>
              <a:avLst/>
              <a:gdLst>
                <a:gd name="T0" fmla="*/ 25 w 50"/>
                <a:gd name="T1" fmla="*/ 8 h 73"/>
                <a:gd name="T2" fmla="*/ 0 w 50"/>
                <a:gd name="T3" fmla="*/ 22 h 73"/>
                <a:gd name="T4" fmla="*/ 25 w 50"/>
                <a:gd name="T5" fmla="*/ 65 h 73"/>
                <a:gd name="T6" fmla="*/ 50 w 50"/>
                <a:gd name="T7" fmla="*/ 51 h 73"/>
                <a:gd name="T8" fmla="*/ 25 w 50"/>
                <a:gd name="T9" fmla="*/ 8 h 73"/>
              </a:gdLst>
              <a:ahLst/>
              <a:cxnLst>
                <a:cxn ang="0">
                  <a:pos x="T0" y="T1"/>
                </a:cxn>
                <a:cxn ang="0">
                  <a:pos x="T2" y="T3"/>
                </a:cxn>
                <a:cxn ang="0">
                  <a:pos x="T4" y="T5"/>
                </a:cxn>
                <a:cxn ang="0">
                  <a:pos x="T6" y="T7"/>
                </a:cxn>
                <a:cxn ang="0">
                  <a:pos x="T8" y="T9"/>
                </a:cxn>
              </a:cxnLst>
              <a:rect l="0" t="0" r="r" b="b"/>
              <a:pathLst>
                <a:path w="50" h="73">
                  <a:moveTo>
                    <a:pt x="25" y="8"/>
                  </a:moveTo>
                  <a:cubicBezTo>
                    <a:pt x="12" y="0"/>
                    <a:pt x="0" y="7"/>
                    <a:pt x="0" y="22"/>
                  </a:cubicBezTo>
                  <a:cubicBezTo>
                    <a:pt x="0" y="38"/>
                    <a:pt x="11" y="57"/>
                    <a:pt x="25" y="65"/>
                  </a:cubicBezTo>
                  <a:cubicBezTo>
                    <a:pt x="39" y="73"/>
                    <a:pt x="50" y="67"/>
                    <a:pt x="50" y="51"/>
                  </a:cubicBezTo>
                  <a:cubicBezTo>
                    <a:pt x="50" y="35"/>
                    <a:pt x="39" y="16"/>
                    <a:pt x="25" y="8"/>
                  </a:cubicBezTo>
                  <a:close/>
                </a:path>
              </a:pathLst>
            </a:custGeom>
            <a:solidFill>
              <a:srgbClr val="E92C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34" name="Freeform 641"/>
            <p:cNvSpPr>
              <a:spLocks noEditPoints="1"/>
            </p:cNvSpPr>
            <p:nvPr/>
          </p:nvSpPr>
          <p:spPr bwMode="auto">
            <a:xfrm>
              <a:off x="6089650" y="4714875"/>
              <a:ext cx="536575" cy="787400"/>
            </a:xfrm>
            <a:custGeom>
              <a:avLst/>
              <a:gdLst>
                <a:gd name="T0" fmla="*/ 131 w 131"/>
                <a:gd name="T1" fmla="*/ 133 h 192"/>
                <a:gd name="T2" fmla="*/ 65 w 131"/>
                <a:gd name="T3" fmla="*/ 171 h 192"/>
                <a:gd name="T4" fmla="*/ 0 w 131"/>
                <a:gd name="T5" fmla="*/ 58 h 192"/>
                <a:gd name="T6" fmla="*/ 65 w 131"/>
                <a:gd name="T7" fmla="*/ 20 h 192"/>
                <a:gd name="T8" fmla="*/ 131 w 131"/>
                <a:gd name="T9" fmla="*/ 133 h 192"/>
                <a:gd name="T10" fmla="*/ 65 w 131"/>
                <a:gd name="T11" fmla="*/ 147 h 192"/>
                <a:gd name="T12" fmla="*/ 110 w 131"/>
                <a:gd name="T13" fmla="*/ 122 h 192"/>
                <a:gd name="T14" fmla="*/ 65 w 131"/>
                <a:gd name="T15" fmla="*/ 44 h 192"/>
                <a:gd name="T16" fmla="*/ 20 w 131"/>
                <a:gd name="T17" fmla="*/ 70 h 192"/>
                <a:gd name="T18" fmla="*/ 65 w 131"/>
                <a:gd name="T19" fmla="*/ 14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192">
                  <a:moveTo>
                    <a:pt x="131" y="133"/>
                  </a:moveTo>
                  <a:cubicBezTo>
                    <a:pt x="130" y="175"/>
                    <a:pt x="101" y="192"/>
                    <a:pt x="65" y="171"/>
                  </a:cubicBezTo>
                  <a:cubicBezTo>
                    <a:pt x="29" y="150"/>
                    <a:pt x="0" y="99"/>
                    <a:pt x="0" y="58"/>
                  </a:cubicBezTo>
                  <a:cubicBezTo>
                    <a:pt x="0" y="16"/>
                    <a:pt x="29" y="0"/>
                    <a:pt x="65" y="20"/>
                  </a:cubicBezTo>
                  <a:cubicBezTo>
                    <a:pt x="102" y="41"/>
                    <a:pt x="131" y="92"/>
                    <a:pt x="131" y="133"/>
                  </a:cubicBezTo>
                  <a:close/>
                  <a:moveTo>
                    <a:pt x="65" y="147"/>
                  </a:moveTo>
                  <a:cubicBezTo>
                    <a:pt x="90" y="162"/>
                    <a:pt x="110" y="150"/>
                    <a:pt x="110" y="122"/>
                  </a:cubicBezTo>
                  <a:cubicBezTo>
                    <a:pt x="110" y="93"/>
                    <a:pt x="90" y="58"/>
                    <a:pt x="65" y="44"/>
                  </a:cubicBezTo>
                  <a:cubicBezTo>
                    <a:pt x="40" y="29"/>
                    <a:pt x="20" y="41"/>
                    <a:pt x="20" y="70"/>
                  </a:cubicBezTo>
                  <a:cubicBezTo>
                    <a:pt x="20" y="98"/>
                    <a:pt x="40" y="133"/>
                    <a:pt x="65" y="147"/>
                  </a:cubicBezTo>
                </a:path>
              </a:pathLst>
            </a:custGeom>
            <a:solidFill>
              <a:srgbClr val="E92C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35" name="Freeform 642"/>
            <p:cNvSpPr>
              <a:spLocks noEditPoints="1"/>
            </p:cNvSpPr>
            <p:nvPr/>
          </p:nvSpPr>
          <p:spPr bwMode="auto">
            <a:xfrm>
              <a:off x="6002338" y="4591050"/>
              <a:ext cx="704850" cy="1033463"/>
            </a:xfrm>
            <a:custGeom>
              <a:avLst/>
              <a:gdLst>
                <a:gd name="T0" fmla="*/ 172 w 172"/>
                <a:gd name="T1" fmla="*/ 175 h 252"/>
                <a:gd name="T2" fmla="*/ 86 w 172"/>
                <a:gd name="T3" fmla="*/ 224 h 252"/>
                <a:gd name="T4" fmla="*/ 0 w 172"/>
                <a:gd name="T5" fmla="*/ 76 h 252"/>
                <a:gd name="T6" fmla="*/ 86 w 172"/>
                <a:gd name="T7" fmla="*/ 27 h 252"/>
                <a:gd name="T8" fmla="*/ 172 w 172"/>
                <a:gd name="T9" fmla="*/ 175 h 252"/>
                <a:gd name="T10" fmla="*/ 86 w 172"/>
                <a:gd name="T11" fmla="*/ 201 h 252"/>
                <a:gd name="T12" fmla="*/ 152 w 172"/>
                <a:gd name="T13" fmla="*/ 163 h 252"/>
                <a:gd name="T14" fmla="*/ 86 w 172"/>
                <a:gd name="T15" fmla="*/ 50 h 252"/>
                <a:gd name="T16" fmla="*/ 21 w 172"/>
                <a:gd name="T17" fmla="*/ 88 h 252"/>
                <a:gd name="T18" fmla="*/ 86 w 172"/>
                <a:gd name="T19" fmla="*/ 201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252">
                  <a:moveTo>
                    <a:pt x="172" y="175"/>
                  </a:moveTo>
                  <a:cubicBezTo>
                    <a:pt x="172" y="230"/>
                    <a:pt x="133" y="252"/>
                    <a:pt x="86" y="224"/>
                  </a:cubicBezTo>
                  <a:cubicBezTo>
                    <a:pt x="38" y="197"/>
                    <a:pt x="0" y="131"/>
                    <a:pt x="0" y="76"/>
                  </a:cubicBezTo>
                  <a:cubicBezTo>
                    <a:pt x="0" y="22"/>
                    <a:pt x="39" y="0"/>
                    <a:pt x="86" y="27"/>
                  </a:cubicBezTo>
                  <a:cubicBezTo>
                    <a:pt x="134" y="54"/>
                    <a:pt x="172" y="121"/>
                    <a:pt x="172" y="175"/>
                  </a:cubicBezTo>
                  <a:close/>
                  <a:moveTo>
                    <a:pt x="86" y="201"/>
                  </a:moveTo>
                  <a:cubicBezTo>
                    <a:pt x="122" y="222"/>
                    <a:pt x="151" y="205"/>
                    <a:pt x="152" y="163"/>
                  </a:cubicBezTo>
                  <a:cubicBezTo>
                    <a:pt x="152" y="122"/>
                    <a:pt x="123" y="71"/>
                    <a:pt x="86" y="50"/>
                  </a:cubicBezTo>
                  <a:cubicBezTo>
                    <a:pt x="50" y="30"/>
                    <a:pt x="21" y="46"/>
                    <a:pt x="21" y="88"/>
                  </a:cubicBezTo>
                  <a:cubicBezTo>
                    <a:pt x="21" y="129"/>
                    <a:pt x="50" y="180"/>
                    <a:pt x="86" y="20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36" name="Freeform 643"/>
            <p:cNvSpPr>
              <a:spLocks/>
            </p:cNvSpPr>
            <p:nvPr/>
          </p:nvSpPr>
          <p:spPr bwMode="auto">
            <a:xfrm>
              <a:off x="6048375" y="4484688"/>
              <a:ext cx="819150" cy="1152525"/>
            </a:xfrm>
            <a:custGeom>
              <a:avLst/>
              <a:gdLst>
                <a:gd name="T0" fmla="*/ 94 w 200"/>
                <a:gd name="T1" fmla="*/ 19 h 281"/>
                <a:gd name="T2" fmla="*/ 18 w 200"/>
                <a:gd name="T3" fmla="*/ 12 h 281"/>
                <a:gd name="T4" fmla="*/ 0 w 200"/>
                <a:gd name="T5" fmla="*/ 22 h 281"/>
                <a:gd name="T6" fmla="*/ 75 w 200"/>
                <a:gd name="T7" fmla="*/ 30 h 281"/>
                <a:gd name="T8" fmla="*/ 181 w 200"/>
                <a:gd name="T9" fmla="*/ 213 h 281"/>
                <a:gd name="T10" fmla="*/ 150 w 200"/>
                <a:gd name="T11" fmla="*/ 281 h 281"/>
                <a:gd name="T12" fmla="*/ 169 w 200"/>
                <a:gd name="T13" fmla="*/ 270 h 281"/>
                <a:gd name="T14" fmla="*/ 200 w 200"/>
                <a:gd name="T15" fmla="*/ 202 h 281"/>
                <a:gd name="T16" fmla="*/ 94 w 200"/>
                <a:gd name="T17" fmla="*/ 19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 h="281">
                  <a:moveTo>
                    <a:pt x="94" y="19"/>
                  </a:moveTo>
                  <a:cubicBezTo>
                    <a:pt x="64" y="2"/>
                    <a:pt x="37" y="0"/>
                    <a:pt x="18" y="12"/>
                  </a:cubicBezTo>
                  <a:cubicBezTo>
                    <a:pt x="0" y="22"/>
                    <a:pt x="0" y="22"/>
                    <a:pt x="0" y="22"/>
                  </a:cubicBezTo>
                  <a:cubicBezTo>
                    <a:pt x="19" y="11"/>
                    <a:pt x="46" y="13"/>
                    <a:pt x="75" y="30"/>
                  </a:cubicBezTo>
                  <a:cubicBezTo>
                    <a:pt x="134" y="63"/>
                    <a:pt x="182" y="146"/>
                    <a:pt x="181" y="213"/>
                  </a:cubicBezTo>
                  <a:cubicBezTo>
                    <a:pt x="181" y="246"/>
                    <a:pt x="169" y="270"/>
                    <a:pt x="150" y="281"/>
                  </a:cubicBezTo>
                  <a:cubicBezTo>
                    <a:pt x="169" y="270"/>
                    <a:pt x="169" y="270"/>
                    <a:pt x="169" y="270"/>
                  </a:cubicBezTo>
                  <a:cubicBezTo>
                    <a:pt x="188" y="259"/>
                    <a:pt x="199" y="236"/>
                    <a:pt x="200" y="202"/>
                  </a:cubicBezTo>
                  <a:cubicBezTo>
                    <a:pt x="200" y="135"/>
                    <a:pt x="152" y="53"/>
                    <a:pt x="94" y="19"/>
                  </a:cubicBezTo>
                  <a:close/>
                </a:path>
              </a:pathLst>
            </a:custGeom>
            <a:solidFill>
              <a:srgbClr val="C225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37" name="Freeform 644"/>
            <p:cNvSpPr>
              <a:spLocks noEditPoints="1"/>
            </p:cNvSpPr>
            <p:nvPr/>
          </p:nvSpPr>
          <p:spPr bwMode="auto">
            <a:xfrm>
              <a:off x="5921375" y="4468813"/>
              <a:ext cx="873125" cy="1277938"/>
            </a:xfrm>
            <a:custGeom>
              <a:avLst/>
              <a:gdLst>
                <a:gd name="T0" fmla="*/ 212 w 213"/>
                <a:gd name="T1" fmla="*/ 217 h 312"/>
                <a:gd name="T2" fmla="*/ 106 w 213"/>
                <a:gd name="T3" fmla="*/ 278 h 312"/>
                <a:gd name="T4" fmla="*/ 0 w 213"/>
                <a:gd name="T5" fmla="*/ 94 h 312"/>
                <a:gd name="T6" fmla="*/ 106 w 213"/>
                <a:gd name="T7" fmla="*/ 34 h 312"/>
                <a:gd name="T8" fmla="*/ 212 w 213"/>
                <a:gd name="T9" fmla="*/ 217 h 312"/>
                <a:gd name="T10" fmla="*/ 106 w 213"/>
                <a:gd name="T11" fmla="*/ 254 h 312"/>
                <a:gd name="T12" fmla="*/ 192 w 213"/>
                <a:gd name="T13" fmla="*/ 205 h 312"/>
                <a:gd name="T14" fmla="*/ 106 w 213"/>
                <a:gd name="T15" fmla="*/ 57 h 312"/>
                <a:gd name="T16" fmla="*/ 20 w 213"/>
                <a:gd name="T17" fmla="*/ 106 h 312"/>
                <a:gd name="T18" fmla="*/ 106 w 213"/>
                <a:gd name="T19" fmla="*/ 254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312">
                  <a:moveTo>
                    <a:pt x="212" y="217"/>
                  </a:moveTo>
                  <a:cubicBezTo>
                    <a:pt x="212" y="284"/>
                    <a:pt x="164" y="312"/>
                    <a:pt x="106" y="278"/>
                  </a:cubicBezTo>
                  <a:cubicBezTo>
                    <a:pt x="47" y="244"/>
                    <a:pt x="0" y="162"/>
                    <a:pt x="0" y="94"/>
                  </a:cubicBezTo>
                  <a:cubicBezTo>
                    <a:pt x="0" y="27"/>
                    <a:pt x="48" y="0"/>
                    <a:pt x="106" y="34"/>
                  </a:cubicBezTo>
                  <a:cubicBezTo>
                    <a:pt x="165" y="67"/>
                    <a:pt x="213" y="150"/>
                    <a:pt x="212" y="217"/>
                  </a:cubicBezTo>
                  <a:close/>
                  <a:moveTo>
                    <a:pt x="106" y="254"/>
                  </a:moveTo>
                  <a:cubicBezTo>
                    <a:pt x="153" y="282"/>
                    <a:pt x="192" y="260"/>
                    <a:pt x="192" y="205"/>
                  </a:cubicBezTo>
                  <a:cubicBezTo>
                    <a:pt x="192" y="151"/>
                    <a:pt x="154" y="84"/>
                    <a:pt x="106" y="57"/>
                  </a:cubicBezTo>
                  <a:cubicBezTo>
                    <a:pt x="59" y="30"/>
                    <a:pt x="20" y="52"/>
                    <a:pt x="20" y="106"/>
                  </a:cubicBezTo>
                  <a:cubicBezTo>
                    <a:pt x="20" y="161"/>
                    <a:pt x="58" y="227"/>
                    <a:pt x="106" y="254"/>
                  </a:cubicBezTo>
                </a:path>
              </a:pathLst>
            </a:custGeom>
            <a:solidFill>
              <a:srgbClr val="E92C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538" name="Group 537"/>
          <p:cNvGrpSpPr/>
          <p:nvPr/>
        </p:nvGrpSpPr>
        <p:grpSpPr>
          <a:xfrm>
            <a:off x="5483397" y="1457793"/>
            <a:ext cx="1548118" cy="1199683"/>
            <a:chOff x="5240338" y="5108575"/>
            <a:chExt cx="1114425" cy="863601"/>
          </a:xfrm>
        </p:grpSpPr>
        <p:sp>
          <p:nvSpPr>
            <p:cNvPr id="539" name="Freeform 645"/>
            <p:cNvSpPr>
              <a:spLocks/>
            </p:cNvSpPr>
            <p:nvPr/>
          </p:nvSpPr>
          <p:spPr bwMode="auto">
            <a:xfrm>
              <a:off x="5330825" y="5443538"/>
              <a:ext cx="401638" cy="180975"/>
            </a:xfrm>
            <a:custGeom>
              <a:avLst/>
              <a:gdLst>
                <a:gd name="T0" fmla="*/ 98 w 98"/>
                <a:gd name="T1" fmla="*/ 0 h 44"/>
                <a:gd name="T2" fmla="*/ 19 w 98"/>
                <a:gd name="T3" fmla="*/ 44 h 44"/>
                <a:gd name="T4" fmla="*/ 12 w 98"/>
                <a:gd name="T5" fmla="*/ 27 h 44"/>
                <a:gd name="T6" fmla="*/ 98 w 98"/>
                <a:gd name="T7" fmla="*/ 0 h 44"/>
              </a:gdLst>
              <a:ahLst/>
              <a:cxnLst>
                <a:cxn ang="0">
                  <a:pos x="T0" y="T1"/>
                </a:cxn>
                <a:cxn ang="0">
                  <a:pos x="T2" y="T3"/>
                </a:cxn>
                <a:cxn ang="0">
                  <a:pos x="T4" y="T5"/>
                </a:cxn>
                <a:cxn ang="0">
                  <a:pos x="T6" y="T7"/>
                </a:cxn>
              </a:cxnLst>
              <a:rect l="0" t="0" r="r" b="b"/>
              <a:pathLst>
                <a:path w="98" h="44">
                  <a:moveTo>
                    <a:pt x="98" y="0"/>
                  </a:moveTo>
                  <a:cubicBezTo>
                    <a:pt x="19" y="44"/>
                    <a:pt x="19" y="44"/>
                    <a:pt x="19" y="44"/>
                  </a:cubicBezTo>
                  <a:cubicBezTo>
                    <a:pt x="19" y="44"/>
                    <a:pt x="0" y="38"/>
                    <a:pt x="12" y="27"/>
                  </a:cubicBezTo>
                  <a:cubicBezTo>
                    <a:pt x="24" y="18"/>
                    <a:pt x="66" y="3"/>
                    <a:pt x="98" y="0"/>
                  </a:cubicBezTo>
                  <a:close/>
                </a:path>
              </a:pathLst>
            </a:custGeom>
            <a:solidFill>
              <a:srgbClr val="0537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40" name="Freeform 646"/>
            <p:cNvSpPr>
              <a:spLocks/>
            </p:cNvSpPr>
            <p:nvPr/>
          </p:nvSpPr>
          <p:spPr bwMode="auto">
            <a:xfrm>
              <a:off x="5240338" y="5305425"/>
              <a:ext cx="528638" cy="314325"/>
            </a:xfrm>
            <a:custGeom>
              <a:avLst/>
              <a:gdLst>
                <a:gd name="T0" fmla="*/ 50 w 129"/>
                <a:gd name="T1" fmla="*/ 77 h 77"/>
                <a:gd name="T2" fmla="*/ 62 w 129"/>
                <a:gd name="T3" fmla="*/ 69 h 77"/>
                <a:gd name="T4" fmla="*/ 77 w 129"/>
                <a:gd name="T5" fmla="*/ 60 h 77"/>
                <a:gd name="T6" fmla="*/ 94 w 129"/>
                <a:gd name="T7" fmla="*/ 49 h 77"/>
                <a:gd name="T8" fmla="*/ 114 w 129"/>
                <a:gd name="T9" fmla="*/ 36 h 77"/>
                <a:gd name="T10" fmla="*/ 129 w 129"/>
                <a:gd name="T11" fmla="*/ 27 h 77"/>
                <a:gd name="T12" fmla="*/ 49 w 129"/>
                <a:gd name="T13" fmla="*/ 77 h 77"/>
                <a:gd name="T14" fmla="*/ 50 w 129"/>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77">
                  <a:moveTo>
                    <a:pt x="50" y="77"/>
                  </a:moveTo>
                  <a:cubicBezTo>
                    <a:pt x="53" y="75"/>
                    <a:pt x="57" y="72"/>
                    <a:pt x="62" y="69"/>
                  </a:cubicBezTo>
                  <a:cubicBezTo>
                    <a:pt x="66" y="67"/>
                    <a:pt x="71" y="63"/>
                    <a:pt x="77" y="60"/>
                  </a:cubicBezTo>
                  <a:cubicBezTo>
                    <a:pt x="82" y="56"/>
                    <a:pt x="88" y="53"/>
                    <a:pt x="94" y="49"/>
                  </a:cubicBezTo>
                  <a:cubicBezTo>
                    <a:pt x="101" y="45"/>
                    <a:pt x="107" y="40"/>
                    <a:pt x="114" y="36"/>
                  </a:cubicBezTo>
                  <a:cubicBezTo>
                    <a:pt x="119" y="33"/>
                    <a:pt x="124" y="30"/>
                    <a:pt x="129" y="27"/>
                  </a:cubicBezTo>
                  <a:cubicBezTo>
                    <a:pt x="0" y="0"/>
                    <a:pt x="43" y="70"/>
                    <a:pt x="49" y="77"/>
                  </a:cubicBezTo>
                  <a:cubicBezTo>
                    <a:pt x="50" y="77"/>
                    <a:pt x="50" y="77"/>
                    <a:pt x="50" y="77"/>
                  </a:cubicBezTo>
                  <a:close/>
                </a:path>
              </a:pathLst>
            </a:custGeom>
            <a:solidFill>
              <a:srgbClr val="074E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41" name="Freeform 647"/>
            <p:cNvSpPr>
              <a:spLocks/>
            </p:cNvSpPr>
            <p:nvPr/>
          </p:nvSpPr>
          <p:spPr bwMode="auto">
            <a:xfrm>
              <a:off x="6175375" y="5108575"/>
              <a:ext cx="179388" cy="109538"/>
            </a:xfrm>
            <a:custGeom>
              <a:avLst/>
              <a:gdLst>
                <a:gd name="T0" fmla="*/ 100 w 113"/>
                <a:gd name="T1" fmla="*/ 13 h 69"/>
                <a:gd name="T2" fmla="*/ 113 w 113"/>
                <a:gd name="T3" fmla="*/ 0 h 69"/>
                <a:gd name="T4" fmla="*/ 95 w 113"/>
                <a:gd name="T5" fmla="*/ 5 h 69"/>
                <a:gd name="T6" fmla="*/ 0 w 113"/>
                <a:gd name="T7" fmla="*/ 59 h 69"/>
                <a:gd name="T8" fmla="*/ 8 w 113"/>
                <a:gd name="T9" fmla="*/ 69 h 69"/>
                <a:gd name="T10" fmla="*/ 100 w 113"/>
                <a:gd name="T11" fmla="*/ 13 h 69"/>
              </a:gdLst>
              <a:ahLst/>
              <a:cxnLst>
                <a:cxn ang="0">
                  <a:pos x="T0" y="T1"/>
                </a:cxn>
                <a:cxn ang="0">
                  <a:pos x="T2" y="T3"/>
                </a:cxn>
                <a:cxn ang="0">
                  <a:pos x="T4" y="T5"/>
                </a:cxn>
                <a:cxn ang="0">
                  <a:pos x="T6" y="T7"/>
                </a:cxn>
                <a:cxn ang="0">
                  <a:pos x="T8" y="T9"/>
                </a:cxn>
                <a:cxn ang="0">
                  <a:pos x="T10" y="T11"/>
                </a:cxn>
              </a:cxnLst>
              <a:rect l="0" t="0" r="r" b="b"/>
              <a:pathLst>
                <a:path w="113" h="69">
                  <a:moveTo>
                    <a:pt x="100" y="13"/>
                  </a:moveTo>
                  <a:lnTo>
                    <a:pt x="113" y="0"/>
                  </a:lnTo>
                  <a:lnTo>
                    <a:pt x="95" y="5"/>
                  </a:lnTo>
                  <a:lnTo>
                    <a:pt x="0" y="59"/>
                  </a:lnTo>
                  <a:lnTo>
                    <a:pt x="8" y="69"/>
                  </a:lnTo>
                  <a:lnTo>
                    <a:pt x="100" y="13"/>
                  </a:lnTo>
                  <a:close/>
                </a:path>
              </a:pathLst>
            </a:custGeom>
            <a:solidFill>
              <a:srgbClr val="AABA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42" name="Freeform 648"/>
            <p:cNvSpPr>
              <a:spLocks/>
            </p:cNvSpPr>
            <p:nvPr/>
          </p:nvSpPr>
          <p:spPr bwMode="auto">
            <a:xfrm>
              <a:off x="5416550" y="5484813"/>
              <a:ext cx="336550" cy="271463"/>
            </a:xfrm>
            <a:custGeom>
              <a:avLst/>
              <a:gdLst>
                <a:gd name="T0" fmla="*/ 82 w 82"/>
                <a:gd name="T1" fmla="*/ 0 h 66"/>
                <a:gd name="T2" fmla="*/ 5 w 82"/>
                <a:gd name="T3" fmla="*/ 46 h 66"/>
                <a:gd name="T4" fmla="*/ 16 w 82"/>
                <a:gd name="T5" fmla="*/ 61 h 66"/>
                <a:gd name="T6" fmla="*/ 82 w 82"/>
                <a:gd name="T7" fmla="*/ 0 h 66"/>
              </a:gdLst>
              <a:ahLst/>
              <a:cxnLst>
                <a:cxn ang="0">
                  <a:pos x="T0" y="T1"/>
                </a:cxn>
                <a:cxn ang="0">
                  <a:pos x="T2" y="T3"/>
                </a:cxn>
                <a:cxn ang="0">
                  <a:pos x="T4" y="T5"/>
                </a:cxn>
                <a:cxn ang="0">
                  <a:pos x="T6" y="T7"/>
                </a:cxn>
              </a:cxnLst>
              <a:rect l="0" t="0" r="r" b="b"/>
              <a:pathLst>
                <a:path w="82" h="66">
                  <a:moveTo>
                    <a:pt x="82" y="0"/>
                  </a:moveTo>
                  <a:cubicBezTo>
                    <a:pt x="5" y="46"/>
                    <a:pt x="5" y="46"/>
                    <a:pt x="5" y="46"/>
                  </a:cubicBezTo>
                  <a:cubicBezTo>
                    <a:pt x="5" y="46"/>
                    <a:pt x="0" y="66"/>
                    <a:pt x="16" y="61"/>
                  </a:cubicBezTo>
                  <a:cubicBezTo>
                    <a:pt x="30" y="55"/>
                    <a:pt x="64" y="26"/>
                    <a:pt x="82" y="0"/>
                  </a:cubicBezTo>
                  <a:close/>
                </a:path>
              </a:pathLst>
            </a:custGeom>
            <a:solidFill>
              <a:srgbClr val="0537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43" name="Freeform 649"/>
            <p:cNvSpPr>
              <a:spLocks/>
            </p:cNvSpPr>
            <p:nvPr/>
          </p:nvSpPr>
          <p:spPr bwMode="auto">
            <a:xfrm>
              <a:off x="5400675" y="5267325"/>
              <a:ext cx="655638" cy="414338"/>
            </a:xfrm>
            <a:custGeom>
              <a:avLst/>
              <a:gdLst>
                <a:gd name="T0" fmla="*/ 153 w 160"/>
                <a:gd name="T1" fmla="*/ 1 h 101"/>
                <a:gd name="T2" fmla="*/ 150 w 160"/>
                <a:gd name="T3" fmla="*/ 0 h 101"/>
                <a:gd name="T4" fmla="*/ 2 w 160"/>
                <a:gd name="T5" fmla="*/ 88 h 101"/>
                <a:gd name="T6" fmla="*/ 0 w 160"/>
                <a:gd name="T7" fmla="*/ 91 h 101"/>
                <a:gd name="T8" fmla="*/ 5 w 160"/>
                <a:gd name="T9" fmla="*/ 100 h 101"/>
                <a:gd name="T10" fmla="*/ 10 w 160"/>
                <a:gd name="T11" fmla="*/ 100 h 101"/>
                <a:gd name="T12" fmla="*/ 9 w 160"/>
                <a:gd name="T13" fmla="*/ 100 h 101"/>
                <a:gd name="T14" fmla="*/ 159 w 160"/>
                <a:gd name="T15" fmla="*/ 15 h 101"/>
                <a:gd name="T16" fmla="*/ 160 w 160"/>
                <a:gd name="T17" fmla="*/ 12 h 101"/>
                <a:gd name="T18" fmla="*/ 153 w 160"/>
                <a:gd name="T19" fmla="*/ 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101">
                  <a:moveTo>
                    <a:pt x="153" y="1"/>
                  </a:moveTo>
                  <a:cubicBezTo>
                    <a:pt x="152" y="0"/>
                    <a:pt x="151" y="0"/>
                    <a:pt x="150" y="0"/>
                  </a:cubicBezTo>
                  <a:cubicBezTo>
                    <a:pt x="2" y="88"/>
                    <a:pt x="2" y="88"/>
                    <a:pt x="2" y="88"/>
                  </a:cubicBezTo>
                  <a:cubicBezTo>
                    <a:pt x="1" y="88"/>
                    <a:pt x="0" y="89"/>
                    <a:pt x="0" y="91"/>
                  </a:cubicBezTo>
                  <a:cubicBezTo>
                    <a:pt x="0" y="94"/>
                    <a:pt x="3" y="98"/>
                    <a:pt x="5" y="100"/>
                  </a:cubicBezTo>
                  <a:cubicBezTo>
                    <a:pt x="7" y="101"/>
                    <a:pt x="9" y="101"/>
                    <a:pt x="10" y="100"/>
                  </a:cubicBezTo>
                  <a:cubicBezTo>
                    <a:pt x="10" y="100"/>
                    <a:pt x="9" y="100"/>
                    <a:pt x="9" y="100"/>
                  </a:cubicBezTo>
                  <a:cubicBezTo>
                    <a:pt x="159" y="15"/>
                    <a:pt x="159" y="15"/>
                    <a:pt x="159" y="15"/>
                  </a:cubicBezTo>
                  <a:cubicBezTo>
                    <a:pt x="159" y="14"/>
                    <a:pt x="160" y="13"/>
                    <a:pt x="160" y="12"/>
                  </a:cubicBezTo>
                  <a:cubicBezTo>
                    <a:pt x="160" y="8"/>
                    <a:pt x="157" y="3"/>
                    <a:pt x="153" y="1"/>
                  </a:cubicBezTo>
                  <a:close/>
                </a:path>
              </a:pathLst>
            </a:custGeom>
            <a:solidFill>
              <a:srgbClr val="0760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44" name="Freeform 650"/>
            <p:cNvSpPr>
              <a:spLocks/>
            </p:cNvSpPr>
            <p:nvPr/>
          </p:nvSpPr>
          <p:spPr bwMode="auto">
            <a:xfrm>
              <a:off x="6015038" y="5173663"/>
              <a:ext cx="196850" cy="155575"/>
            </a:xfrm>
            <a:custGeom>
              <a:avLst/>
              <a:gdLst>
                <a:gd name="T0" fmla="*/ 41 w 48"/>
                <a:gd name="T1" fmla="*/ 1 h 38"/>
                <a:gd name="T2" fmla="*/ 37 w 48"/>
                <a:gd name="T3" fmla="*/ 1 h 38"/>
                <a:gd name="T4" fmla="*/ 0 w 48"/>
                <a:gd name="T5" fmla="*/ 23 h 38"/>
                <a:gd name="T6" fmla="*/ 3 w 48"/>
                <a:gd name="T7" fmla="*/ 24 h 38"/>
                <a:gd name="T8" fmla="*/ 10 w 48"/>
                <a:gd name="T9" fmla="*/ 35 h 38"/>
                <a:gd name="T10" fmla="*/ 9 w 48"/>
                <a:gd name="T11" fmla="*/ 38 h 38"/>
                <a:gd name="T12" fmla="*/ 46 w 48"/>
                <a:gd name="T13" fmla="*/ 17 h 38"/>
                <a:gd name="T14" fmla="*/ 48 w 48"/>
                <a:gd name="T15" fmla="*/ 13 h 38"/>
                <a:gd name="T16" fmla="*/ 41 w 48"/>
                <a:gd name="T17"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38">
                  <a:moveTo>
                    <a:pt x="41" y="1"/>
                  </a:moveTo>
                  <a:cubicBezTo>
                    <a:pt x="40" y="0"/>
                    <a:pt x="38" y="0"/>
                    <a:pt x="37" y="1"/>
                  </a:cubicBezTo>
                  <a:cubicBezTo>
                    <a:pt x="0" y="23"/>
                    <a:pt x="0" y="23"/>
                    <a:pt x="0" y="23"/>
                  </a:cubicBezTo>
                  <a:cubicBezTo>
                    <a:pt x="1" y="23"/>
                    <a:pt x="2" y="23"/>
                    <a:pt x="3" y="24"/>
                  </a:cubicBezTo>
                  <a:cubicBezTo>
                    <a:pt x="7" y="26"/>
                    <a:pt x="10" y="31"/>
                    <a:pt x="10" y="35"/>
                  </a:cubicBezTo>
                  <a:cubicBezTo>
                    <a:pt x="10" y="36"/>
                    <a:pt x="9" y="37"/>
                    <a:pt x="9" y="38"/>
                  </a:cubicBezTo>
                  <a:cubicBezTo>
                    <a:pt x="46" y="17"/>
                    <a:pt x="46" y="17"/>
                    <a:pt x="46" y="17"/>
                  </a:cubicBezTo>
                  <a:cubicBezTo>
                    <a:pt x="47" y="16"/>
                    <a:pt x="48" y="15"/>
                    <a:pt x="48" y="13"/>
                  </a:cubicBezTo>
                  <a:cubicBezTo>
                    <a:pt x="48" y="8"/>
                    <a:pt x="45" y="3"/>
                    <a:pt x="41" y="1"/>
                  </a:cubicBezTo>
                  <a:close/>
                </a:path>
              </a:pathLst>
            </a:custGeom>
            <a:solidFill>
              <a:srgbClr val="FFC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45" name="Freeform 651"/>
            <p:cNvSpPr>
              <a:spLocks/>
            </p:cNvSpPr>
            <p:nvPr/>
          </p:nvSpPr>
          <p:spPr bwMode="auto">
            <a:xfrm>
              <a:off x="5457825" y="5456238"/>
              <a:ext cx="331788" cy="515938"/>
            </a:xfrm>
            <a:custGeom>
              <a:avLst/>
              <a:gdLst>
                <a:gd name="T0" fmla="*/ 0 w 81"/>
                <a:gd name="T1" fmla="*/ 46 h 126"/>
                <a:gd name="T2" fmla="*/ 81 w 81"/>
                <a:gd name="T3" fmla="*/ 0 h 126"/>
                <a:gd name="T4" fmla="*/ 0 w 81"/>
                <a:gd name="T5" fmla="*/ 47 h 126"/>
                <a:gd name="T6" fmla="*/ 0 w 81"/>
                <a:gd name="T7" fmla="*/ 46 h 126"/>
              </a:gdLst>
              <a:ahLst/>
              <a:cxnLst>
                <a:cxn ang="0">
                  <a:pos x="T0" y="T1"/>
                </a:cxn>
                <a:cxn ang="0">
                  <a:pos x="T2" y="T3"/>
                </a:cxn>
                <a:cxn ang="0">
                  <a:pos x="T4" y="T5"/>
                </a:cxn>
                <a:cxn ang="0">
                  <a:pos x="T6" y="T7"/>
                </a:cxn>
              </a:cxnLst>
              <a:rect l="0" t="0" r="r" b="b"/>
              <a:pathLst>
                <a:path w="81" h="126">
                  <a:moveTo>
                    <a:pt x="0" y="46"/>
                  </a:moveTo>
                  <a:cubicBezTo>
                    <a:pt x="4" y="45"/>
                    <a:pt x="76" y="3"/>
                    <a:pt x="81" y="0"/>
                  </a:cubicBezTo>
                  <a:cubicBezTo>
                    <a:pt x="40" y="126"/>
                    <a:pt x="3" y="56"/>
                    <a:pt x="0" y="47"/>
                  </a:cubicBezTo>
                  <a:cubicBezTo>
                    <a:pt x="0" y="47"/>
                    <a:pt x="0" y="46"/>
                    <a:pt x="0" y="46"/>
                  </a:cubicBezTo>
                  <a:close/>
                </a:path>
              </a:pathLst>
            </a:custGeom>
            <a:solidFill>
              <a:srgbClr val="074E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547" name="Group 546"/>
          <p:cNvGrpSpPr/>
          <p:nvPr/>
        </p:nvGrpSpPr>
        <p:grpSpPr>
          <a:xfrm>
            <a:off x="4083295" y="2856867"/>
            <a:ext cx="879168" cy="1874365"/>
            <a:chOff x="1325563" y="533400"/>
            <a:chExt cx="2646362" cy="5641975"/>
          </a:xfrm>
        </p:grpSpPr>
        <p:sp>
          <p:nvSpPr>
            <p:cNvPr id="548" name="Freeform 111"/>
            <p:cNvSpPr>
              <a:spLocks/>
            </p:cNvSpPr>
            <p:nvPr/>
          </p:nvSpPr>
          <p:spPr bwMode="auto">
            <a:xfrm>
              <a:off x="2432050" y="609600"/>
              <a:ext cx="595312" cy="774700"/>
            </a:xfrm>
            <a:custGeom>
              <a:avLst/>
              <a:gdLst>
                <a:gd name="T0" fmla="*/ 159 w 161"/>
                <a:gd name="T1" fmla="*/ 64 h 210"/>
                <a:gd name="T2" fmla="*/ 149 w 161"/>
                <a:gd name="T3" fmla="*/ 27 h 210"/>
                <a:gd name="T4" fmla="*/ 106 w 161"/>
                <a:gd name="T5" fmla="*/ 4 h 210"/>
                <a:gd name="T6" fmla="*/ 30 w 161"/>
                <a:gd name="T7" fmla="*/ 29 h 210"/>
                <a:gd name="T8" fmla="*/ 3 w 161"/>
                <a:gd name="T9" fmla="*/ 105 h 210"/>
                <a:gd name="T10" fmla="*/ 9 w 161"/>
                <a:gd name="T11" fmla="*/ 146 h 210"/>
                <a:gd name="T12" fmla="*/ 1 w 161"/>
                <a:gd name="T13" fmla="*/ 168 h 210"/>
                <a:gd name="T14" fmla="*/ 32 w 161"/>
                <a:gd name="T15" fmla="*/ 171 h 210"/>
                <a:gd name="T16" fmla="*/ 49 w 161"/>
                <a:gd name="T17" fmla="*/ 177 h 210"/>
                <a:gd name="T18" fmla="*/ 62 w 161"/>
                <a:gd name="T19" fmla="*/ 182 h 210"/>
                <a:gd name="T20" fmla="*/ 80 w 161"/>
                <a:gd name="T21" fmla="*/ 189 h 210"/>
                <a:gd name="T22" fmla="*/ 97 w 161"/>
                <a:gd name="T23" fmla="*/ 204 h 210"/>
                <a:gd name="T24" fmla="*/ 100 w 161"/>
                <a:gd name="T25" fmla="*/ 207 h 210"/>
                <a:gd name="T26" fmla="*/ 102 w 161"/>
                <a:gd name="T27" fmla="*/ 203 h 210"/>
                <a:gd name="T28" fmla="*/ 129 w 161"/>
                <a:gd name="T29" fmla="*/ 204 h 210"/>
                <a:gd name="T30" fmla="*/ 138 w 161"/>
                <a:gd name="T31" fmla="*/ 184 h 210"/>
                <a:gd name="T32" fmla="*/ 145 w 161"/>
                <a:gd name="T33" fmla="*/ 159 h 210"/>
                <a:gd name="T34" fmla="*/ 152 w 161"/>
                <a:gd name="T35" fmla="*/ 134 h 210"/>
                <a:gd name="T36" fmla="*/ 152 w 161"/>
                <a:gd name="T37" fmla="*/ 110 h 210"/>
                <a:gd name="T38" fmla="*/ 153 w 161"/>
                <a:gd name="T39" fmla="*/ 105 h 210"/>
                <a:gd name="T40" fmla="*/ 155 w 161"/>
                <a:gd name="T41" fmla="*/ 94 h 210"/>
                <a:gd name="T42" fmla="*/ 160 w 161"/>
                <a:gd name="T43" fmla="*/ 81 h 210"/>
                <a:gd name="T44" fmla="*/ 159 w 161"/>
                <a:gd name="T45" fmla="*/ 64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1" h="210">
                  <a:moveTo>
                    <a:pt x="159" y="64"/>
                  </a:moveTo>
                  <a:cubicBezTo>
                    <a:pt x="159" y="52"/>
                    <a:pt x="157" y="38"/>
                    <a:pt x="149" y="27"/>
                  </a:cubicBezTo>
                  <a:cubicBezTo>
                    <a:pt x="139" y="14"/>
                    <a:pt x="123" y="6"/>
                    <a:pt x="106" y="4"/>
                  </a:cubicBezTo>
                  <a:cubicBezTo>
                    <a:pt x="79" y="0"/>
                    <a:pt x="50" y="10"/>
                    <a:pt x="30" y="29"/>
                  </a:cubicBezTo>
                  <a:cubicBezTo>
                    <a:pt x="10" y="49"/>
                    <a:pt x="0" y="78"/>
                    <a:pt x="3" y="105"/>
                  </a:cubicBezTo>
                  <a:cubicBezTo>
                    <a:pt x="4" y="119"/>
                    <a:pt x="9" y="132"/>
                    <a:pt x="9" y="146"/>
                  </a:cubicBezTo>
                  <a:cubicBezTo>
                    <a:pt x="8" y="154"/>
                    <a:pt x="6" y="162"/>
                    <a:pt x="1" y="168"/>
                  </a:cubicBezTo>
                  <a:cubicBezTo>
                    <a:pt x="11" y="168"/>
                    <a:pt x="22" y="169"/>
                    <a:pt x="32" y="171"/>
                  </a:cubicBezTo>
                  <a:cubicBezTo>
                    <a:pt x="38" y="173"/>
                    <a:pt x="44" y="175"/>
                    <a:pt x="49" y="177"/>
                  </a:cubicBezTo>
                  <a:cubicBezTo>
                    <a:pt x="54" y="179"/>
                    <a:pt x="58" y="180"/>
                    <a:pt x="62" y="182"/>
                  </a:cubicBezTo>
                  <a:cubicBezTo>
                    <a:pt x="68" y="184"/>
                    <a:pt x="74" y="186"/>
                    <a:pt x="80" y="189"/>
                  </a:cubicBezTo>
                  <a:cubicBezTo>
                    <a:pt x="86" y="193"/>
                    <a:pt x="92" y="198"/>
                    <a:pt x="97" y="204"/>
                  </a:cubicBezTo>
                  <a:cubicBezTo>
                    <a:pt x="98" y="205"/>
                    <a:pt x="99" y="206"/>
                    <a:pt x="100" y="207"/>
                  </a:cubicBezTo>
                  <a:cubicBezTo>
                    <a:pt x="101" y="206"/>
                    <a:pt x="102" y="205"/>
                    <a:pt x="102" y="203"/>
                  </a:cubicBezTo>
                  <a:cubicBezTo>
                    <a:pt x="111" y="207"/>
                    <a:pt x="121" y="210"/>
                    <a:pt x="129" y="204"/>
                  </a:cubicBezTo>
                  <a:cubicBezTo>
                    <a:pt x="135" y="200"/>
                    <a:pt x="137" y="191"/>
                    <a:pt x="138" y="184"/>
                  </a:cubicBezTo>
                  <a:cubicBezTo>
                    <a:pt x="139" y="175"/>
                    <a:pt x="141" y="167"/>
                    <a:pt x="145" y="159"/>
                  </a:cubicBezTo>
                  <a:cubicBezTo>
                    <a:pt x="149" y="152"/>
                    <a:pt x="150" y="142"/>
                    <a:pt x="152" y="134"/>
                  </a:cubicBezTo>
                  <a:cubicBezTo>
                    <a:pt x="153" y="126"/>
                    <a:pt x="152" y="118"/>
                    <a:pt x="152" y="110"/>
                  </a:cubicBezTo>
                  <a:cubicBezTo>
                    <a:pt x="153" y="108"/>
                    <a:pt x="153" y="106"/>
                    <a:pt x="153" y="105"/>
                  </a:cubicBezTo>
                  <a:cubicBezTo>
                    <a:pt x="153" y="101"/>
                    <a:pt x="154" y="98"/>
                    <a:pt x="155" y="94"/>
                  </a:cubicBezTo>
                  <a:cubicBezTo>
                    <a:pt x="157" y="90"/>
                    <a:pt x="160" y="86"/>
                    <a:pt x="160" y="81"/>
                  </a:cubicBezTo>
                  <a:cubicBezTo>
                    <a:pt x="161" y="75"/>
                    <a:pt x="159" y="70"/>
                    <a:pt x="159" y="64"/>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49" name="Freeform 112"/>
            <p:cNvSpPr>
              <a:spLocks/>
            </p:cNvSpPr>
            <p:nvPr/>
          </p:nvSpPr>
          <p:spPr bwMode="auto">
            <a:xfrm>
              <a:off x="2097088" y="3390900"/>
              <a:ext cx="1084262" cy="1687513"/>
            </a:xfrm>
            <a:custGeom>
              <a:avLst/>
              <a:gdLst>
                <a:gd name="T0" fmla="*/ 0 w 294"/>
                <a:gd name="T1" fmla="*/ 36 h 458"/>
                <a:gd name="T2" fmla="*/ 94 w 294"/>
                <a:gd name="T3" fmla="*/ 186 h 458"/>
                <a:gd name="T4" fmla="*/ 166 w 294"/>
                <a:gd name="T5" fmla="*/ 348 h 458"/>
                <a:gd name="T6" fmla="*/ 191 w 294"/>
                <a:gd name="T7" fmla="*/ 398 h 458"/>
                <a:gd name="T8" fmla="*/ 220 w 294"/>
                <a:gd name="T9" fmla="*/ 451 h 458"/>
                <a:gd name="T10" fmla="*/ 276 w 294"/>
                <a:gd name="T11" fmla="*/ 432 h 458"/>
                <a:gd name="T12" fmla="*/ 293 w 294"/>
                <a:gd name="T13" fmla="*/ 372 h 458"/>
                <a:gd name="T14" fmla="*/ 252 w 294"/>
                <a:gd name="T15" fmla="*/ 289 h 458"/>
                <a:gd name="T16" fmla="*/ 146 w 294"/>
                <a:gd name="T17" fmla="*/ 22 h 458"/>
                <a:gd name="T18" fmla="*/ 128 w 294"/>
                <a:gd name="T19" fmla="*/ 2 h 458"/>
                <a:gd name="T20" fmla="*/ 109 w 294"/>
                <a:gd name="T21" fmla="*/ 1 h 458"/>
                <a:gd name="T22" fmla="*/ 50 w 294"/>
                <a:gd name="T23" fmla="*/ 8 h 458"/>
                <a:gd name="T24" fmla="*/ 0 w 294"/>
                <a:gd name="T25" fmla="*/ 36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4" h="458">
                  <a:moveTo>
                    <a:pt x="0" y="36"/>
                  </a:moveTo>
                  <a:cubicBezTo>
                    <a:pt x="35" y="84"/>
                    <a:pt x="66" y="134"/>
                    <a:pt x="94" y="186"/>
                  </a:cubicBezTo>
                  <a:cubicBezTo>
                    <a:pt x="121" y="239"/>
                    <a:pt x="146" y="293"/>
                    <a:pt x="166" y="348"/>
                  </a:cubicBezTo>
                  <a:cubicBezTo>
                    <a:pt x="173" y="366"/>
                    <a:pt x="182" y="382"/>
                    <a:pt x="191" y="398"/>
                  </a:cubicBezTo>
                  <a:cubicBezTo>
                    <a:pt x="200" y="416"/>
                    <a:pt x="210" y="434"/>
                    <a:pt x="220" y="451"/>
                  </a:cubicBezTo>
                  <a:cubicBezTo>
                    <a:pt x="240" y="458"/>
                    <a:pt x="263" y="448"/>
                    <a:pt x="276" y="432"/>
                  </a:cubicBezTo>
                  <a:cubicBezTo>
                    <a:pt x="290" y="415"/>
                    <a:pt x="294" y="393"/>
                    <a:pt x="293" y="372"/>
                  </a:cubicBezTo>
                  <a:cubicBezTo>
                    <a:pt x="271" y="350"/>
                    <a:pt x="258" y="319"/>
                    <a:pt x="252" y="289"/>
                  </a:cubicBezTo>
                  <a:cubicBezTo>
                    <a:pt x="235" y="193"/>
                    <a:pt x="195" y="105"/>
                    <a:pt x="146" y="22"/>
                  </a:cubicBezTo>
                  <a:cubicBezTo>
                    <a:pt x="142" y="14"/>
                    <a:pt x="136" y="6"/>
                    <a:pt x="128" y="2"/>
                  </a:cubicBezTo>
                  <a:cubicBezTo>
                    <a:pt x="122" y="0"/>
                    <a:pt x="115" y="0"/>
                    <a:pt x="109" y="1"/>
                  </a:cubicBezTo>
                  <a:cubicBezTo>
                    <a:pt x="89" y="2"/>
                    <a:pt x="69" y="3"/>
                    <a:pt x="50" y="8"/>
                  </a:cubicBezTo>
                  <a:cubicBezTo>
                    <a:pt x="31" y="12"/>
                    <a:pt x="14" y="22"/>
                    <a:pt x="0" y="36"/>
                  </a:cubicBezTo>
                  <a:close/>
                </a:path>
              </a:pathLst>
            </a:custGeom>
            <a:solidFill>
              <a:srgbClr val="343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50" name="Freeform 113"/>
            <p:cNvSpPr>
              <a:spLocks/>
            </p:cNvSpPr>
            <p:nvPr/>
          </p:nvSpPr>
          <p:spPr bwMode="auto">
            <a:xfrm>
              <a:off x="2979738" y="4592638"/>
              <a:ext cx="460375" cy="628650"/>
            </a:xfrm>
            <a:custGeom>
              <a:avLst/>
              <a:gdLst>
                <a:gd name="T0" fmla="*/ 99 w 125"/>
                <a:gd name="T1" fmla="*/ 66 h 171"/>
                <a:gd name="T2" fmla="*/ 73 w 125"/>
                <a:gd name="T3" fmla="*/ 101 h 171"/>
                <a:gd name="T4" fmla="*/ 57 w 125"/>
                <a:gd name="T5" fmla="*/ 132 h 171"/>
                <a:gd name="T6" fmla="*/ 33 w 125"/>
                <a:gd name="T7" fmla="*/ 156 h 171"/>
                <a:gd name="T8" fmla="*/ 15 w 125"/>
                <a:gd name="T9" fmla="*/ 157 h 171"/>
                <a:gd name="T10" fmla="*/ 0 w 125"/>
                <a:gd name="T11" fmla="*/ 152 h 171"/>
                <a:gd name="T12" fmla="*/ 20 w 125"/>
                <a:gd name="T13" fmla="*/ 167 h 171"/>
                <a:gd name="T14" fmla="*/ 61 w 125"/>
                <a:gd name="T15" fmla="*/ 155 h 171"/>
                <a:gd name="T16" fmla="*/ 72 w 125"/>
                <a:gd name="T17" fmla="*/ 134 h 171"/>
                <a:gd name="T18" fmla="*/ 71 w 125"/>
                <a:gd name="T19" fmla="*/ 122 h 171"/>
                <a:gd name="T20" fmla="*/ 77 w 125"/>
                <a:gd name="T21" fmla="*/ 108 h 171"/>
                <a:gd name="T22" fmla="*/ 105 w 125"/>
                <a:gd name="T23" fmla="*/ 71 h 171"/>
                <a:gd name="T24" fmla="*/ 125 w 125"/>
                <a:gd name="T25" fmla="*/ 8 h 171"/>
                <a:gd name="T26" fmla="*/ 124 w 125"/>
                <a:gd name="T27" fmla="*/ 0 h 171"/>
                <a:gd name="T28" fmla="*/ 99 w 125"/>
                <a:gd name="T29" fmla="*/ 66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5" h="171">
                  <a:moveTo>
                    <a:pt x="99" y="66"/>
                  </a:moveTo>
                  <a:cubicBezTo>
                    <a:pt x="91" y="78"/>
                    <a:pt x="80" y="88"/>
                    <a:pt x="73" y="101"/>
                  </a:cubicBezTo>
                  <a:cubicBezTo>
                    <a:pt x="67" y="111"/>
                    <a:pt x="63" y="122"/>
                    <a:pt x="57" y="132"/>
                  </a:cubicBezTo>
                  <a:cubicBezTo>
                    <a:pt x="52" y="142"/>
                    <a:pt x="44" y="151"/>
                    <a:pt x="33" y="156"/>
                  </a:cubicBezTo>
                  <a:cubicBezTo>
                    <a:pt x="28" y="158"/>
                    <a:pt x="21" y="159"/>
                    <a:pt x="15" y="157"/>
                  </a:cubicBezTo>
                  <a:cubicBezTo>
                    <a:pt x="10" y="156"/>
                    <a:pt x="5" y="154"/>
                    <a:pt x="0" y="152"/>
                  </a:cubicBezTo>
                  <a:cubicBezTo>
                    <a:pt x="5" y="159"/>
                    <a:pt x="12" y="164"/>
                    <a:pt x="20" y="167"/>
                  </a:cubicBezTo>
                  <a:cubicBezTo>
                    <a:pt x="34" y="171"/>
                    <a:pt x="50" y="165"/>
                    <a:pt x="61" y="155"/>
                  </a:cubicBezTo>
                  <a:cubicBezTo>
                    <a:pt x="67" y="150"/>
                    <a:pt x="72" y="142"/>
                    <a:pt x="72" y="134"/>
                  </a:cubicBezTo>
                  <a:cubicBezTo>
                    <a:pt x="72" y="130"/>
                    <a:pt x="70" y="126"/>
                    <a:pt x="71" y="122"/>
                  </a:cubicBezTo>
                  <a:cubicBezTo>
                    <a:pt x="71" y="117"/>
                    <a:pt x="74" y="112"/>
                    <a:pt x="77" y="108"/>
                  </a:cubicBezTo>
                  <a:cubicBezTo>
                    <a:pt x="86" y="96"/>
                    <a:pt x="97" y="84"/>
                    <a:pt x="105" y="71"/>
                  </a:cubicBezTo>
                  <a:cubicBezTo>
                    <a:pt x="117" y="52"/>
                    <a:pt x="124" y="30"/>
                    <a:pt x="125" y="8"/>
                  </a:cubicBezTo>
                  <a:cubicBezTo>
                    <a:pt x="125" y="5"/>
                    <a:pt x="125" y="2"/>
                    <a:pt x="124" y="0"/>
                  </a:cubicBezTo>
                  <a:cubicBezTo>
                    <a:pt x="119" y="23"/>
                    <a:pt x="112" y="46"/>
                    <a:pt x="99" y="66"/>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51" name="Freeform 114"/>
            <p:cNvSpPr>
              <a:spLocks/>
            </p:cNvSpPr>
            <p:nvPr/>
          </p:nvSpPr>
          <p:spPr bwMode="auto">
            <a:xfrm>
              <a:off x="2935288" y="4481513"/>
              <a:ext cx="501650" cy="695325"/>
            </a:xfrm>
            <a:custGeom>
              <a:avLst/>
              <a:gdLst>
                <a:gd name="T0" fmla="*/ 129 w 136"/>
                <a:gd name="T1" fmla="*/ 14 h 189"/>
                <a:gd name="T2" fmla="*/ 106 w 136"/>
                <a:gd name="T3" fmla="*/ 1 h 189"/>
                <a:gd name="T4" fmla="*/ 94 w 136"/>
                <a:gd name="T5" fmla="*/ 1 h 189"/>
                <a:gd name="T6" fmla="*/ 86 w 136"/>
                <a:gd name="T7" fmla="*/ 6 h 189"/>
                <a:gd name="T8" fmla="*/ 46 w 136"/>
                <a:gd name="T9" fmla="*/ 50 h 189"/>
                <a:gd name="T10" fmla="*/ 66 w 136"/>
                <a:gd name="T11" fmla="*/ 76 h 189"/>
                <a:gd name="T12" fmla="*/ 49 w 136"/>
                <a:gd name="T13" fmla="*/ 136 h 189"/>
                <a:gd name="T14" fmla="*/ 0 w 136"/>
                <a:gd name="T15" fmla="*/ 157 h 189"/>
                <a:gd name="T16" fmla="*/ 10 w 136"/>
                <a:gd name="T17" fmla="*/ 179 h 189"/>
                <a:gd name="T18" fmla="*/ 12 w 136"/>
                <a:gd name="T19" fmla="*/ 182 h 189"/>
                <a:gd name="T20" fmla="*/ 27 w 136"/>
                <a:gd name="T21" fmla="*/ 187 h 189"/>
                <a:gd name="T22" fmla="*/ 45 w 136"/>
                <a:gd name="T23" fmla="*/ 186 h 189"/>
                <a:gd name="T24" fmla="*/ 69 w 136"/>
                <a:gd name="T25" fmla="*/ 162 h 189"/>
                <a:gd name="T26" fmla="*/ 85 w 136"/>
                <a:gd name="T27" fmla="*/ 131 h 189"/>
                <a:gd name="T28" fmla="*/ 111 w 136"/>
                <a:gd name="T29" fmla="*/ 96 h 189"/>
                <a:gd name="T30" fmla="*/ 136 w 136"/>
                <a:gd name="T31" fmla="*/ 30 h 189"/>
                <a:gd name="T32" fmla="*/ 129 w 136"/>
                <a:gd name="T33" fmla="*/ 1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6" h="189">
                  <a:moveTo>
                    <a:pt x="129" y="14"/>
                  </a:moveTo>
                  <a:cubicBezTo>
                    <a:pt x="123" y="7"/>
                    <a:pt x="115" y="3"/>
                    <a:pt x="106" y="1"/>
                  </a:cubicBezTo>
                  <a:cubicBezTo>
                    <a:pt x="102" y="0"/>
                    <a:pt x="98" y="0"/>
                    <a:pt x="94" y="1"/>
                  </a:cubicBezTo>
                  <a:cubicBezTo>
                    <a:pt x="91" y="2"/>
                    <a:pt x="88" y="4"/>
                    <a:pt x="86" y="6"/>
                  </a:cubicBezTo>
                  <a:cubicBezTo>
                    <a:pt x="70" y="18"/>
                    <a:pt x="56" y="33"/>
                    <a:pt x="46" y="50"/>
                  </a:cubicBezTo>
                  <a:cubicBezTo>
                    <a:pt x="51" y="59"/>
                    <a:pt x="58" y="68"/>
                    <a:pt x="66" y="76"/>
                  </a:cubicBezTo>
                  <a:cubicBezTo>
                    <a:pt x="67" y="97"/>
                    <a:pt x="63" y="119"/>
                    <a:pt x="49" y="136"/>
                  </a:cubicBezTo>
                  <a:cubicBezTo>
                    <a:pt x="37" y="150"/>
                    <a:pt x="18" y="159"/>
                    <a:pt x="0" y="157"/>
                  </a:cubicBezTo>
                  <a:cubicBezTo>
                    <a:pt x="3" y="165"/>
                    <a:pt x="6" y="172"/>
                    <a:pt x="10" y="179"/>
                  </a:cubicBezTo>
                  <a:cubicBezTo>
                    <a:pt x="11" y="180"/>
                    <a:pt x="11" y="181"/>
                    <a:pt x="12" y="182"/>
                  </a:cubicBezTo>
                  <a:cubicBezTo>
                    <a:pt x="17" y="184"/>
                    <a:pt x="22" y="186"/>
                    <a:pt x="27" y="187"/>
                  </a:cubicBezTo>
                  <a:cubicBezTo>
                    <a:pt x="33" y="189"/>
                    <a:pt x="40" y="188"/>
                    <a:pt x="45" y="186"/>
                  </a:cubicBezTo>
                  <a:cubicBezTo>
                    <a:pt x="56" y="181"/>
                    <a:pt x="64" y="172"/>
                    <a:pt x="69" y="162"/>
                  </a:cubicBezTo>
                  <a:cubicBezTo>
                    <a:pt x="75" y="152"/>
                    <a:pt x="79" y="141"/>
                    <a:pt x="85" y="131"/>
                  </a:cubicBezTo>
                  <a:cubicBezTo>
                    <a:pt x="92" y="118"/>
                    <a:pt x="103" y="108"/>
                    <a:pt x="111" y="96"/>
                  </a:cubicBezTo>
                  <a:cubicBezTo>
                    <a:pt x="124" y="76"/>
                    <a:pt x="131" y="53"/>
                    <a:pt x="136" y="30"/>
                  </a:cubicBezTo>
                  <a:cubicBezTo>
                    <a:pt x="136" y="24"/>
                    <a:pt x="134" y="18"/>
                    <a:pt x="129" y="14"/>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52" name="Freeform 115"/>
            <p:cNvSpPr>
              <a:spLocks/>
            </p:cNvSpPr>
            <p:nvPr/>
          </p:nvSpPr>
          <p:spPr bwMode="auto">
            <a:xfrm>
              <a:off x="1885950" y="3516313"/>
              <a:ext cx="1138237" cy="2368550"/>
            </a:xfrm>
            <a:custGeom>
              <a:avLst/>
              <a:gdLst>
                <a:gd name="T0" fmla="*/ 308 w 308"/>
                <a:gd name="T1" fmla="*/ 2 h 643"/>
                <a:gd name="T2" fmla="*/ 277 w 308"/>
                <a:gd name="T3" fmla="*/ 194 h 643"/>
                <a:gd name="T4" fmla="*/ 213 w 308"/>
                <a:gd name="T5" fmla="*/ 391 h 643"/>
                <a:gd name="T6" fmla="*/ 156 w 308"/>
                <a:gd name="T7" fmla="*/ 494 h 643"/>
                <a:gd name="T8" fmla="*/ 134 w 308"/>
                <a:gd name="T9" fmla="*/ 608 h 643"/>
                <a:gd name="T10" fmla="*/ 72 w 308"/>
                <a:gd name="T11" fmla="*/ 642 h 643"/>
                <a:gd name="T12" fmla="*/ 2 w 308"/>
                <a:gd name="T13" fmla="*/ 619 h 643"/>
                <a:gd name="T14" fmla="*/ 52 w 308"/>
                <a:gd name="T15" fmla="*/ 369 h 643"/>
                <a:gd name="T16" fmla="*/ 106 w 308"/>
                <a:gd name="T17" fmla="*/ 244 h 643"/>
                <a:gd name="T18" fmla="*/ 120 w 308"/>
                <a:gd name="T19" fmla="*/ 133 h 643"/>
                <a:gd name="T20" fmla="*/ 102 w 308"/>
                <a:gd name="T21" fmla="*/ 0 h 643"/>
                <a:gd name="T22" fmla="*/ 308 w 308"/>
                <a:gd name="T23" fmla="*/ 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8" h="643">
                  <a:moveTo>
                    <a:pt x="308" y="2"/>
                  </a:moveTo>
                  <a:cubicBezTo>
                    <a:pt x="307" y="67"/>
                    <a:pt x="292" y="131"/>
                    <a:pt x="277" y="194"/>
                  </a:cubicBezTo>
                  <a:cubicBezTo>
                    <a:pt x="261" y="262"/>
                    <a:pt x="245" y="329"/>
                    <a:pt x="213" y="391"/>
                  </a:cubicBezTo>
                  <a:cubicBezTo>
                    <a:pt x="196" y="426"/>
                    <a:pt x="173" y="458"/>
                    <a:pt x="156" y="494"/>
                  </a:cubicBezTo>
                  <a:cubicBezTo>
                    <a:pt x="139" y="529"/>
                    <a:pt x="127" y="569"/>
                    <a:pt x="134" y="608"/>
                  </a:cubicBezTo>
                  <a:cubicBezTo>
                    <a:pt x="122" y="629"/>
                    <a:pt x="96" y="641"/>
                    <a:pt x="72" y="642"/>
                  </a:cubicBezTo>
                  <a:cubicBezTo>
                    <a:pt x="47" y="643"/>
                    <a:pt x="22" y="633"/>
                    <a:pt x="2" y="619"/>
                  </a:cubicBezTo>
                  <a:cubicBezTo>
                    <a:pt x="0" y="533"/>
                    <a:pt x="18" y="448"/>
                    <a:pt x="52" y="369"/>
                  </a:cubicBezTo>
                  <a:cubicBezTo>
                    <a:pt x="70" y="328"/>
                    <a:pt x="94" y="288"/>
                    <a:pt x="106" y="244"/>
                  </a:cubicBezTo>
                  <a:cubicBezTo>
                    <a:pt x="116" y="208"/>
                    <a:pt x="118" y="170"/>
                    <a:pt x="120" y="133"/>
                  </a:cubicBezTo>
                  <a:cubicBezTo>
                    <a:pt x="123" y="88"/>
                    <a:pt x="125" y="39"/>
                    <a:pt x="102" y="0"/>
                  </a:cubicBezTo>
                  <a:lnTo>
                    <a:pt x="308" y="2"/>
                  </a:lnTo>
                  <a:close/>
                </a:path>
              </a:pathLst>
            </a:custGeom>
            <a:solidFill>
              <a:srgbClr val="3E45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53" name="Freeform 116"/>
            <p:cNvSpPr>
              <a:spLocks/>
            </p:cNvSpPr>
            <p:nvPr/>
          </p:nvSpPr>
          <p:spPr bwMode="auto">
            <a:xfrm>
              <a:off x="1868488" y="1328738"/>
              <a:ext cx="1295400" cy="2276475"/>
            </a:xfrm>
            <a:custGeom>
              <a:avLst/>
              <a:gdLst>
                <a:gd name="T0" fmla="*/ 234 w 351"/>
                <a:gd name="T1" fmla="*/ 426 h 618"/>
                <a:gd name="T2" fmla="*/ 263 w 351"/>
                <a:gd name="T3" fmla="*/ 221 h 618"/>
                <a:gd name="T4" fmla="*/ 264 w 351"/>
                <a:gd name="T5" fmla="*/ 187 h 618"/>
                <a:gd name="T6" fmla="*/ 283 w 351"/>
                <a:gd name="T7" fmla="*/ 160 h 618"/>
                <a:gd name="T8" fmla="*/ 351 w 351"/>
                <a:gd name="T9" fmla="*/ 92 h 618"/>
                <a:gd name="T10" fmla="*/ 350 w 351"/>
                <a:gd name="T11" fmla="*/ 86 h 618"/>
                <a:gd name="T12" fmla="*/ 302 w 351"/>
                <a:gd name="T13" fmla="*/ 49 h 618"/>
                <a:gd name="T14" fmla="*/ 276 w 351"/>
                <a:gd name="T15" fmla="*/ 39 h 618"/>
                <a:gd name="T16" fmla="*/ 258 w 351"/>
                <a:gd name="T17" fmla="*/ 26 h 618"/>
                <a:gd name="T18" fmla="*/ 218 w 351"/>
                <a:gd name="T19" fmla="*/ 12 h 618"/>
                <a:gd name="T20" fmla="*/ 98 w 351"/>
                <a:gd name="T21" fmla="*/ 3 h 618"/>
                <a:gd name="T22" fmla="*/ 68 w 351"/>
                <a:gd name="T23" fmla="*/ 20 h 618"/>
                <a:gd name="T24" fmla="*/ 34 w 351"/>
                <a:gd name="T25" fmla="*/ 38 h 618"/>
                <a:gd name="T26" fmla="*/ 11 w 351"/>
                <a:gd name="T27" fmla="*/ 55 h 618"/>
                <a:gd name="T28" fmla="*/ 2 w 351"/>
                <a:gd name="T29" fmla="*/ 89 h 618"/>
                <a:gd name="T30" fmla="*/ 13 w 351"/>
                <a:gd name="T31" fmla="*/ 190 h 618"/>
                <a:gd name="T32" fmla="*/ 32 w 351"/>
                <a:gd name="T33" fmla="*/ 328 h 618"/>
                <a:gd name="T34" fmla="*/ 30 w 351"/>
                <a:gd name="T35" fmla="*/ 399 h 618"/>
                <a:gd name="T36" fmla="*/ 21 w 351"/>
                <a:gd name="T37" fmla="*/ 460 h 618"/>
                <a:gd name="T38" fmla="*/ 19 w 351"/>
                <a:gd name="T39" fmla="*/ 494 h 618"/>
                <a:gd name="T40" fmla="*/ 20 w 351"/>
                <a:gd name="T41" fmla="*/ 557 h 618"/>
                <a:gd name="T42" fmla="*/ 47 w 351"/>
                <a:gd name="T43" fmla="*/ 614 h 618"/>
                <a:gd name="T44" fmla="*/ 62 w 351"/>
                <a:gd name="T45" fmla="*/ 616 h 618"/>
                <a:gd name="T46" fmla="*/ 76 w 351"/>
                <a:gd name="T47" fmla="*/ 608 h 618"/>
                <a:gd name="T48" fmla="*/ 100 w 351"/>
                <a:gd name="T49" fmla="*/ 605 h 618"/>
                <a:gd name="T50" fmla="*/ 220 w 351"/>
                <a:gd name="T51" fmla="*/ 617 h 618"/>
                <a:gd name="T52" fmla="*/ 229 w 351"/>
                <a:gd name="T53" fmla="*/ 618 h 618"/>
                <a:gd name="T54" fmla="*/ 234 w 351"/>
                <a:gd name="T55" fmla="*/ 42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1" h="618">
                  <a:moveTo>
                    <a:pt x="234" y="426"/>
                  </a:moveTo>
                  <a:cubicBezTo>
                    <a:pt x="239" y="357"/>
                    <a:pt x="270" y="290"/>
                    <a:pt x="263" y="221"/>
                  </a:cubicBezTo>
                  <a:cubicBezTo>
                    <a:pt x="262" y="210"/>
                    <a:pt x="260" y="198"/>
                    <a:pt x="264" y="187"/>
                  </a:cubicBezTo>
                  <a:cubicBezTo>
                    <a:pt x="267" y="176"/>
                    <a:pt x="275" y="168"/>
                    <a:pt x="283" y="160"/>
                  </a:cubicBezTo>
                  <a:cubicBezTo>
                    <a:pt x="305" y="137"/>
                    <a:pt x="328" y="115"/>
                    <a:pt x="351" y="92"/>
                  </a:cubicBezTo>
                  <a:cubicBezTo>
                    <a:pt x="350" y="90"/>
                    <a:pt x="350" y="88"/>
                    <a:pt x="350" y="86"/>
                  </a:cubicBezTo>
                  <a:cubicBezTo>
                    <a:pt x="335" y="72"/>
                    <a:pt x="320" y="57"/>
                    <a:pt x="302" y="49"/>
                  </a:cubicBezTo>
                  <a:cubicBezTo>
                    <a:pt x="294" y="45"/>
                    <a:pt x="284" y="43"/>
                    <a:pt x="276" y="39"/>
                  </a:cubicBezTo>
                  <a:cubicBezTo>
                    <a:pt x="269" y="35"/>
                    <a:pt x="264" y="31"/>
                    <a:pt x="258" y="26"/>
                  </a:cubicBezTo>
                  <a:cubicBezTo>
                    <a:pt x="245" y="21"/>
                    <a:pt x="232" y="16"/>
                    <a:pt x="218" y="12"/>
                  </a:cubicBezTo>
                  <a:cubicBezTo>
                    <a:pt x="179" y="0"/>
                    <a:pt x="139" y="1"/>
                    <a:pt x="98" y="3"/>
                  </a:cubicBezTo>
                  <a:cubicBezTo>
                    <a:pt x="90" y="11"/>
                    <a:pt x="79" y="15"/>
                    <a:pt x="68" y="20"/>
                  </a:cubicBezTo>
                  <a:cubicBezTo>
                    <a:pt x="56" y="25"/>
                    <a:pt x="45" y="32"/>
                    <a:pt x="34" y="38"/>
                  </a:cubicBezTo>
                  <a:cubicBezTo>
                    <a:pt x="25" y="42"/>
                    <a:pt x="17" y="47"/>
                    <a:pt x="11" y="55"/>
                  </a:cubicBezTo>
                  <a:cubicBezTo>
                    <a:pt x="4" y="65"/>
                    <a:pt x="2" y="77"/>
                    <a:pt x="2" y="89"/>
                  </a:cubicBezTo>
                  <a:cubicBezTo>
                    <a:pt x="0" y="123"/>
                    <a:pt x="4" y="157"/>
                    <a:pt x="13" y="190"/>
                  </a:cubicBezTo>
                  <a:cubicBezTo>
                    <a:pt x="25" y="235"/>
                    <a:pt x="31" y="281"/>
                    <a:pt x="32" y="328"/>
                  </a:cubicBezTo>
                  <a:cubicBezTo>
                    <a:pt x="32" y="352"/>
                    <a:pt x="31" y="375"/>
                    <a:pt x="30" y="399"/>
                  </a:cubicBezTo>
                  <a:cubicBezTo>
                    <a:pt x="28" y="420"/>
                    <a:pt x="23" y="439"/>
                    <a:pt x="21" y="460"/>
                  </a:cubicBezTo>
                  <a:cubicBezTo>
                    <a:pt x="20" y="472"/>
                    <a:pt x="19" y="483"/>
                    <a:pt x="19" y="494"/>
                  </a:cubicBezTo>
                  <a:cubicBezTo>
                    <a:pt x="18" y="515"/>
                    <a:pt x="17" y="537"/>
                    <a:pt x="20" y="557"/>
                  </a:cubicBezTo>
                  <a:cubicBezTo>
                    <a:pt x="24" y="578"/>
                    <a:pt x="32" y="599"/>
                    <a:pt x="47" y="614"/>
                  </a:cubicBezTo>
                  <a:cubicBezTo>
                    <a:pt x="50" y="618"/>
                    <a:pt x="57" y="618"/>
                    <a:pt x="62" y="616"/>
                  </a:cubicBezTo>
                  <a:cubicBezTo>
                    <a:pt x="67" y="614"/>
                    <a:pt x="71" y="610"/>
                    <a:pt x="76" y="608"/>
                  </a:cubicBezTo>
                  <a:cubicBezTo>
                    <a:pt x="84" y="605"/>
                    <a:pt x="92" y="605"/>
                    <a:pt x="100" y="605"/>
                  </a:cubicBezTo>
                  <a:cubicBezTo>
                    <a:pt x="140" y="607"/>
                    <a:pt x="180" y="613"/>
                    <a:pt x="220" y="617"/>
                  </a:cubicBezTo>
                  <a:cubicBezTo>
                    <a:pt x="223" y="617"/>
                    <a:pt x="226" y="617"/>
                    <a:pt x="229" y="618"/>
                  </a:cubicBezTo>
                  <a:cubicBezTo>
                    <a:pt x="244" y="556"/>
                    <a:pt x="228" y="490"/>
                    <a:pt x="234" y="426"/>
                  </a:cubicBezTo>
                  <a:close/>
                </a:path>
              </a:pathLst>
            </a:custGeom>
            <a:solidFill>
              <a:srgbClr val="474D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54" name="Freeform 117"/>
            <p:cNvSpPr>
              <a:spLocks/>
            </p:cNvSpPr>
            <p:nvPr/>
          </p:nvSpPr>
          <p:spPr bwMode="auto">
            <a:xfrm>
              <a:off x="2709863" y="1666875"/>
              <a:ext cx="482600" cy="1949450"/>
            </a:xfrm>
            <a:custGeom>
              <a:avLst/>
              <a:gdLst>
                <a:gd name="T0" fmla="*/ 123 w 131"/>
                <a:gd name="T1" fmla="*/ 0 h 529"/>
                <a:gd name="T2" fmla="*/ 55 w 131"/>
                <a:gd name="T3" fmla="*/ 68 h 529"/>
                <a:gd name="T4" fmla="*/ 36 w 131"/>
                <a:gd name="T5" fmla="*/ 95 h 529"/>
                <a:gd name="T6" fmla="*/ 35 w 131"/>
                <a:gd name="T7" fmla="*/ 129 h 529"/>
                <a:gd name="T8" fmla="*/ 6 w 131"/>
                <a:gd name="T9" fmla="*/ 334 h 529"/>
                <a:gd name="T10" fmla="*/ 1 w 131"/>
                <a:gd name="T11" fmla="*/ 526 h 529"/>
                <a:gd name="T12" fmla="*/ 113 w 131"/>
                <a:gd name="T13" fmla="*/ 521 h 529"/>
                <a:gd name="T14" fmla="*/ 107 w 131"/>
                <a:gd name="T15" fmla="*/ 438 h 529"/>
                <a:gd name="T16" fmla="*/ 84 w 131"/>
                <a:gd name="T17" fmla="*/ 326 h 529"/>
                <a:gd name="T18" fmla="*/ 95 w 131"/>
                <a:gd name="T19" fmla="*/ 212 h 529"/>
                <a:gd name="T20" fmla="*/ 123 w 131"/>
                <a:gd name="T21"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1" h="529">
                  <a:moveTo>
                    <a:pt x="123" y="0"/>
                  </a:moveTo>
                  <a:cubicBezTo>
                    <a:pt x="100" y="23"/>
                    <a:pt x="77" y="45"/>
                    <a:pt x="55" y="68"/>
                  </a:cubicBezTo>
                  <a:cubicBezTo>
                    <a:pt x="47" y="76"/>
                    <a:pt x="39" y="84"/>
                    <a:pt x="36" y="95"/>
                  </a:cubicBezTo>
                  <a:cubicBezTo>
                    <a:pt x="32" y="106"/>
                    <a:pt x="34" y="118"/>
                    <a:pt x="35" y="129"/>
                  </a:cubicBezTo>
                  <a:cubicBezTo>
                    <a:pt x="42" y="198"/>
                    <a:pt x="11" y="265"/>
                    <a:pt x="6" y="334"/>
                  </a:cubicBezTo>
                  <a:cubicBezTo>
                    <a:pt x="0" y="398"/>
                    <a:pt x="16" y="464"/>
                    <a:pt x="1" y="526"/>
                  </a:cubicBezTo>
                  <a:cubicBezTo>
                    <a:pt x="39" y="529"/>
                    <a:pt x="76" y="529"/>
                    <a:pt x="113" y="521"/>
                  </a:cubicBezTo>
                  <a:cubicBezTo>
                    <a:pt x="119" y="494"/>
                    <a:pt x="114" y="465"/>
                    <a:pt x="107" y="438"/>
                  </a:cubicBezTo>
                  <a:cubicBezTo>
                    <a:pt x="97" y="401"/>
                    <a:pt x="88" y="364"/>
                    <a:pt x="84" y="326"/>
                  </a:cubicBezTo>
                  <a:cubicBezTo>
                    <a:pt x="81" y="286"/>
                    <a:pt x="74" y="249"/>
                    <a:pt x="95" y="212"/>
                  </a:cubicBezTo>
                  <a:cubicBezTo>
                    <a:pt x="130" y="150"/>
                    <a:pt x="131" y="71"/>
                    <a:pt x="123" y="0"/>
                  </a:cubicBezTo>
                  <a:close/>
                </a:path>
              </a:pathLst>
            </a:custGeom>
            <a:solidFill>
              <a:srgbClr val="484E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55" name="Freeform 118"/>
            <p:cNvSpPr>
              <a:spLocks/>
            </p:cNvSpPr>
            <p:nvPr/>
          </p:nvSpPr>
          <p:spPr bwMode="auto">
            <a:xfrm>
              <a:off x="3662363" y="3074988"/>
              <a:ext cx="309562" cy="514350"/>
            </a:xfrm>
            <a:custGeom>
              <a:avLst/>
              <a:gdLst>
                <a:gd name="T0" fmla="*/ 18 w 84"/>
                <a:gd name="T1" fmla="*/ 85 h 140"/>
                <a:gd name="T2" fmla="*/ 22 w 84"/>
                <a:gd name="T3" fmla="*/ 67 h 140"/>
                <a:gd name="T4" fmla="*/ 21 w 84"/>
                <a:gd name="T5" fmla="*/ 60 h 140"/>
                <a:gd name="T6" fmla="*/ 24 w 84"/>
                <a:gd name="T7" fmla="*/ 54 h 140"/>
                <a:gd name="T8" fmla="*/ 28 w 84"/>
                <a:gd name="T9" fmla="*/ 53 h 140"/>
                <a:gd name="T10" fmla="*/ 42 w 84"/>
                <a:gd name="T11" fmla="*/ 66 h 140"/>
                <a:gd name="T12" fmla="*/ 38 w 84"/>
                <a:gd name="T13" fmla="*/ 85 h 140"/>
                <a:gd name="T14" fmla="*/ 23 w 84"/>
                <a:gd name="T15" fmla="*/ 100 h 140"/>
                <a:gd name="T16" fmla="*/ 19 w 84"/>
                <a:gd name="T17" fmla="*/ 106 h 140"/>
                <a:gd name="T18" fmla="*/ 18 w 84"/>
                <a:gd name="T19" fmla="*/ 112 h 140"/>
                <a:gd name="T20" fmla="*/ 24 w 84"/>
                <a:gd name="T21" fmla="*/ 116 h 140"/>
                <a:gd name="T22" fmla="*/ 31 w 84"/>
                <a:gd name="T23" fmla="*/ 113 h 140"/>
                <a:gd name="T24" fmla="*/ 51 w 84"/>
                <a:gd name="T25" fmla="*/ 95 h 140"/>
                <a:gd name="T26" fmla="*/ 24 w 84"/>
                <a:gd name="T27" fmla="*/ 119 h 140"/>
                <a:gd name="T28" fmla="*/ 20 w 84"/>
                <a:gd name="T29" fmla="*/ 125 h 140"/>
                <a:gd name="T30" fmla="*/ 21 w 84"/>
                <a:gd name="T31" fmla="*/ 131 h 140"/>
                <a:gd name="T32" fmla="*/ 29 w 84"/>
                <a:gd name="T33" fmla="*/ 133 h 140"/>
                <a:gd name="T34" fmla="*/ 36 w 84"/>
                <a:gd name="T35" fmla="*/ 128 h 140"/>
                <a:gd name="T36" fmla="*/ 35 w 84"/>
                <a:gd name="T37" fmla="*/ 136 h 140"/>
                <a:gd name="T38" fmla="*/ 41 w 84"/>
                <a:gd name="T39" fmla="*/ 140 h 140"/>
                <a:gd name="T40" fmla="*/ 46 w 84"/>
                <a:gd name="T41" fmla="*/ 137 h 140"/>
                <a:gd name="T42" fmla="*/ 76 w 84"/>
                <a:gd name="T43" fmla="*/ 104 h 140"/>
                <a:gd name="T44" fmla="*/ 80 w 84"/>
                <a:gd name="T45" fmla="*/ 92 h 140"/>
                <a:gd name="T46" fmla="*/ 83 w 84"/>
                <a:gd name="T47" fmla="*/ 78 h 140"/>
                <a:gd name="T48" fmla="*/ 69 w 84"/>
                <a:gd name="T49" fmla="*/ 30 h 140"/>
                <a:gd name="T50" fmla="*/ 66 w 84"/>
                <a:gd name="T51" fmla="*/ 17 h 140"/>
                <a:gd name="T52" fmla="*/ 57 w 84"/>
                <a:gd name="T53" fmla="*/ 0 h 140"/>
                <a:gd name="T54" fmla="*/ 31 w 84"/>
                <a:gd name="T55" fmla="*/ 15 h 140"/>
                <a:gd name="T56" fmla="*/ 3 w 84"/>
                <a:gd name="T57" fmla="*/ 23 h 140"/>
                <a:gd name="T58" fmla="*/ 6 w 84"/>
                <a:gd name="T59" fmla="*/ 81 h 140"/>
                <a:gd name="T60" fmla="*/ 9 w 84"/>
                <a:gd name="T61" fmla="*/ 86 h 140"/>
                <a:gd name="T62" fmla="*/ 15 w 84"/>
                <a:gd name="T63" fmla="*/ 87 h 140"/>
                <a:gd name="T64" fmla="*/ 18 w 84"/>
                <a:gd name="T65" fmla="*/ 8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140">
                  <a:moveTo>
                    <a:pt x="18" y="85"/>
                  </a:moveTo>
                  <a:cubicBezTo>
                    <a:pt x="21" y="79"/>
                    <a:pt x="22" y="73"/>
                    <a:pt x="22" y="67"/>
                  </a:cubicBezTo>
                  <a:cubicBezTo>
                    <a:pt x="21" y="64"/>
                    <a:pt x="21" y="62"/>
                    <a:pt x="21" y="60"/>
                  </a:cubicBezTo>
                  <a:cubicBezTo>
                    <a:pt x="21" y="58"/>
                    <a:pt x="22" y="55"/>
                    <a:pt x="24" y="54"/>
                  </a:cubicBezTo>
                  <a:cubicBezTo>
                    <a:pt x="25" y="53"/>
                    <a:pt x="26" y="53"/>
                    <a:pt x="28" y="53"/>
                  </a:cubicBezTo>
                  <a:cubicBezTo>
                    <a:pt x="35" y="53"/>
                    <a:pt x="41" y="59"/>
                    <a:pt x="42" y="66"/>
                  </a:cubicBezTo>
                  <a:cubicBezTo>
                    <a:pt x="44" y="72"/>
                    <a:pt x="42" y="80"/>
                    <a:pt x="38" y="85"/>
                  </a:cubicBezTo>
                  <a:cubicBezTo>
                    <a:pt x="34" y="91"/>
                    <a:pt x="29" y="96"/>
                    <a:pt x="23" y="100"/>
                  </a:cubicBezTo>
                  <a:cubicBezTo>
                    <a:pt x="22" y="102"/>
                    <a:pt x="20" y="104"/>
                    <a:pt x="19" y="106"/>
                  </a:cubicBezTo>
                  <a:cubicBezTo>
                    <a:pt x="18" y="108"/>
                    <a:pt x="17" y="110"/>
                    <a:pt x="18" y="112"/>
                  </a:cubicBezTo>
                  <a:cubicBezTo>
                    <a:pt x="19" y="115"/>
                    <a:pt x="22" y="116"/>
                    <a:pt x="24" y="116"/>
                  </a:cubicBezTo>
                  <a:cubicBezTo>
                    <a:pt x="27" y="116"/>
                    <a:pt x="29" y="114"/>
                    <a:pt x="31" y="113"/>
                  </a:cubicBezTo>
                  <a:cubicBezTo>
                    <a:pt x="40" y="106"/>
                    <a:pt x="53" y="93"/>
                    <a:pt x="51" y="95"/>
                  </a:cubicBezTo>
                  <a:cubicBezTo>
                    <a:pt x="45" y="105"/>
                    <a:pt x="32" y="110"/>
                    <a:pt x="24" y="119"/>
                  </a:cubicBezTo>
                  <a:cubicBezTo>
                    <a:pt x="22" y="120"/>
                    <a:pt x="21" y="122"/>
                    <a:pt x="20" y="125"/>
                  </a:cubicBezTo>
                  <a:cubicBezTo>
                    <a:pt x="19" y="127"/>
                    <a:pt x="20" y="130"/>
                    <a:pt x="21" y="131"/>
                  </a:cubicBezTo>
                  <a:cubicBezTo>
                    <a:pt x="23" y="134"/>
                    <a:pt x="27" y="134"/>
                    <a:pt x="29" y="133"/>
                  </a:cubicBezTo>
                  <a:cubicBezTo>
                    <a:pt x="32" y="132"/>
                    <a:pt x="34" y="130"/>
                    <a:pt x="36" y="128"/>
                  </a:cubicBezTo>
                  <a:cubicBezTo>
                    <a:pt x="34" y="130"/>
                    <a:pt x="34" y="133"/>
                    <a:pt x="35" y="136"/>
                  </a:cubicBezTo>
                  <a:cubicBezTo>
                    <a:pt x="36" y="138"/>
                    <a:pt x="38" y="140"/>
                    <a:pt x="41" y="140"/>
                  </a:cubicBezTo>
                  <a:cubicBezTo>
                    <a:pt x="43" y="139"/>
                    <a:pt x="44" y="138"/>
                    <a:pt x="46" y="137"/>
                  </a:cubicBezTo>
                  <a:cubicBezTo>
                    <a:pt x="58" y="128"/>
                    <a:pt x="70" y="118"/>
                    <a:pt x="76" y="104"/>
                  </a:cubicBezTo>
                  <a:cubicBezTo>
                    <a:pt x="78" y="100"/>
                    <a:pt x="79" y="96"/>
                    <a:pt x="80" y="92"/>
                  </a:cubicBezTo>
                  <a:cubicBezTo>
                    <a:pt x="81" y="87"/>
                    <a:pt x="82" y="83"/>
                    <a:pt x="83" y="78"/>
                  </a:cubicBezTo>
                  <a:cubicBezTo>
                    <a:pt x="84" y="62"/>
                    <a:pt x="74" y="46"/>
                    <a:pt x="69" y="30"/>
                  </a:cubicBezTo>
                  <a:cubicBezTo>
                    <a:pt x="68" y="26"/>
                    <a:pt x="67" y="22"/>
                    <a:pt x="66" y="17"/>
                  </a:cubicBezTo>
                  <a:cubicBezTo>
                    <a:pt x="64" y="11"/>
                    <a:pt x="61" y="5"/>
                    <a:pt x="57" y="0"/>
                  </a:cubicBezTo>
                  <a:cubicBezTo>
                    <a:pt x="48" y="4"/>
                    <a:pt x="40" y="10"/>
                    <a:pt x="31" y="15"/>
                  </a:cubicBezTo>
                  <a:cubicBezTo>
                    <a:pt x="23" y="19"/>
                    <a:pt x="13" y="23"/>
                    <a:pt x="3" y="23"/>
                  </a:cubicBezTo>
                  <a:cubicBezTo>
                    <a:pt x="2" y="42"/>
                    <a:pt x="0" y="62"/>
                    <a:pt x="6" y="81"/>
                  </a:cubicBezTo>
                  <a:cubicBezTo>
                    <a:pt x="7" y="83"/>
                    <a:pt x="8" y="85"/>
                    <a:pt x="9" y="86"/>
                  </a:cubicBezTo>
                  <a:cubicBezTo>
                    <a:pt x="11" y="88"/>
                    <a:pt x="13" y="88"/>
                    <a:pt x="15" y="87"/>
                  </a:cubicBezTo>
                  <a:cubicBezTo>
                    <a:pt x="16" y="87"/>
                    <a:pt x="17" y="86"/>
                    <a:pt x="18" y="85"/>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56" name="Freeform 119"/>
            <p:cNvSpPr>
              <a:spLocks/>
            </p:cNvSpPr>
            <p:nvPr/>
          </p:nvSpPr>
          <p:spPr bwMode="auto">
            <a:xfrm>
              <a:off x="2832100" y="1666875"/>
              <a:ext cx="1089025" cy="1525588"/>
            </a:xfrm>
            <a:custGeom>
              <a:avLst/>
              <a:gdLst>
                <a:gd name="T0" fmla="*/ 276 w 295"/>
                <a:gd name="T1" fmla="*/ 335 h 414"/>
                <a:gd name="T2" fmla="*/ 232 w 295"/>
                <a:gd name="T3" fmla="*/ 255 h 414"/>
                <a:gd name="T4" fmla="*/ 150 w 295"/>
                <a:gd name="T5" fmla="*/ 111 h 414"/>
                <a:gd name="T6" fmla="*/ 90 w 295"/>
                <a:gd name="T7" fmla="*/ 0 h 414"/>
                <a:gd name="T8" fmla="*/ 22 w 295"/>
                <a:gd name="T9" fmla="*/ 68 h 414"/>
                <a:gd name="T10" fmla="*/ 3 w 295"/>
                <a:gd name="T11" fmla="*/ 95 h 414"/>
                <a:gd name="T12" fmla="*/ 2 w 295"/>
                <a:gd name="T13" fmla="*/ 124 h 414"/>
                <a:gd name="T14" fmla="*/ 101 w 295"/>
                <a:gd name="T15" fmla="*/ 268 h 414"/>
                <a:gd name="T16" fmla="*/ 191 w 295"/>
                <a:gd name="T17" fmla="*/ 383 h 414"/>
                <a:gd name="T18" fmla="*/ 224 w 295"/>
                <a:gd name="T19" fmla="*/ 410 h 414"/>
                <a:gd name="T20" fmla="*/ 268 w 295"/>
                <a:gd name="T21" fmla="*/ 398 h 414"/>
                <a:gd name="T22" fmla="*/ 292 w 295"/>
                <a:gd name="T23" fmla="*/ 368 h 414"/>
                <a:gd name="T24" fmla="*/ 276 w 295"/>
                <a:gd name="T25" fmla="*/ 33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5" h="414">
                  <a:moveTo>
                    <a:pt x="276" y="335"/>
                  </a:moveTo>
                  <a:cubicBezTo>
                    <a:pt x="257" y="311"/>
                    <a:pt x="242" y="284"/>
                    <a:pt x="232" y="255"/>
                  </a:cubicBezTo>
                  <a:cubicBezTo>
                    <a:pt x="212" y="203"/>
                    <a:pt x="175" y="162"/>
                    <a:pt x="150" y="111"/>
                  </a:cubicBezTo>
                  <a:cubicBezTo>
                    <a:pt x="133" y="77"/>
                    <a:pt x="93" y="2"/>
                    <a:pt x="90" y="0"/>
                  </a:cubicBezTo>
                  <a:cubicBezTo>
                    <a:pt x="68" y="22"/>
                    <a:pt x="43" y="46"/>
                    <a:pt x="22" y="68"/>
                  </a:cubicBezTo>
                  <a:cubicBezTo>
                    <a:pt x="14" y="76"/>
                    <a:pt x="6" y="84"/>
                    <a:pt x="3" y="95"/>
                  </a:cubicBezTo>
                  <a:cubicBezTo>
                    <a:pt x="0" y="104"/>
                    <a:pt x="1" y="114"/>
                    <a:pt x="2" y="124"/>
                  </a:cubicBezTo>
                  <a:cubicBezTo>
                    <a:pt x="29" y="175"/>
                    <a:pt x="65" y="222"/>
                    <a:pt x="101" y="268"/>
                  </a:cubicBezTo>
                  <a:cubicBezTo>
                    <a:pt x="131" y="306"/>
                    <a:pt x="161" y="345"/>
                    <a:pt x="191" y="383"/>
                  </a:cubicBezTo>
                  <a:cubicBezTo>
                    <a:pt x="200" y="395"/>
                    <a:pt x="210" y="407"/>
                    <a:pt x="224" y="410"/>
                  </a:cubicBezTo>
                  <a:cubicBezTo>
                    <a:pt x="239" y="414"/>
                    <a:pt x="255" y="407"/>
                    <a:pt x="268" y="398"/>
                  </a:cubicBezTo>
                  <a:cubicBezTo>
                    <a:pt x="277" y="391"/>
                    <a:pt x="290" y="381"/>
                    <a:pt x="292" y="368"/>
                  </a:cubicBezTo>
                  <a:cubicBezTo>
                    <a:pt x="295" y="357"/>
                    <a:pt x="283" y="344"/>
                    <a:pt x="276" y="335"/>
                  </a:cubicBezTo>
                  <a:close/>
                </a:path>
              </a:pathLst>
            </a:custGeom>
            <a:solidFill>
              <a:srgbClr val="484E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57" name="Freeform 120"/>
            <p:cNvSpPr>
              <a:spLocks/>
            </p:cNvSpPr>
            <p:nvPr/>
          </p:nvSpPr>
          <p:spPr bwMode="auto">
            <a:xfrm>
              <a:off x="1325563" y="3259138"/>
              <a:ext cx="379412" cy="647700"/>
            </a:xfrm>
            <a:custGeom>
              <a:avLst/>
              <a:gdLst>
                <a:gd name="T0" fmla="*/ 28 w 103"/>
                <a:gd name="T1" fmla="*/ 0 h 176"/>
                <a:gd name="T2" fmla="*/ 24 w 103"/>
                <a:gd name="T3" fmla="*/ 26 h 176"/>
                <a:gd name="T4" fmla="*/ 17 w 103"/>
                <a:gd name="T5" fmla="*/ 48 h 176"/>
                <a:gd name="T6" fmla="*/ 13 w 103"/>
                <a:gd name="T7" fmla="*/ 59 h 176"/>
                <a:gd name="T8" fmla="*/ 9 w 103"/>
                <a:gd name="T9" fmla="*/ 68 h 176"/>
                <a:gd name="T10" fmla="*/ 3 w 103"/>
                <a:gd name="T11" fmla="*/ 85 h 176"/>
                <a:gd name="T12" fmla="*/ 0 w 103"/>
                <a:gd name="T13" fmla="*/ 103 h 176"/>
                <a:gd name="T14" fmla="*/ 6 w 103"/>
                <a:gd name="T15" fmla="*/ 134 h 176"/>
                <a:gd name="T16" fmla="*/ 12 w 103"/>
                <a:gd name="T17" fmla="*/ 139 h 176"/>
                <a:gd name="T18" fmla="*/ 17 w 103"/>
                <a:gd name="T19" fmla="*/ 133 h 176"/>
                <a:gd name="T20" fmla="*/ 19 w 103"/>
                <a:gd name="T21" fmla="*/ 147 h 176"/>
                <a:gd name="T22" fmla="*/ 26 w 103"/>
                <a:gd name="T23" fmla="*/ 157 h 176"/>
                <a:gd name="T24" fmla="*/ 30 w 103"/>
                <a:gd name="T25" fmla="*/ 157 h 176"/>
                <a:gd name="T26" fmla="*/ 33 w 103"/>
                <a:gd name="T27" fmla="*/ 155 h 176"/>
                <a:gd name="T28" fmla="*/ 40 w 103"/>
                <a:gd name="T29" fmla="*/ 172 h 176"/>
                <a:gd name="T30" fmla="*/ 45 w 103"/>
                <a:gd name="T31" fmla="*/ 173 h 176"/>
                <a:gd name="T32" fmla="*/ 48 w 103"/>
                <a:gd name="T33" fmla="*/ 168 h 176"/>
                <a:gd name="T34" fmla="*/ 47 w 103"/>
                <a:gd name="T35" fmla="*/ 130 h 176"/>
                <a:gd name="T36" fmla="*/ 49 w 103"/>
                <a:gd name="T37" fmla="*/ 126 h 176"/>
                <a:gd name="T38" fmla="*/ 51 w 103"/>
                <a:gd name="T39" fmla="*/ 126 h 176"/>
                <a:gd name="T40" fmla="*/ 54 w 103"/>
                <a:gd name="T41" fmla="*/ 131 h 176"/>
                <a:gd name="T42" fmla="*/ 55 w 103"/>
                <a:gd name="T43" fmla="*/ 144 h 176"/>
                <a:gd name="T44" fmla="*/ 61 w 103"/>
                <a:gd name="T45" fmla="*/ 169 h 176"/>
                <a:gd name="T46" fmla="*/ 64 w 103"/>
                <a:gd name="T47" fmla="*/ 174 h 176"/>
                <a:gd name="T48" fmla="*/ 69 w 103"/>
                <a:gd name="T49" fmla="*/ 176 h 176"/>
                <a:gd name="T50" fmla="*/ 76 w 103"/>
                <a:gd name="T51" fmla="*/ 171 h 176"/>
                <a:gd name="T52" fmla="*/ 75 w 103"/>
                <a:gd name="T53" fmla="*/ 163 h 176"/>
                <a:gd name="T54" fmla="*/ 69 w 103"/>
                <a:gd name="T55" fmla="*/ 107 h 176"/>
                <a:gd name="T56" fmla="*/ 76 w 103"/>
                <a:gd name="T57" fmla="*/ 94 h 176"/>
                <a:gd name="T58" fmla="*/ 77 w 103"/>
                <a:gd name="T59" fmla="*/ 94 h 176"/>
                <a:gd name="T60" fmla="*/ 79 w 103"/>
                <a:gd name="T61" fmla="*/ 94 h 176"/>
                <a:gd name="T62" fmla="*/ 83 w 103"/>
                <a:gd name="T63" fmla="*/ 102 h 176"/>
                <a:gd name="T64" fmla="*/ 84 w 103"/>
                <a:gd name="T65" fmla="*/ 123 h 176"/>
                <a:gd name="T66" fmla="*/ 88 w 103"/>
                <a:gd name="T67" fmla="*/ 132 h 176"/>
                <a:gd name="T68" fmla="*/ 93 w 103"/>
                <a:gd name="T69" fmla="*/ 137 h 176"/>
                <a:gd name="T70" fmla="*/ 99 w 103"/>
                <a:gd name="T71" fmla="*/ 137 h 176"/>
                <a:gd name="T72" fmla="*/ 103 w 103"/>
                <a:gd name="T73" fmla="*/ 131 h 176"/>
                <a:gd name="T74" fmla="*/ 102 w 103"/>
                <a:gd name="T75" fmla="*/ 124 h 176"/>
                <a:gd name="T76" fmla="*/ 99 w 103"/>
                <a:gd name="T77" fmla="*/ 105 h 176"/>
                <a:gd name="T78" fmla="*/ 100 w 103"/>
                <a:gd name="T79" fmla="*/ 85 h 176"/>
                <a:gd name="T80" fmla="*/ 96 w 103"/>
                <a:gd name="T81" fmla="*/ 66 h 176"/>
                <a:gd name="T82" fmla="*/ 90 w 103"/>
                <a:gd name="T83" fmla="*/ 49 h 176"/>
                <a:gd name="T84" fmla="*/ 82 w 103"/>
                <a:gd name="T85" fmla="*/ 34 h 176"/>
                <a:gd name="T86" fmla="*/ 77 w 103"/>
                <a:gd name="T87" fmla="*/ 18 h 176"/>
                <a:gd name="T88" fmla="*/ 76 w 103"/>
                <a:gd name="T89" fmla="*/ 15 h 176"/>
                <a:gd name="T90" fmla="*/ 75 w 103"/>
                <a:gd name="T91" fmla="*/ 14 h 176"/>
                <a:gd name="T92" fmla="*/ 61 w 103"/>
                <a:gd name="T93" fmla="*/ 9 h 176"/>
                <a:gd name="T94" fmla="*/ 52 w 103"/>
                <a:gd name="T95" fmla="*/ 7 h 176"/>
                <a:gd name="T96" fmla="*/ 43 w 103"/>
                <a:gd name="T97" fmla="*/ 4 h 176"/>
                <a:gd name="T98" fmla="*/ 28 w 103"/>
                <a:gd name="T99"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 h="176">
                  <a:moveTo>
                    <a:pt x="28" y="0"/>
                  </a:moveTo>
                  <a:cubicBezTo>
                    <a:pt x="30" y="8"/>
                    <a:pt x="27" y="17"/>
                    <a:pt x="24" y="26"/>
                  </a:cubicBezTo>
                  <a:cubicBezTo>
                    <a:pt x="22" y="33"/>
                    <a:pt x="20" y="41"/>
                    <a:pt x="17" y="48"/>
                  </a:cubicBezTo>
                  <a:cubicBezTo>
                    <a:pt x="16" y="52"/>
                    <a:pt x="15" y="55"/>
                    <a:pt x="13" y="59"/>
                  </a:cubicBezTo>
                  <a:cubicBezTo>
                    <a:pt x="12" y="62"/>
                    <a:pt x="10" y="65"/>
                    <a:pt x="9" y="68"/>
                  </a:cubicBezTo>
                  <a:cubicBezTo>
                    <a:pt x="6" y="74"/>
                    <a:pt x="5" y="79"/>
                    <a:pt x="3" y="85"/>
                  </a:cubicBezTo>
                  <a:cubicBezTo>
                    <a:pt x="2" y="91"/>
                    <a:pt x="1" y="97"/>
                    <a:pt x="0" y="103"/>
                  </a:cubicBezTo>
                  <a:cubicBezTo>
                    <a:pt x="0" y="113"/>
                    <a:pt x="0" y="125"/>
                    <a:pt x="6" y="134"/>
                  </a:cubicBezTo>
                  <a:cubicBezTo>
                    <a:pt x="7" y="136"/>
                    <a:pt x="9" y="139"/>
                    <a:pt x="12" y="139"/>
                  </a:cubicBezTo>
                  <a:cubicBezTo>
                    <a:pt x="15" y="139"/>
                    <a:pt x="18" y="136"/>
                    <a:pt x="17" y="133"/>
                  </a:cubicBezTo>
                  <a:cubicBezTo>
                    <a:pt x="17" y="138"/>
                    <a:pt x="18" y="142"/>
                    <a:pt x="19" y="147"/>
                  </a:cubicBezTo>
                  <a:cubicBezTo>
                    <a:pt x="20" y="151"/>
                    <a:pt x="23" y="155"/>
                    <a:pt x="26" y="157"/>
                  </a:cubicBezTo>
                  <a:cubicBezTo>
                    <a:pt x="28" y="157"/>
                    <a:pt x="29" y="157"/>
                    <a:pt x="30" y="157"/>
                  </a:cubicBezTo>
                  <a:cubicBezTo>
                    <a:pt x="31" y="157"/>
                    <a:pt x="33" y="156"/>
                    <a:pt x="33" y="155"/>
                  </a:cubicBezTo>
                  <a:cubicBezTo>
                    <a:pt x="32" y="161"/>
                    <a:pt x="35" y="168"/>
                    <a:pt x="40" y="172"/>
                  </a:cubicBezTo>
                  <a:cubicBezTo>
                    <a:pt x="42" y="173"/>
                    <a:pt x="44" y="174"/>
                    <a:pt x="45" y="173"/>
                  </a:cubicBezTo>
                  <a:cubicBezTo>
                    <a:pt x="47" y="172"/>
                    <a:pt x="47" y="170"/>
                    <a:pt x="48" y="168"/>
                  </a:cubicBezTo>
                  <a:cubicBezTo>
                    <a:pt x="49" y="155"/>
                    <a:pt x="46" y="142"/>
                    <a:pt x="47" y="130"/>
                  </a:cubicBezTo>
                  <a:cubicBezTo>
                    <a:pt x="47" y="128"/>
                    <a:pt x="48" y="126"/>
                    <a:pt x="49" y="126"/>
                  </a:cubicBezTo>
                  <a:cubicBezTo>
                    <a:pt x="50" y="126"/>
                    <a:pt x="51" y="126"/>
                    <a:pt x="51" y="126"/>
                  </a:cubicBezTo>
                  <a:cubicBezTo>
                    <a:pt x="53" y="127"/>
                    <a:pt x="53" y="129"/>
                    <a:pt x="54" y="131"/>
                  </a:cubicBezTo>
                  <a:cubicBezTo>
                    <a:pt x="55" y="135"/>
                    <a:pt x="54" y="140"/>
                    <a:pt x="55" y="144"/>
                  </a:cubicBezTo>
                  <a:cubicBezTo>
                    <a:pt x="55" y="153"/>
                    <a:pt x="58" y="162"/>
                    <a:pt x="61" y="169"/>
                  </a:cubicBezTo>
                  <a:cubicBezTo>
                    <a:pt x="62" y="171"/>
                    <a:pt x="63" y="173"/>
                    <a:pt x="64" y="174"/>
                  </a:cubicBezTo>
                  <a:cubicBezTo>
                    <a:pt x="66" y="175"/>
                    <a:pt x="68" y="176"/>
                    <a:pt x="69" y="176"/>
                  </a:cubicBezTo>
                  <a:cubicBezTo>
                    <a:pt x="72" y="176"/>
                    <a:pt x="75" y="174"/>
                    <a:pt x="76" y="171"/>
                  </a:cubicBezTo>
                  <a:cubicBezTo>
                    <a:pt x="77" y="168"/>
                    <a:pt x="76" y="165"/>
                    <a:pt x="75" y="163"/>
                  </a:cubicBezTo>
                  <a:cubicBezTo>
                    <a:pt x="69" y="145"/>
                    <a:pt x="67" y="126"/>
                    <a:pt x="69" y="107"/>
                  </a:cubicBezTo>
                  <a:cubicBezTo>
                    <a:pt x="70" y="102"/>
                    <a:pt x="71" y="97"/>
                    <a:pt x="76" y="94"/>
                  </a:cubicBezTo>
                  <a:cubicBezTo>
                    <a:pt x="76" y="94"/>
                    <a:pt x="77" y="94"/>
                    <a:pt x="77" y="94"/>
                  </a:cubicBezTo>
                  <a:cubicBezTo>
                    <a:pt x="78" y="94"/>
                    <a:pt x="78" y="94"/>
                    <a:pt x="79" y="94"/>
                  </a:cubicBezTo>
                  <a:cubicBezTo>
                    <a:pt x="81" y="96"/>
                    <a:pt x="82" y="99"/>
                    <a:pt x="83" y="102"/>
                  </a:cubicBezTo>
                  <a:cubicBezTo>
                    <a:pt x="84" y="109"/>
                    <a:pt x="83" y="116"/>
                    <a:pt x="84" y="123"/>
                  </a:cubicBezTo>
                  <a:cubicBezTo>
                    <a:pt x="85" y="126"/>
                    <a:pt x="87" y="129"/>
                    <a:pt x="88" y="132"/>
                  </a:cubicBezTo>
                  <a:cubicBezTo>
                    <a:pt x="90" y="134"/>
                    <a:pt x="91" y="136"/>
                    <a:pt x="93" y="137"/>
                  </a:cubicBezTo>
                  <a:cubicBezTo>
                    <a:pt x="95" y="138"/>
                    <a:pt x="97" y="138"/>
                    <a:pt x="99" y="137"/>
                  </a:cubicBezTo>
                  <a:cubicBezTo>
                    <a:pt x="101" y="136"/>
                    <a:pt x="103" y="134"/>
                    <a:pt x="103" y="131"/>
                  </a:cubicBezTo>
                  <a:cubicBezTo>
                    <a:pt x="103" y="129"/>
                    <a:pt x="102" y="126"/>
                    <a:pt x="102" y="124"/>
                  </a:cubicBezTo>
                  <a:cubicBezTo>
                    <a:pt x="100" y="118"/>
                    <a:pt x="99" y="112"/>
                    <a:pt x="99" y="105"/>
                  </a:cubicBezTo>
                  <a:cubicBezTo>
                    <a:pt x="99" y="99"/>
                    <a:pt x="99" y="92"/>
                    <a:pt x="100" y="85"/>
                  </a:cubicBezTo>
                  <a:cubicBezTo>
                    <a:pt x="100" y="79"/>
                    <a:pt x="99" y="72"/>
                    <a:pt x="96" y="66"/>
                  </a:cubicBezTo>
                  <a:cubicBezTo>
                    <a:pt x="94" y="60"/>
                    <a:pt x="93" y="55"/>
                    <a:pt x="90" y="49"/>
                  </a:cubicBezTo>
                  <a:cubicBezTo>
                    <a:pt x="88" y="44"/>
                    <a:pt x="85" y="39"/>
                    <a:pt x="82" y="34"/>
                  </a:cubicBezTo>
                  <a:cubicBezTo>
                    <a:pt x="80" y="29"/>
                    <a:pt x="77" y="24"/>
                    <a:pt x="77" y="18"/>
                  </a:cubicBezTo>
                  <a:cubicBezTo>
                    <a:pt x="77" y="17"/>
                    <a:pt x="77" y="15"/>
                    <a:pt x="76" y="15"/>
                  </a:cubicBezTo>
                  <a:cubicBezTo>
                    <a:pt x="76" y="14"/>
                    <a:pt x="75" y="14"/>
                    <a:pt x="75" y="14"/>
                  </a:cubicBezTo>
                  <a:cubicBezTo>
                    <a:pt x="70" y="12"/>
                    <a:pt x="66" y="10"/>
                    <a:pt x="61" y="9"/>
                  </a:cubicBezTo>
                  <a:cubicBezTo>
                    <a:pt x="58" y="8"/>
                    <a:pt x="55" y="8"/>
                    <a:pt x="52" y="7"/>
                  </a:cubicBezTo>
                  <a:cubicBezTo>
                    <a:pt x="49" y="6"/>
                    <a:pt x="46" y="5"/>
                    <a:pt x="43" y="4"/>
                  </a:cubicBezTo>
                  <a:cubicBezTo>
                    <a:pt x="38" y="2"/>
                    <a:pt x="33" y="1"/>
                    <a:pt x="28" y="0"/>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58" name="Freeform 121"/>
            <p:cNvSpPr>
              <a:spLocks/>
            </p:cNvSpPr>
            <p:nvPr/>
          </p:nvSpPr>
          <p:spPr bwMode="auto">
            <a:xfrm>
              <a:off x="1403350" y="3189288"/>
              <a:ext cx="258762" cy="134938"/>
            </a:xfrm>
            <a:custGeom>
              <a:avLst/>
              <a:gdLst>
                <a:gd name="T0" fmla="*/ 4 w 70"/>
                <a:gd name="T1" fmla="*/ 0 h 37"/>
                <a:gd name="T2" fmla="*/ 0 w 70"/>
                <a:gd name="T3" fmla="*/ 18 h 37"/>
                <a:gd name="T4" fmla="*/ 64 w 70"/>
                <a:gd name="T5" fmla="*/ 37 h 37"/>
                <a:gd name="T6" fmla="*/ 70 w 70"/>
                <a:gd name="T7" fmla="*/ 19 h 37"/>
                <a:gd name="T8" fmla="*/ 4 w 70"/>
                <a:gd name="T9" fmla="*/ 0 h 37"/>
              </a:gdLst>
              <a:ahLst/>
              <a:cxnLst>
                <a:cxn ang="0">
                  <a:pos x="T0" y="T1"/>
                </a:cxn>
                <a:cxn ang="0">
                  <a:pos x="T2" y="T3"/>
                </a:cxn>
                <a:cxn ang="0">
                  <a:pos x="T4" y="T5"/>
                </a:cxn>
                <a:cxn ang="0">
                  <a:pos x="T6" y="T7"/>
                </a:cxn>
                <a:cxn ang="0">
                  <a:pos x="T8" y="T9"/>
                </a:cxn>
              </a:cxnLst>
              <a:rect l="0" t="0" r="r" b="b"/>
              <a:pathLst>
                <a:path w="70" h="37">
                  <a:moveTo>
                    <a:pt x="4" y="0"/>
                  </a:moveTo>
                  <a:cubicBezTo>
                    <a:pt x="2" y="6"/>
                    <a:pt x="1" y="12"/>
                    <a:pt x="0" y="18"/>
                  </a:cubicBezTo>
                  <a:cubicBezTo>
                    <a:pt x="22" y="24"/>
                    <a:pt x="42" y="35"/>
                    <a:pt x="64" y="37"/>
                  </a:cubicBezTo>
                  <a:cubicBezTo>
                    <a:pt x="67" y="32"/>
                    <a:pt x="69" y="25"/>
                    <a:pt x="70" y="19"/>
                  </a:cubicBezTo>
                  <a:cubicBezTo>
                    <a:pt x="48" y="15"/>
                    <a:pt x="24" y="11"/>
                    <a:pt x="4" y="0"/>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59" name="Freeform 122"/>
            <p:cNvSpPr>
              <a:spLocks/>
            </p:cNvSpPr>
            <p:nvPr/>
          </p:nvSpPr>
          <p:spPr bwMode="auto">
            <a:xfrm>
              <a:off x="1370013" y="1579563"/>
              <a:ext cx="615950" cy="1701800"/>
            </a:xfrm>
            <a:custGeom>
              <a:avLst/>
              <a:gdLst>
                <a:gd name="T0" fmla="*/ 148 w 167"/>
                <a:gd name="T1" fmla="*/ 122 h 462"/>
                <a:gd name="T2" fmla="*/ 137 w 167"/>
                <a:gd name="T3" fmla="*/ 21 h 462"/>
                <a:gd name="T4" fmla="*/ 140 w 167"/>
                <a:gd name="T5" fmla="*/ 0 h 462"/>
                <a:gd name="T6" fmla="*/ 102 w 167"/>
                <a:gd name="T7" fmla="*/ 93 h 462"/>
                <a:gd name="T8" fmla="*/ 72 w 167"/>
                <a:gd name="T9" fmla="*/ 187 h 462"/>
                <a:gd name="T10" fmla="*/ 57 w 167"/>
                <a:gd name="T11" fmla="*/ 233 h 462"/>
                <a:gd name="T12" fmla="*/ 41 w 167"/>
                <a:gd name="T13" fmla="*/ 297 h 462"/>
                <a:gd name="T14" fmla="*/ 0 w 167"/>
                <a:gd name="T15" fmla="*/ 439 h 462"/>
                <a:gd name="T16" fmla="*/ 89 w 167"/>
                <a:gd name="T17" fmla="*/ 462 h 462"/>
                <a:gd name="T18" fmla="*/ 125 w 167"/>
                <a:gd name="T19" fmla="*/ 354 h 462"/>
                <a:gd name="T20" fmla="*/ 167 w 167"/>
                <a:gd name="T21" fmla="*/ 265 h 462"/>
                <a:gd name="T22" fmla="*/ 167 w 167"/>
                <a:gd name="T23" fmla="*/ 260 h 462"/>
                <a:gd name="T24" fmla="*/ 148 w 167"/>
                <a:gd name="T25" fmla="*/ 12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462">
                  <a:moveTo>
                    <a:pt x="148" y="122"/>
                  </a:moveTo>
                  <a:cubicBezTo>
                    <a:pt x="139" y="89"/>
                    <a:pt x="135" y="55"/>
                    <a:pt x="137" y="21"/>
                  </a:cubicBezTo>
                  <a:cubicBezTo>
                    <a:pt x="137" y="14"/>
                    <a:pt x="138" y="7"/>
                    <a:pt x="140" y="0"/>
                  </a:cubicBezTo>
                  <a:cubicBezTo>
                    <a:pt x="122" y="28"/>
                    <a:pt x="112" y="61"/>
                    <a:pt x="102" y="93"/>
                  </a:cubicBezTo>
                  <a:cubicBezTo>
                    <a:pt x="92" y="124"/>
                    <a:pt x="82" y="155"/>
                    <a:pt x="72" y="187"/>
                  </a:cubicBezTo>
                  <a:cubicBezTo>
                    <a:pt x="67" y="202"/>
                    <a:pt x="62" y="218"/>
                    <a:pt x="57" y="233"/>
                  </a:cubicBezTo>
                  <a:cubicBezTo>
                    <a:pt x="50" y="254"/>
                    <a:pt x="48" y="276"/>
                    <a:pt x="41" y="297"/>
                  </a:cubicBezTo>
                  <a:cubicBezTo>
                    <a:pt x="28" y="344"/>
                    <a:pt x="14" y="391"/>
                    <a:pt x="0" y="439"/>
                  </a:cubicBezTo>
                  <a:cubicBezTo>
                    <a:pt x="28" y="453"/>
                    <a:pt x="58" y="461"/>
                    <a:pt x="89" y="462"/>
                  </a:cubicBezTo>
                  <a:cubicBezTo>
                    <a:pt x="107" y="429"/>
                    <a:pt x="114" y="390"/>
                    <a:pt x="125" y="354"/>
                  </a:cubicBezTo>
                  <a:cubicBezTo>
                    <a:pt x="135" y="322"/>
                    <a:pt x="149" y="292"/>
                    <a:pt x="167" y="265"/>
                  </a:cubicBezTo>
                  <a:cubicBezTo>
                    <a:pt x="167" y="263"/>
                    <a:pt x="167" y="261"/>
                    <a:pt x="167" y="260"/>
                  </a:cubicBezTo>
                  <a:cubicBezTo>
                    <a:pt x="166" y="213"/>
                    <a:pt x="160" y="167"/>
                    <a:pt x="148" y="122"/>
                  </a:cubicBezTo>
                  <a:close/>
                </a:path>
              </a:pathLst>
            </a:custGeom>
            <a:solidFill>
              <a:srgbClr val="3E45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60" name="Freeform 123"/>
            <p:cNvSpPr>
              <a:spLocks/>
            </p:cNvSpPr>
            <p:nvPr/>
          </p:nvSpPr>
          <p:spPr bwMode="auto">
            <a:xfrm>
              <a:off x="2384425" y="1228725"/>
              <a:ext cx="417512" cy="158750"/>
            </a:xfrm>
            <a:custGeom>
              <a:avLst/>
              <a:gdLst>
                <a:gd name="T0" fmla="*/ 93 w 113"/>
                <a:gd name="T1" fmla="*/ 21 h 43"/>
                <a:gd name="T2" fmla="*/ 75 w 113"/>
                <a:gd name="T3" fmla="*/ 14 h 43"/>
                <a:gd name="T4" fmla="*/ 62 w 113"/>
                <a:gd name="T5" fmla="*/ 9 h 43"/>
                <a:gd name="T6" fmla="*/ 45 w 113"/>
                <a:gd name="T7" fmla="*/ 3 h 43"/>
                <a:gd name="T8" fmla="*/ 14 w 113"/>
                <a:gd name="T9" fmla="*/ 0 h 43"/>
                <a:gd name="T10" fmla="*/ 0 w 113"/>
                <a:gd name="T11" fmla="*/ 9 h 43"/>
                <a:gd name="T12" fmla="*/ 90 w 113"/>
                <a:gd name="T13" fmla="*/ 39 h 43"/>
                <a:gd name="T14" fmla="*/ 104 w 113"/>
                <a:gd name="T15" fmla="*/ 43 h 43"/>
                <a:gd name="T16" fmla="*/ 113 w 113"/>
                <a:gd name="T17" fmla="*/ 39 h 43"/>
                <a:gd name="T18" fmla="*/ 110 w 113"/>
                <a:gd name="T19" fmla="*/ 36 h 43"/>
                <a:gd name="T20" fmla="*/ 93 w 113"/>
                <a:gd name="T21"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43">
                  <a:moveTo>
                    <a:pt x="93" y="21"/>
                  </a:moveTo>
                  <a:cubicBezTo>
                    <a:pt x="87" y="18"/>
                    <a:pt x="81" y="16"/>
                    <a:pt x="75" y="14"/>
                  </a:cubicBezTo>
                  <a:cubicBezTo>
                    <a:pt x="71" y="12"/>
                    <a:pt x="67" y="11"/>
                    <a:pt x="62" y="9"/>
                  </a:cubicBezTo>
                  <a:cubicBezTo>
                    <a:pt x="57" y="7"/>
                    <a:pt x="51" y="5"/>
                    <a:pt x="45" y="3"/>
                  </a:cubicBezTo>
                  <a:cubicBezTo>
                    <a:pt x="35" y="1"/>
                    <a:pt x="24" y="0"/>
                    <a:pt x="14" y="0"/>
                  </a:cubicBezTo>
                  <a:cubicBezTo>
                    <a:pt x="10" y="5"/>
                    <a:pt x="6" y="8"/>
                    <a:pt x="0" y="9"/>
                  </a:cubicBezTo>
                  <a:cubicBezTo>
                    <a:pt x="31" y="17"/>
                    <a:pt x="61" y="27"/>
                    <a:pt x="90" y="39"/>
                  </a:cubicBezTo>
                  <a:cubicBezTo>
                    <a:pt x="94" y="41"/>
                    <a:pt x="99" y="43"/>
                    <a:pt x="104" y="43"/>
                  </a:cubicBezTo>
                  <a:cubicBezTo>
                    <a:pt x="107" y="43"/>
                    <a:pt x="111" y="42"/>
                    <a:pt x="113" y="39"/>
                  </a:cubicBezTo>
                  <a:cubicBezTo>
                    <a:pt x="112" y="38"/>
                    <a:pt x="111" y="37"/>
                    <a:pt x="110" y="36"/>
                  </a:cubicBezTo>
                  <a:cubicBezTo>
                    <a:pt x="105" y="30"/>
                    <a:pt x="99" y="25"/>
                    <a:pt x="93" y="21"/>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61" name="Freeform 124"/>
            <p:cNvSpPr>
              <a:spLocks/>
            </p:cNvSpPr>
            <p:nvPr/>
          </p:nvSpPr>
          <p:spPr bwMode="auto">
            <a:xfrm>
              <a:off x="2230438" y="1247775"/>
              <a:ext cx="590550" cy="176213"/>
            </a:xfrm>
            <a:custGeom>
              <a:avLst/>
              <a:gdLst>
                <a:gd name="T0" fmla="*/ 120 w 160"/>
                <a:gd name="T1" fmla="*/ 34 h 48"/>
                <a:gd name="T2" fmla="*/ 160 w 160"/>
                <a:gd name="T3" fmla="*/ 48 h 48"/>
                <a:gd name="T4" fmla="*/ 133 w 160"/>
                <a:gd name="T5" fmla="*/ 25 h 48"/>
                <a:gd name="T6" fmla="*/ 110 w 160"/>
                <a:gd name="T7" fmla="*/ 11 h 48"/>
                <a:gd name="T8" fmla="*/ 36 w 160"/>
                <a:gd name="T9" fmla="*/ 0 h 48"/>
                <a:gd name="T10" fmla="*/ 11 w 160"/>
                <a:gd name="T11" fmla="*/ 14 h 48"/>
                <a:gd name="T12" fmla="*/ 1 w 160"/>
                <a:gd name="T13" fmla="*/ 24 h 48"/>
                <a:gd name="T14" fmla="*/ 0 w 160"/>
                <a:gd name="T15" fmla="*/ 25 h 48"/>
                <a:gd name="T16" fmla="*/ 120 w 160"/>
                <a:gd name="T17"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48">
                  <a:moveTo>
                    <a:pt x="120" y="34"/>
                  </a:moveTo>
                  <a:cubicBezTo>
                    <a:pt x="134" y="38"/>
                    <a:pt x="147" y="43"/>
                    <a:pt x="160" y="48"/>
                  </a:cubicBezTo>
                  <a:cubicBezTo>
                    <a:pt x="151" y="41"/>
                    <a:pt x="143" y="32"/>
                    <a:pt x="133" y="25"/>
                  </a:cubicBezTo>
                  <a:cubicBezTo>
                    <a:pt x="126" y="20"/>
                    <a:pt x="118" y="15"/>
                    <a:pt x="110" y="11"/>
                  </a:cubicBezTo>
                  <a:cubicBezTo>
                    <a:pt x="87" y="1"/>
                    <a:pt x="61" y="0"/>
                    <a:pt x="36" y="0"/>
                  </a:cubicBezTo>
                  <a:cubicBezTo>
                    <a:pt x="27" y="4"/>
                    <a:pt x="18" y="8"/>
                    <a:pt x="11" y="14"/>
                  </a:cubicBezTo>
                  <a:cubicBezTo>
                    <a:pt x="7" y="17"/>
                    <a:pt x="4" y="21"/>
                    <a:pt x="1" y="24"/>
                  </a:cubicBezTo>
                  <a:cubicBezTo>
                    <a:pt x="0" y="25"/>
                    <a:pt x="0" y="25"/>
                    <a:pt x="0" y="25"/>
                  </a:cubicBezTo>
                  <a:cubicBezTo>
                    <a:pt x="41" y="23"/>
                    <a:pt x="81" y="22"/>
                    <a:pt x="120" y="34"/>
                  </a:cubicBezTo>
                  <a:close/>
                </a:path>
              </a:pathLst>
            </a:custGeom>
            <a:solidFill>
              <a:srgbClr val="383F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62" name="Freeform 125"/>
            <p:cNvSpPr>
              <a:spLocks/>
            </p:cNvSpPr>
            <p:nvPr/>
          </p:nvSpPr>
          <p:spPr bwMode="auto">
            <a:xfrm>
              <a:off x="2381250" y="533400"/>
              <a:ext cx="631825" cy="603250"/>
            </a:xfrm>
            <a:custGeom>
              <a:avLst/>
              <a:gdLst>
                <a:gd name="T0" fmla="*/ 165 w 171"/>
                <a:gd name="T1" fmla="*/ 32 h 164"/>
                <a:gd name="T2" fmla="*/ 154 w 171"/>
                <a:gd name="T3" fmla="*/ 23 h 164"/>
                <a:gd name="T4" fmla="*/ 138 w 171"/>
                <a:gd name="T5" fmla="*/ 13 h 164"/>
                <a:gd name="T6" fmla="*/ 107 w 171"/>
                <a:gd name="T7" fmla="*/ 4 h 164"/>
                <a:gd name="T8" fmla="*/ 52 w 171"/>
                <a:gd name="T9" fmla="*/ 5 h 164"/>
                <a:gd name="T10" fmla="*/ 9 w 171"/>
                <a:gd name="T11" fmla="*/ 43 h 164"/>
                <a:gd name="T12" fmla="*/ 0 w 171"/>
                <a:gd name="T13" fmla="*/ 76 h 164"/>
                <a:gd name="T14" fmla="*/ 2 w 171"/>
                <a:gd name="T15" fmla="*/ 89 h 164"/>
                <a:gd name="T16" fmla="*/ 11 w 171"/>
                <a:gd name="T17" fmla="*/ 144 h 164"/>
                <a:gd name="T18" fmla="*/ 16 w 171"/>
                <a:gd name="T19" fmla="*/ 155 h 164"/>
                <a:gd name="T20" fmla="*/ 22 w 171"/>
                <a:gd name="T21" fmla="*/ 158 h 164"/>
                <a:gd name="T22" fmla="*/ 68 w 171"/>
                <a:gd name="T23" fmla="*/ 162 h 164"/>
                <a:gd name="T24" fmla="*/ 88 w 171"/>
                <a:gd name="T25" fmla="*/ 159 h 164"/>
                <a:gd name="T26" fmla="*/ 104 w 171"/>
                <a:gd name="T27" fmla="*/ 146 h 164"/>
                <a:gd name="T28" fmla="*/ 107 w 171"/>
                <a:gd name="T29" fmla="*/ 136 h 164"/>
                <a:gd name="T30" fmla="*/ 114 w 171"/>
                <a:gd name="T31" fmla="*/ 109 h 164"/>
                <a:gd name="T32" fmla="*/ 134 w 171"/>
                <a:gd name="T33" fmla="*/ 90 h 164"/>
                <a:gd name="T34" fmla="*/ 140 w 171"/>
                <a:gd name="T35" fmla="*/ 90 h 164"/>
                <a:gd name="T36" fmla="*/ 149 w 171"/>
                <a:gd name="T37" fmla="*/ 106 h 164"/>
                <a:gd name="T38" fmla="*/ 151 w 171"/>
                <a:gd name="T39" fmla="*/ 125 h 164"/>
                <a:gd name="T40" fmla="*/ 159 w 171"/>
                <a:gd name="T41" fmla="*/ 118 h 164"/>
                <a:gd name="T42" fmla="*/ 157 w 171"/>
                <a:gd name="T43" fmla="*/ 107 h 164"/>
                <a:gd name="T44" fmla="*/ 168 w 171"/>
                <a:gd name="T45" fmla="*/ 69 h 164"/>
                <a:gd name="T46" fmla="*/ 170 w 171"/>
                <a:gd name="T47" fmla="*/ 45 h 164"/>
                <a:gd name="T48" fmla="*/ 165 w 171"/>
                <a:gd name="T49" fmla="*/ 32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1" h="164">
                  <a:moveTo>
                    <a:pt x="165" y="32"/>
                  </a:moveTo>
                  <a:cubicBezTo>
                    <a:pt x="162" y="28"/>
                    <a:pt x="158" y="26"/>
                    <a:pt x="154" y="23"/>
                  </a:cubicBezTo>
                  <a:cubicBezTo>
                    <a:pt x="149" y="19"/>
                    <a:pt x="144" y="16"/>
                    <a:pt x="138" y="13"/>
                  </a:cubicBezTo>
                  <a:cubicBezTo>
                    <a:pt x="129" y="8"/>
                    <a:pt x="118" y="6"/>
                    <a:pt x="107" y="4"/>
                  </a:cubicBezTo>
                  <a:cubicBezTo>
                    <a:pt x="89" y="1"/>
                    <a:pt x="70" y="0"/>
                    <a:pt x="52" y="5"/>
                  </a:cubicBezTo>
                  <a:cubicBezTo>
                    <a:pt x="34" y="11"/>
                    <a:pt x="18" y="26"/>
                    <a:pt x="9" y="43"/>
                  </a:cubicBezTo>
                  <a:cubicBezTo>
                    <a:pt x="3" y="53"/>
                    <a:pt x="0" y="64"/>
                    <a:pt x="0" y="76"/>
                  </a:cubicBezTo>
                  <a:cubicBezTo>
                    <a:pt x="0" y="80"/>
                    <a:pt x="1" y="84"/>
                    <a:pt x="2" y="89"/>
                  </a:cubicBezTo>
                  <a:cubicBezTo>
                    <a:pt x="5" y="107"/>
                    <a:pt x="8" y="125"/>
                    <a:pt x="11" y="144"/>
                  </a:cubicBezTo>
                  <a:cubicBezTo>
                    <a:pt x="12" y="148"/>
                    <a:pt x="13" y="152"/>
                    <a:pt x="16" y="155"/>
                  </a:cubicBezTo>
                  <a:cubicBezTo>
                    <a:pt x="18" y="157"/>
                    <a:pt x="20" y="157"/>
                    <a:pt x="22" y="158"/>
                  </a:cubicBezTo>
                  <a:cubicBezTo>
                    <a:pt x="36" y="164"/>
                    <a:pt x="53" y="163"/>
                    <a:pt x="68" y="162"/>
                  </a:cubicBezTo>
                  <a:cubicBezTo>
                    <a:pt x="75" y="161"/>
                    <a:pt x="82" y="161"/>
                    <a:pt x="88" y="159"/>
                  </a:cubicBezTo>
                  <a:cubicBezTo>
                    <a:pt x="95" y="156"/>
                    <a:pt x="101" y="152"/>
                    <a:pt x="104" y="146"/>
                  </a:cubicBezTo>
                  <a:cubicBezTo>
                    <a:pt x="106" y="143"/>
                    <a:pt x="107" y="140"/>
                    <a:pt x="107" y="136"/>
                  </a:cubicBezTo>
                  <a:cubicBezTo>
                    <a:pt x="109" y="127"/>
                    <a:pt x="111" y="118"/>
                    <a:pt x="114" y="109"/>
                  </a:cubicBezTo>
                  <a:cubicBezTo>
                    <a:pt x="118" y="101"/>
                    <a:pt x="125" y="93"/>
                    <a:pt x="134" y="90"/>
                  </a:cubicBezTo>
                  <a:cubicBezTo>
                    <a:pt x="136" y="90"/>
                    <a:pt x="138" y="89"/>
                    <a:pt x="140" y="90"/>
                  </a:cubicBezTo>
                  <a:cubicBezTo>
                    <a:pt x="146" y="91"/>
                    <a:pt x="149" y="99"/>
                    <a:pt x="149" y="106"/>
                  </a:cubicBezTo>
                  <a:cubicBezTo>
                    <a:pt x="149" y="112"/>
                    <a:pt x="147" y="120"/>
                    <a:pt x="151" y="125"/>
                  </a:cubicBezTo>
                  <a:cubicBezTo>
                    <a:pt x="155" y="126"/>
                    <a:pt x="159" y="122"/>
                    <a:pt x="159" y="118"/>
                  </a:cubicBezTo>
                  <a:cubicBezTo>
                    <a:pt x="160" y="114"/>
                    <a:pt x="158" y="110"/>
                    <a:pt x="157" y="107"/>
                  </a:cubicBezTo>
                  <a:cubicBezTo>
                    <a:pt x="156" y="94"/>
                    <a:pt x="164" y="82"/>
                    <a:pt x="168" y="69"/>
                  </a:cubicBezTo>
                  <a:cubicBezTo>
                    <a:pt x="171" y="61"/>
                    <a:pt x="171" y="53"/>
                    <a:pt x="170" y="45"/>
                  </a:cubicBezTo>
                  <a:cubicBezTo>
                    <a:pt x="169" y="41"/>
                    <a:pt x="168" y="36"/>
                    <a:pt x="165" y="32"/>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63" name="Freeform 126"/>
            <p:cNvSpPr>
              <a:spLocks/>
            </p:cNvSpPr>
            <p:nvPr/>
          </p:nvSpPr>
          <p:spPr bwMode="auto">
            <a:xfrm>
              <a:off x="1916113" y="5722938"/>
              <a:ext cx="841375" cy="374650"/>
            </a:xfrm>
            <a:custGeom>
              <a:avLst/>
              <a:gdLst>
                <a:gd name="T0" fmla="*/ 11 w 228"/>
                <a:gd name="T1" fmla="*/ 94 h 102"/>
                <a:gd name="T2" fmla="*/ 32 w 228"/>
                <a:gd name="T3" fmla="*/ 101 h 102"/>
                <a:gd name="T4" fmla="*/ 72 w 228"/>
                <a:gd name="T5" fmla="*/ 98 h 102"/>
                <a:gd name="T6" fmla="*/ 97 w 228"/>
                <a:gd name="T7" fmla="*/ 92 h 102"/>
                <a:gd name="T8" fmla="*/ 160 w 228"/>
                <a:gd name="T9" fmla="*/ 89 h 102"/>
                <a:gd name="T10" fmla="*/ 206 w 228"/>
                <a:gd name="T11" fmla="*/ 60 h 102"/>
                <a:gd name="T12" fmla="*/ 225 w 228"/>
                <a:gd name="T13" fmla="*/ 41 h 102"/>
                <a:gd name="T14" fmla="*/ 227 w 228"/>
                <a:gd name="T15" fmla="*/ 30 h 102"/>
                <a:gd name="T16" fmla="*/ 220 w 228"/>
                <a:gd name="T17" fmla="*/ 16 h 102"/>
                <a:gd name="T18" fmla="*/ 211 w 228"/>
                <a:gd name="T19" fmla="*/ 6 h 102"/>
                <a:gd name="T20" fmla="*/ 192 w 228"/>
                <a:gd name="T21" fmla="*/ 1 h 102"/>
                <a:gd name="T22" fmla="*/ 162 w 228"/>
                <a:gd name="T23" fmla="*/ 2 h 102"/>
                <a:gd name="T24" fmla="*/ 125 w 228"/>
                <a:gd name="T25" fmla="*/ 2 h 102"/>
                <a:gd name="T26" fmla="*/ 125 w 228"/>
                <a:gd name="T27" fmla="*/ 2 h 102"/>
                <a:gd name="T28" fmla="*/ 126 w 228"/>
                <a:gd name="T29" fmla="*/ 9 h 102"/>
                <a:gd name="T30" fmla="*/ 64 w 228"/>
                <a:gd name="T31" fmla="*/ 43 h 102"/>
                <a:gd name="T32" fmla="*/ 7 w 228"/>
                <a:gd name="T33" fmla="*/ 28 h 102"/>
                <a:gd name="T34" fmla="*/ 0 w 228"/>
                <a:gd name="T35" fmla="*/ 84 h 102"/>
                <a:gd name="T36" fmla="*/ 11 w 228"/>
                <a:gd name="T37" fmla="*/ 9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8" h="102">
                  <a:moveTo>
                    <a:pt x="11" y="94"/>
                  </a:moveTo>
                  <a:cubicBezTo>
                    <a:pt x="17" y="98"/>
                    <a:pt x="24" y="100"/>
                    <a:pt x="32" y="101"/>
                  </a:cubicBezTo>
                  <a:cubicBezTo>
                    <a:pt x="45" y="102"/>
                    <a:pt x="59" y="101"/>
                    <a:pt x="72" y="98"/>
                  </a:cubicBezTo>
                  <a:cubicBezTo>
                    <a:pt x="80" y="96"/>
                    <a:pt x="88" y="93"/>
                    <a:pt x="97" y="92"/>
                  </a:cubicBezTo>
                  <a:cubicBezTo>
                    <a:pt x="117" y="88"/>
                    <a:pt x="139" y="94"/>
                    <a:pt x="160" y="89"/>
                  </a:cubicBezTo>
                  <a:cubicBezTo>
                    <a:pt x="177" y="84"/>
                    <a:pt x="192" y="72"/>
                    <a:pt x="206" y="60"/>
                  </a:cubicBezTo>
                  <a:cubicBezTo>
                    <a:pt x="212" y="54"/>
                    <a:pt x="219" y="48"/>
                    <a:pt x="225" y="41"/>
                  </a:cubicBezTo>
                  <a:cubicBezTo>
                    <a:pt x="227" y="38"/>
                    <a:pt x="228" y="34"/>
                    <a:pt x="227" y="30"/>
                  </a:cubicBezTo>
                  <a:cubicBezTo>
                    <a:pt x="226" y="25"/>
                    <a:pt x="223" y="20"/>
                    <a:pt x="220" y="16"/>
                  </a:cubicBezTo>
                  <a:cubicBezTo>
                    <a:pt x="217" y="12"/>
                    <a:pt x="215" y="9"/>
                    <a:pt x="211" y="6"/>
                  </a:cubicBezTo>
                  <a:cubicBezTo>
                    <a:pt x="206" y="2"/>
                    <a:pt x="199" y="1"/>
                    <a:pt x="192" y="1"/>
                  </a:cubicBezTo>
                  <a:cubicBezTo>
                    <a:pt x="182" y="0"/>
                    <a:pt x="172" y="0"/>
                    <a:pt x="162" y="2"/>
                  </a:cubicBezTo>
                  <a:cubicBezTo>
                    <a:pt x="149" y="4"/>
                    <a:pt x="136" y="7"/>
                    <a:pt x="125" y="2"/>
                  </a:cubicBezTo>
                  <a:cubicBezTo>
                    <a:pt x="125" y="2"/>
                    <a:pt x="125" y="2"/>
                    <a:pt x="125" y="2"/>
                  </a:cubicBezTo>
                  <a:cubicBezTo>
                    <a:pt x="125" y="4"/>
                    <a:pt x="125" y="6"/>
                    <a:pt x="126" y="9"/>
                  </a:cubicBezTo>
                  <a:cubicBezTo>
                    <a:pt x="114" y="30"/>
                    <a:pt x="88" y="42"/>
                    <a:pt x="64" y="43"/>
                  </a:cubicBezTo>
                  <a:cubicBezTo>
                    <a:pt x="44" y="43"/>
                    <a:pt x="25" y="37"/>
                    <a:pt x="7" y="28"/>
                  </a:cubicBezTo>
                  <a:cubicBezTo>
                    <a:pt x="4" y="47"/>
                    <a:pt x="2" y="65"/>
                    <a:pt x="0" y="84"/>
                  </a:cubicBezTo>
                  <a:cubicBezTo>
                    <a:pt x="3" y="88"/>
                    <a:pt x="7" y="92"/>
                    <a:pt x="11" y="94"/>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64" name="Freeform 127"/>
            <p:cNvSpPr>
              <a:spLocks/>
            </p:cNvSpPr>
            <p:nvPr/>
          </p:nvSpPr>
          <p:spPr bwMode="auto">
            <a:xfrm>
              <a:off x="1912938" y="5873750"/>
              <a:ext cx="833437" cy="301625"/>
            </a:xfrm>
            <a:custGeom>
              <a:avLst/>
              <a:gdLst>
                <a:gd name="T0" fmla="*/ 206 w 226"/>
                <a:gd name="T1" fmla="*/ 19 h 82"/>
                <a:gd name="T2" fmla="*/ 161 w 226"/>
                <a:gd name="T3" fmla="*/ 48 h 82"/>
                <a:gd name="T4" fmla="*/ 98 w 226"/>
                <a:gd name="T5" fmla="*/ 50 h 82"/>
                <a:gd name="T6" fmla="*/ 73 w 226"/>
                <a:gd name="T7" fmla="*/ 57 h 82"/>
                <a:gd name="T8" fmla="*/ 33 w 226"/>
                <a:gd name="T9" fmla="*/ 60 h 82"/>
                <a:gd name="T10" fmla="*/ 12 w 226"/>
                <a:gd name="T11" fmla="*/ 53 h 82"/>
                <a:gd name="T12" fmla="*/ 1 w 226"/>
                <a:gd name="T13" fmla="*/ 43 h 82"/>
                <a:gd name="T14" fmla="*/ 0 w 226"/>
                <a:gd name="T15" fmla="*/ 62 h 82"/>
                <a:gd name="T16" fmla="*/ 53 w 226"/>
                <a:gd name="T17" fmla="*/ 82 h 82"/>
                <a:gd name="T18" fmla="*/ 90 w 226"/>
                <a:gd name="T19" fmla="*/ 73 h 82"/>
                <a:gd name="T20" fmla="*/ 90 w 226"/>
                <a:gd name="T21" fmla="*/ 72 h 82"/>
                <a:gd name="T22" fmla="*/ 90 w 226"/>
                <a:gd name="T23" fmla="*/ 60 h 82"/>
                <a:gd name="T24" fmla="*/ 167 w 226"/>
                <a:gd name="T25" fmla="*/ 54 h 82"/>
                <a:gd name="T26" fmla="*/ 219 w 226"/>
                <a:gd name="T27" fmla="*/ 11 h 82"/>
                <a:gd name="T28" fmla="*/ 226 w 226"/>
                <a:gd name="T29" fmla="*/ 0 h 82"/>
                <a:gd name="T30" fmla="*/ 206 w 226"/>
                <a:gd name="T31" fmla="*/ 1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6" h="82">
                  <a:moveTo>
                    <a:pt x="206" y="19"/>
                  </a:moveTo>
                  <a:cubicBezTo>
                    <a:pt x="193" y="31"/>
                    <a:pt x="178" y="43"/>
                    <a:pt x="161" y="48"/>
                  </a:cubicBezTo>
                  <a:cubicBezTo>
                    <a:pt x="140" y="53"/>
                    <a:pt x="118" y="47"/>
                    <a:pt x="98" y="50"/>
                  </a:cubicBezTo>
                  <a:cubicBezTo>
                    <a:pt x="89" y="52"/>
                    <a:pt x="81" y="55"/>
                    <a:pt x="73" y="57"/>
                  </a:cubicBezTo>
                  <a:cubicBezTo>
                    <a:pt x="60" y="60"/>
                    <a:pt x="46" y="61"/>
                    <a:pt x="33" y="60"/>
                  </a:cubicBezTo>
                  <a:cubicBezTo>
                    <a:pt x="25" y="59"/>
                    <a:pt x="18" y="57"/>
                    <a:pt x="12" y="53"/>
                  </a:cubicBezTo>
                  <a:cubicBezTo>
                    <a:pt x="8" y="51"/>
                    <a:pt x="4" y="47"/>
                    <a:pt x="1" y="43"/>
                  </a:cubicBezTo>
                  <a:cubicBezTo>
                    <a:pt x="1" y="50"/>
                    <a:pt x="1" y="56"/>
                    <a:pt x="0" y="62"/>
                  </a:cubicBezTo>
                  <a:cubicBezTo>
                    <a:pt x="15" y="75"/>
                    <a:pt x="34" y="82"/>
                    <a:pt x="53" y="82"/>
                  </a:cubicBezTo>
                  <a:cubicBezTo>
                    <a:pt x="66" y="81"/>
                    <a:pt x="78" y="78"/>
                    <a:pt x="90" y="73"/>
                  </a:cubicBezTo>
                  <a:cubicBezTo>
                    <a:pt x="90" y="73"/>
                    <a:pt x="90" y="72"/>
                    <a:pt x="90" y="72"/>
                  </a:cubicBezTo>
                  <a:cubicBezTo>
                    <a:pt x="90" y="60"/>
                    <a:pt x="90" y="60"/>
                    <a:pt x="90" y="60"/>
                  </a:cubicBezTo>
                  <a:cubicBezTo>
                    <a:pt x="116" y="60"/>
                    <a:pt x="142" y="61"/>
                    <a:pt x="167" y="54"/>
                  </a:cubicBezTo>
                  <a:cubicBezTo>
                    <a:pt x="189" y="48"/>
                    <a:pt x="205" y="29"/>
                    <a:pt x="219" y="11"/>
                  </a:cubicBezTo>
                  <a:cubicBezTo>
                    <a:pt x="222" y="7"/>
                    <a:pt x="224" y="4"/>
                    <a:pt x="226" y="0"/>
                  </a:cubicBezTo>
                  <a:cubicBezTo>
                    <a:pt x="220" y="6"/>
                    <a:pt x="213" y="13"/>
                    <a:pt x="206" y="19"/>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sp>
        <p:nvSpPr>
          <p:cNvPr id="568" name="Text Placeholder 1"/>
          <p:cNvSpPr>
            <a:spLocks noGrp="1"/>
          </p:cNvSpPr>
          <p:nvPr>
            <p:ph type="body" sz="quarter" idx="10"/>
          </p:nvPr>
        </p:nvSpPr>
        <p:spPr>
          <a:xfrm>
            <a:off x="470660" y="876888"/>
            <a:ext cx="4160886" cy="1283068"/>
          </a:xfrm>
        </p:spPr>
        <p:txBody>
          <a:bodyPr/>
          <a:lstStyle/>
          <a:p>
            <a:r>
              <a:rPr lang="pt-BR" sz="2000" dirty="0">
                <a:solidFill>
                  <a:schemeClr val="accent1"/>
                </a:solidFill>
                <a:latin typeface="Aharoni" panose="02010803020104030203" pitchFamily="2" charset="-79"/>
                <a:cs typeface="Aharoni" panose="02010803020104030203" pitchFamily="2" charset="-79"/>
              </a:rPr>
              <a:t>§ 1º O </a:t>
            </a:r>
            <a:r>
              <a:rPr lang="pt-BR" sz="2000" b="1" dirty="0">
                <a:solidFill>
                  <a:schemeClr val="accent1"/>
                </a:solidFill>
                <a:latin typeface="Aharoni" panose="02010803020104030203" pitchFamily="2" charset="-79"/>
                <a:cs typeface="Aharoni" panose="02010803020104030203" pitchFamily="2" charset="-79"/>
              </a:rPr>
              <a:t>ESTUDO TÉCNICO PRELIMINAR </a:t>
            </a:r>
            <a:r>
              <a:rPr lang="pt-BR" sz="2000" dirty="0">
                <a:solidFill>
                  <a:schemeClr val="accent1"/>
                </a:solidFill>
                <a:latin typeface="Aharoni" panose="02010803020104030203" pitchFamily="2" charset="-79"/>
                <a:cs typeface="Aharoni" panose="02010803020104030203" pitchFamily="2" charset="-79"/>
              </a:rPr>
              <a:t>... </a:t>
            </a:r>
            <a:r>
              <a:rPr lang="pt-BR" sz="2000" dirty="0">
                <a:solidFill>
                  <a:srgbClr val="FF0000"/>
                </a:solidFill>
                <a:latin typeface="Aharoni" panose="02010803020104030203" pitchFamily="2" charset="-79"/>
                <a:cs typeface="Aharoni" panose="02010803020104030203" pitchFamily="2" charset="-79"/>
              </a:rPr>
              <a:t>DEVERÁ</a:t>
            </a:r>
            <a:r>
              <a:rPr lang="pt-BR" sz="2000" dirty="0">
                <a:latin typeface="Aharoni" panose="02010803020104030203" pitchFamily="2" charset="-79"/>
                <a:cs typeface="Aharoni" panose="02010803020104030203" pitchFamily="2" charset="-79"/>
              </a:rPr>
              <a:t> </a:t>
            </a:r>
            <a:r>
              <a:rPr lang="pt-BR" sz="2000" b="1" dirty="0">
                <a:solidFill>
                  <a:schemeClr val="accent1"/>
                </a:solidFill>
                <a:latin typeface="Aharoni" panose="02010803020104030203" pitchFamily="2" charset="-79"/>
                <a:cs typeface="Aharoni" panose="02010803020104030203" pitchFamily="2" charset="-79"/>
              </a:rPr>
              <a:t>EVIDENCIAR O PROBLEMA A SER RESOLVIDO</a:t>
            </a:r>
            <a:r>
              <a:rPr lang="pt-BR" sz="2000" dirty="0">
                <a:solidFill>
                  <a:schemeClr val="accent1"/>
                </a:solidFill>
                <a:latin typeface="Aharoni" panose="02010803020104030203" pitchFamily="2" charset="-79"/>
                <a:cs typeface="Aharoni" panose="02010803020104030203" pitchFamily="2" charset="-79"/>
              </a:rPr>
              <a:t> </a:t>
            </a:r>
            <a:r>
              <a:rPr lang="pt-BR" sz="2000" dirty="0">
                <a:solidFill>
                  <a:schemeClr val="tx1"/>
                </a:solidFill>
                <a:latin typeface="Aharoni" panose="02010803020104030203" pitchFamily="2" charset="-79"/>
                <a:cs typeface="Aharoni" panose="02010803020104030203" pitchFamily="2" charset="-79"/>
              </a:rPr>
              <a:t>e a sua </a:t>
            </a:r>
            <a:r>
              <a:rPr lang="pt-BR" sz="2000" b="1" dirty="0">
                <a:solidFill>
                  <a:schemeClr val="accent1"/>
                </a:solidFill>
                <a:latin typeface="Aharoni" panose="02010803020104030203" pitchFamily="2" charset="-79"/>
                <a:cs typeface="Aharoni" panose="02010803020104030203" pitchFamily="2" charset="-79"/>
              </a:rPr>
              <a:t>MELHOR SOLUÇÃO</a:t>
            </a:r>
            <a:r>
              <a:rPr lang="pt-BR" sz="2000" dirty="0">
                <a:latin typeface="Aharoni" panose="02010803020104030203" pitchFamily="2" charset="-79"/>
                <a:cs typeface="Aharoni" panose="02010803020104030203" pitchFamily="2" charset="-79"/>
              </a:rPr>
              <a:t>, </a:t>
            </a:r>
            <a:r>
              <a:rPr lang="pt-BR" sz="2000" dirty="0">
                <a:solidFill>
                  <a:schemeClr val="tx1"/>
                </a:solidFill>
                <a:latin typeface="Aharoni" panose="02010803020104030203" pitchFamily="2" charset="-79"/>
                <a:cs typeface="Aharoni" panose="02010803020104030203" pitchFamily="2" charset="-79"/>
              </a:rPr>
              <a:t>de modo a permitir a </a:t>
            </a:r>
            <a:r>
              <a:rPr lang="pt-BR" sz="2000" dirty="0">
                <a:solidFill>
                  <a:schemeClr val="accent1"/>
                </a:solidFill>
                <a:latin typeface="Aharoni" panose="02010803020104030203" pitchFamily="2" charset="-79"/>
                <a:cs typeface="Aharoni" panose="02010803020104030203" pitchFamily="2" charset="-79"/>
              </a:rPr>
              <a:t>AVALIAÇÃO</a:t>
            </a:r>
            <a:r>
              <a:rPr lang="pt-BR" sz="2000" dirty="0">
                <a:latin typeface="Aharoni" panose="02010803020104030203" pitchFamily="2" charset="-79"/>
                <a:cs typeface="Aharoni" panose="02010803020104030203" pitchFamily="2" charset="-79"/>
              </a:rPr>
              <a:t> </a:t>
            </a:r>
            <a:r>
              <a:rPr lang="pt-BR" sz="2000" dirty="0">
                <a:solidFill>
                  <a:schemeClr val="tx1"/>
                </a:solidFill>
                <a:latin typeface="Aharoni" panose="02010803020104030203" pitchFamily="2" charset="-79"/>
                <a:cs typeface="Aharoni" panose="02010803020104030203" pitchFamily="2" charset="-79"/>
              </a:rPr>
              <a:t>da</a:t>
            </a:r>
            <a:r>
              <a:rPr lang="pt-BR" sz="2000" dirty="0">
                <a:latin typeface="Aharoni" panose="02010803020104030203" pitchFamily="2" charset="-79"/>
                <a:cs typeface="Aharoni" panose="02010803020104030203" pitchFamily="2" charset="-79"/>
              </a:rPr>
              <a:t> </a:t>
            </a:r>
            <a:r>
              <a:rPr lang="pt-BR" sz="2000" dirty="0">
                <a:solidFill>
                  <a:schemeClr val="accent1"/>
                </a:solidFill>
                <a:latin typeface="Aharoni" panose="02010803020104030203" pitchFamily="2" charset="-79"/>
                <a:cs typeface="Aharoni" panose="02010803020104030203" pitchFamily="2" charset="-79"/>
              </a:rPr>
              <a:t>VIABILIDADE TÉCNICA E ECONÔMICA DA CONTRATAÇÃO</a:t>
            </a:r>
            <a:r>
              <a:rPr lang="pt-BR" sz="2000" dirty="0">
                <a:latin typeface="Aharoni" panose="02010803020104030203" pitchFamily="2" charset="-79"/>
                <a:cs typeface="Aharoni" panose="02010803020104030203" pitchFamily="2" charset="-79"/>
              </a:rPr>
              <a:t>, </a:t>
            </a:r>
            <a:r>
              <a:rPr lang="pt-BR" sz="2000" dirty="0">
                <a:solidFill>
                  <a:schemeClr val="tx1"/>
                </a:solidFill>
                <a:latin typeface="Aharoni" panose="02010803020104030203" pitchFamily="2" charset="-79"/>
                <a:cs typeface="Aharoni" panose="02010803020104030203" pitchFamily="2" charset="-79"/>
              </a:rPr>
              <a:t>e conterá os seguintes elementos:</a:t>
            </a:r>
          </a:p>
          <a:p>
            <a:endParaRPr lang="ru-RU" sz="2000" dirty="0"/>
          </a:p>
        </p:txBody>
      </p:sp>
      <p:sp>
        <p:nvSpPr>
          <p:cNvPr id="67" name="CaixaDeTexto 66">
            <a:extLst>
              <a:ext uri="{FF2B5EF4-FFF2-40B4-BE49-F238E27FC236}">
                <a16:creationId xmlns:a16="http://schemas.microsoft.com/office/drawing/2014/main" id="{8710F636-D3D1-4F29-8EF6-0DDBAD07CAF4}"/>
              </a:ext>
            </a:extLst>
          </p:cNvPr>
          <p:cNvSpPr txBox="1"/>
          <p:nvPr/>
        </p:nvSpPr>
        <p:spPr>
          <a:xfrm>
            <a:off x="1860016" y="99741"/>
            <a:ext cx="5766869" cy="553998"/>
          </a:xfrm>
          <a:prstGeom prst="rect">
            <a:avLst/>
          </a:prstGeom>
          <a:noFill/>
        </p:spPr>
        <p:txBody>
          <a:bodyPr wrap="square">
            <a:spAutoFit/>
          </a:bodyPr>
          <a:lstStyle/>
          <a:p>
            <a:r>
              <a:rPr lang="pt-BR" sz="3000" b="1" dirty="0">
                <a:latin typeface="Aharoni" panose="02010803020104030203" pitchFamily="2" charset="-79"/>
                <a:ea typeface="Calibri" panose="020F0502020204030204" pitchFamily="34" charset="0"/>
                <a:cs typeface="Aharoni" panose="02010803020104030203" pitchFamily="2" charset="-79"/>
              </a:rPr>
              <a:t>ESTUDO TÉCNICO PRELIMINAR</a:t>
            </a:r>
            <a:endParaRPr lang="pt-BR" sz="30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66742473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7000">
                                      <p:stCondLst>
                                        <p:cond delay="0"/>
                                      </p:stCondLst>
                                      <p:childTnLst>
                                        <p:set>
                                          <p:cBhvr>
                                            <p:cTn id="6" dur="1" fill="hold">
                                              <p:stCondLst>
                                                <p:cond delay="0"/>
                                              </p:stCondLst>
                                            </p:cTn>
                                            <p:tgtEl>
                                              <p:spTgt spid="512"/>
                                            </p:tgtEl>
                                            <p:attrNameLst>
                                              <p:attrName>style.visibility</p:attrName>
                                            </p:attrNameLst>
                                          </p:cBhvr>
                                          <p:to>
                                            <p:strVal val="visible"/>
                                          </p:to>
                                        </p:set>
                                        <p:anim calcmode="lin" valueType="num" p14:bounceEnd="67000">
                                          <p:cBhvr additive="base">
                                            <p:cTn id="7" dur="1000" fill="hold"/>
                                            <p:tgtEl>
                                              <p:spTgt spid="512"/>
                                            </p:tgtEl>
                                            <p:attrNameLst>
                                              <p:attrName>ppt_x</p:attrName>
                                            </p:attrNameLst>
                                          </p:cBhvr>
                                          <p:tavLst>
                                            <p:tav tm="0">
                                              <p:val>
                                                <p:strVal val="#ppt_x"/>
                                              </p:val>
                                            </p:tav>
                                            <p:tav tm="100000">
                                              <p:val>
                                                <p:strVal val="#ppt_x"/>
                                              </p:val>
                                            </p:tav>
                                          </p:tavLst>
                                        </p:anim>
                                        <p:anim calcmode="lin" valueType="num" p14:bounceEnd="67000">
                                          <p:cBhvr additive="base">
                                            <p:cTn id="8" dur="1000" fill="hold"/>
                                            <p:tgtEl>
                                              <p:spTgt spid="5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7000">
                                      <p:stCondLst>
                                        <p:cond delay="100"/>
                                      </p:stCondLst>
                                      <p:childTnLst>
                                        <p:set>
                                          <p:cBhvr>
                                            <p:cTn id="10" dur="1" fill="hold">
                                              <p:stCondLst>
                                                <p:cond delay="0"/>
                                              </p:stCondLst>
                                            </p:cTn>
                                            <p:tgtEl>
                                              <p:spTgt spid="511"/>
                                            </p:tgtEl>
                                            <p:attrNameLst>
                                              <p:attrName>style.visibility</p:attrName>
                                            </p:attrNameLst>
                                          </p:cBhvr>
                                          <p:to>
                                            <p:strVal val="visible"/>
                                          </p:to>
                                        </p:set>
                                        <p:anim calcmode="lin" valueType="num" p14:bounceEnd="67000">
                                          <p:cBhvr additive="base">
                                            <p:cTn id="11" dur="1000" fill="hold"/>
                                            <p:tgtEl>
                                              <p:spTgt spid="511"/>
                                            </p:tgtEl>
                                            <p:attrNameLst>
                                              <p:attrName>ppt_x</p:attrName>
                                            </p:attrNameLst>
                                          </p:cBhvr>
                                          <p:tavLst>
                                            <p:tav tm="0">
                                              <p:val>
                                                <p:strVal val="#ppt_x"/>
                                              </p:val>
                                            </p:tav>
                                            <p:tav tm="100000">
                                              <p:val>
                                                <p:strVal val="#ppt_x"/>
                                              </p:val>
                                            </p:tav>
                                          </p:tavLst>
                                        </p:anim>
                                        <p:anim calcmode="lin" valueType="num" p14:bounceEnd="67000">
                                          <p:cBhvr additive="base">
                                            <p:cTn id="12" dur="1000" fill="hold"/>
                                            <p:tgtEl>
                                              <p:spTgt spid="5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7000">
                                      <p:stCondLst>
                                        <p:cond delay="200"/>
                                      </p:stCondLst>
                                      <p:childTnLst>
                                        <p:set>
                                          <p:cBhvr>
                                            <p:cTn id="14" dur="1" fill="hold">
                                              <p:stCondLst>
                                                <p:cond delay="0"/>
                                              </p:stCondLst>
                                            </p:cTn>
                                            <p:tgtEl>
                                              <p:spTgt spid="510"/>
                                            </p:tgtEl>
                                            <p:attrNameLst>
                                              <p:attrName>style.visibility</p:attrName>
                                            </p:attrNameLst>
                                          </p:cBhvr>
                                          <p:to>
                                            <p:strVal val="visible"/>
                                          </p:to>
                                        </p:set>
                                        <p:anim calcmode="lin" valueType="num" p14:bounceEnd="67000">
                                          <p:cBhvr additive="base">
                                            <p:cTn id="15" dur="1000" fill="hold"/>
                                            <p:tgtEl>
                                              <p:spTgt spid="510"/>
                                            </p:tgtEl>
                                            <p:attrNameLst>
                                              <p:attrName>ppt_x</p:attrName>
                                            </p:attrNameLst>
                                          </p:cBhvr>
                                          <p:tavLst>
                                            <p:tav tm="0">
                                              <p:val>
                                                <p:strVal val="#ppt_x"/>
                                              </p:val>
                                            </p:tav>
                                            <p:tav tm="100000">
                                              <p:val>
                                                <p:strVal val="#ppt_x"/>
                                              </p:val>
                                            </p:tav>
                                          </p:tavLst>
                                        </p:anim>
                                        <p:anim calcmode="lin" valueType="num" p14:bounceEnd="67000">
                                          <p:cBhvr additive="base">
                                            <p:cTn id="16" dur="1000" fill="hold"/>
                                            <p:tgtEl>
                                              <p:spTgt spid="5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7000">
                                      <p:stCondLst>
                                        <p:cond delay="300"/>
                                      </p:stCondLst>
                                      <p:childTnLst>
                                        <p:set>
                                          <p:cBhvr>
                                            <p:cTn id="18" dur="1" fill="hold">
                                              <p:stCondLst>
                                                <p:cond delay="0"/>
                                              </p:stCondLst>
                                            </p:cTn>
                                            <p:tgtEl>
                                              <p:spTgt spid="509"/>
                                            </p:tgtEl>
                                            <p:attrNameLst>
                                              <p:attrName>style.visibility</p:attrName>
                                            </p:attrNameLst>
                                          </p:cBhvr>
                                          <p:to>
                                            <p:strVal val="visible"/>
                                          </p:to>
                                        </p:set>
                                        <p:anim calcmode="lin" valueType="num" p14:bounceEnd="67000">
                                          <p:cBhvr additive="base">
                                            <p:cTn id="19" dur="1000" fill="hold"/>
                                            <p:tgtEl>
                                              <p:spTgt spid="509"/>
                                            </p:tgtEl>
                                            <p:attrNameLst>
                                              <p:attrName>ppt_x</p:attrName>
                                            </p:attrNameLst>
                                          </p:cBhvr>
                                          <p:tavLst>
                                            <p:tav tm="0">
                                              <p:val>
                                                <p:strVal val="#ppt_x"/>
                                              </p:val>
                                            </p:tav>
                                            <p:tav tm="100000">
                                              <p:val>
                                                <p:strVal val="#ppt_x"/>
                                              </p:val>
                                            </p:tav>
                                          </p:tavLst>
                                        </p:anim>
                                        <p:anim calcmode="lin" valueType="num" p14:bounceEnd="67000">
                                          <p:cBhvr additive="base">
                                            <p:cTn id="20" dur="1000" fill="hold"/>
                                            <p:tgtEl>
                                              <p:spTgt spid="50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7000">
                                      <p:stCondLst>
                                        <p:cond delay="400"/>
                                      </p:stCondLst>
                                      <p:childTnLst>
                                        <p:set>
                                          <p:cBhvr>
                                            <p:cTn id="22" dur="1" fill="hold">
                                              <p:stCondLst>
                                                <p:cond delay="0"/>
                                              </p:stCondLst>
                                            </p:cTn>
                                            <p:tgtEl>
                                              <p:spTgt spid="508"/>
                                            </p:tgtEl>
                                            <p:attrNameLst>
                                              <p:attrName>style.visibility</p:attrName>
                                            </p:attrNameLst>
                                          </p:cBhvr>
                                          <p:to>
                                            <p:strVal val="visible"/>
                                          </p:to>
                                        </p:set>
                                        <p:anim calcmode="lin" valueType="num" p14:bounceEnd="67000">
                                          <p:cBhvr additive="base">
                                            <p:cTn id="23" dur="1000" fill="hold"/>
                                            <p:tgtEl>
                                              <p:spTgt spid="508"/>
                                            </p:tgtEl>
                                            <p:attrNameLst>
                                              <p:attrName>ppt_x</p:attrName>
                                            </p:attrNameLst>
                                          </p:cBhvr>
                                          <p:tavLst>
                                            <p:tav tm="0">
                                              <p:val>
                                                <p:strVal val="#ppt_x"/>
                                              </p:val>
                                            </p:tav>
                                            <p:tav tm="100000">
                                              <p:val>
                                                <p:strVal val="#ppt_x"/>
                                              </p:val>
                                            </p:tav>
                                          </p:tavLst>
                                        </p:anim>
                                        <p:anim calcmode="lin" valueType="num" p14:bounceEnd="67000">
                                          <p:cBhvr additive="base">
                                            <p:cTn id="24" dur="1000" fill="hold"/>
                                            <p:tgtEl>
                                              <p:spTgt spid="50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7000">
                                      <p:stCondLst>
                                        <p:cond delay="500"/>
                                      </p:stCondLst>
                                      <p:childTnLst>
                                        <p:set>
                                          <p:cBhvr>
                                            <p:cTn id="26" dur="1" fill="hold">
                                              <p:stCondLst>
                                                <p:cond delay="0"/>
                                              </p:stCondLst>
                                            </p:cTn>
                                            <p:tgtEl>
                                              <p:spTgt spid="507"/>
                                            </p:tgtEl>
                                            <p:attrNameLst>
                                              <p:attrName>style.visibility</p:attrName>
                                            </p:attrNameLst>
                                          </p:cBhvr>
                                          <p:to>
                                            <p:strVal val="visible"/>
                                          </p:to>
                                        </p:set>
                                        <p:anim calcmode="lin" valueType="num" p14:bounceEnd="67000">
                                          <p:cBhvr additive="base">
                                            <p:cTn id="27" dur="1000" fill="hold"/>
                                            <p:tgtEl>
                                              <p:spTgt spid="507"/>
                                            </p:tgtEl>
                                            <p:attrNameLst>
                                              <p:attrName>ppt_x</p:attrName>
                                            </p:attrNameLst>
                                          </p:cBhvr>
                                          <p:tavLst>
                                            <p:tav tm="0">
                                              <p:val>
                                                <p:strVal val="#ppt_x"/>
                                              </p:val>
                                            </p:tav>
                                            <p:tav tm="100000">
                                              <p:val>
                                                <p:strVal val="#ppt_x"/>
                                              </p:val>
                                            </p:tav>
                                          </p:tavLst>
                                        </p:anim>
                                        <p:anim calcmode="lin" valueType="num" p14:bounceEnd="67000">
                                          <p:cBhvr additive="base">
                                            <p:cTn id="28" dur="1000" fill="hold"/>
                                            <p:tgtEl>
                                              <p:spTgt spid="507"/>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14:presetBounceEnd="67000">
                                      <p:stCondLst>
                                        <p:cond delay="600"/>
                                      </p:stCondLst>
                                      <p:childTnLst>
                                        <p:set>
                                          <p:cBhvr>
                                            <p:cTn id="30" dur="1" fill="hold">
                                              <p:stCondLst>
                                                <p:cond delay="0"/>
                                              </p:stCondLst>
                                            </p:cTn>
                                            <p:tgtEl>
                                              <p:spTgt spid="547"/>
                                            </p:tgtEl>
                                            <p:attrNameLst>
                                              <p:attrName>style.visibility</p:attrName>
                                            </p:attrNameLst>
                                          </p:cBhvr>
                                          <p:to>
                                            <p:strVal val="visible"/>
                                          </p:to>
                                        </p:set>
                                        <p:anim calcmode="lin" valueType="num" p14:bounceEnd="67000">
                                          <p:cBhvr additive="base">
                                            <p:cTn id="31" dur="1000" fill="hold"/>
                                            <p:tgtEl>
                                              <p:spTgt spid="547"/>
                                            </p:tgtEl>
                                            <p:attrNameLst>
                                              <p:attrName>ppt_x</p:attrName>
                                            </p:attrNameLst>
                                          </p:cBhvr>
                                          <p:tavLst>
                                            <p:tav tm="0">
                                              <p:val>
                                                <p:strVal val="0-#ppt_w/2"/>
                                              </p:val>
                                            </p:tav>
                                            <p:tav tm="100000">
                                              <p:val>
                                                <p:strVal val="#ppt_x"/>
                                              </p:val>
                                            </p:tav>
                                          </p:tavLst>
                                        </p:anim>
                                        <p:anim calcmode="lin" valueType="num" p14:bounceEnd="67000">
                                          <p:cBhvr additive="base">
                                            <p:cTn id="32" dur="1000" fill="hold"/>
                                            <p:tgtEl>
                                              <p:spTgt spid="547"/>
                                            </p:tgtEl>
                                            <p:attrNameLst>
                                              <p:attrName>ppt_y</p:attrName>
                                            </p:attrNameLst>
                                          </p:cBhvr>
                                          <p:tavLst>
                                            <p:tav tm="0">
                                              <p:val>
                                                <p:strVal val="1+#ppt_h/2"/>
                                              </p:val>
                                            </p:tav>
                                            <p:tav tm="100000">
                                              <p:val>
                                                <p:strVal val="#ppt_y"/>
                                              </p:val>
                                            </p:tav>
                                          </p:tavLst>
                                        </p:anim>
                                      </p:childTnLst>
                                    </p:cTn>
                                  </p:par>
                                  <p:par>
                                    <p:cTn id="33" presetID="2" presetClass="entr" presetSubtype="1" fill="hold" nodeType="withEffect" p14:presetBounceEnd="67000">
                                      <p:stCondLst>
                                        <p:cond delay="700"/>
                                      </p:stCondLst>
                                      <p:childTnLst>
                                        <p:set>
                                          <p:cBhvr>
                                            <p:cTn id="34" dur="1" fill="hold">
                                              <p:stCondLst>
                                                <p:cond delay="0"/>
                                              </p:stCondLst>
                                            </p:cTn>
                                            <p:tgtEl>
                                              <p:spTgt spid="531"/>
                                            </p:tgtEl>
                                            <p:attrNameLst>
                                              <p:attrName>style.visibility</p:attrName>
                                            </p:attrNameLst>
                                          </p:cBhvr>
                                          <p:to>
                                            <p:strVal val="visible"/>
                                          </p:to>
                                        </p:set>
                                        <p:anim calcmode="lin" valueType="num" p14:bounceEnd="67000">
                                          <p:cBhvr additive="base">
                                            <p:cTn id="35" dur="1000" fill="hold"/>
                                            <p:tgtEl>
                                              <p:spTgt spid="531"/>
                                            </p:tgtEl>
                                            <p:attrNameLst>
                                              <p:attrName>ppt_x</p:attrName>
                                            </p:attrNameLst>
                                          </p:cBhvr>
                                          <p:tavLst>
                                            <p:tav tm="0">
                                              <p:val>
                                                <p:strVal val="#ppt_x"/>
                                              </p:val>
                                            </p:tav>
                                            <p:tav tm="100000">
                                              <p:val>
                                                <p:strVal val="#ppt_x"/>
                                              </p:val>
                                            </p:tav>
                                          </p:tavLst>
                                        </p:anim>
                                        <p:anim calcmode="lin" valueType="num" p14:bounceEnd="67000">
                                          <p:cBhvr additive="base">
                                            <p:cTn id="36" dur="1000" fill="hold"/>
                                            <p:tgtEl>
                                              <p:spTgt spid="531"/>
                                            </p:tgtEl>
                                            <p:attrNameLst>
                                              <p:attrName>ppt_y</p:attrName>
                                            </p:attrNameLst>
                                          </p:cBhvr>
                                          <p:tavLst>
                                            <p:tav tm="0">
                                              <p:val>
                                                <p:strVal val="0-#ppt_h/2"/>
                                              </p:val>
                                            </p:tav>
                                            <p:tav tm="100000">
                                              <p:val>
                                                <p:strVal val="#ppt_y"/>
                                              </p:val>
                                            </p:tav>
                                          </p:tavLst>
                                        </p:anim>
                                      </p:childTnLst>
                                    </p:cTn>
                                  </p:par>
                                  <p:par>
                                    <p:cTn id="37" presetID="2" presetClass="entr" presetSubtype="12" fill="hold" nodeType="withEffect" p14:presetBounceEnd="67000">
                                      <p:stCondLst>
                                        <p:cond delay="800"/>
                                      </p:stCondLst>
                                      <p:childTnLst>
                                        <p:set>
                                          <p:cBhvr>
                                            <p:cTn id="38" dur="1" fill="hold">
                                              <p:stCondLst>
                                                <p:cond delay="0"/>
                                              </p:stCondLst>
                                            </p:cTn>
                                            <p:tgtEl>
                                              <p:spTgt spid="538"/>
                                            </p:tgtEl>
                                            <p:attrNameLst>
                                              <p:attrName>style.visibility</p:attrName>
                                            </p:attrNameLst>
                                          </p:cBhvr>
                                          <p:to>
                                            <p:strVal val="visible"/>
                                          </p:to>
                                        </p:set>
                                        <p:anim calcmode="lin" valueType="num" p14:bounceEnd="67000">
                                          <p:cBhvr additive="base">
                                            <p:cTn id="39" dur="1000" fill="hold"/>
                                            <p:tgtEl>
                                              <p:spTgt spid="538"/>
                                            </p:tgtEl>
                                            <p:attrNameLst>
                                              <p:attrName>ppt_x</p:attrName>
                                            </p:attrNameLst>
                                          </p:cBhvr>
                                          <p:tavLst>
                                            <p:tav tm="0">
                                              <p:val>
                                                <p:strVal val="0-#ppt_w/2"/>
                                              </p:val>
                                            </p:tav>
                                            <p:tav tm="100000">
                                              <p:val>
                                                <p:strVal val="#ppt_x"/>
                                              </p:val>
                                            </p:tav>
                                          </p:tavLst>
                                        </p:anim>
                                        <p:anim calcmode="lin" valueType="num" p14:bounceEnd="67000">
                                          <p:cBhvr additive="base">
                                            <p:cTn id="40" dur="1000" fill="hold"/>
                                            <p:tgtEl>
                                              <p:spTgt spid="538"/>
                                            </p:tgtEl>
                                            <p:attrNameLst>
                                              <p:attrName>ppt_y</p:attrName>
                                            </p:attrNameLst>
                                          </p:cBhvr>
                                          <p:tavLst>
                                            <p:tav tm="0">
                                              <p:val>
                                                <p:strVal val="1+#ppt_h/2"/>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568">
                                                <p:txEl>
                                                  <p:pRg st="0" end="0"/>
                                                </p:txEl>
                                              </p:spTgt>
                                            </p:tgtEl>
                                            <p:attrNameLst>
                                              <p:attrName>style.visibility</p:attrName>
                                            </p:attrNameLst>
                                          </p:cBhvr>
                                          <p:to>
                                            <p:strVal val="visible"/>
                                          </p:to>
                                        </p:set>
                                        <p:anim calcmode="lin" valueType="num">
                                          <p:cBhvr additive="base">
                                            <p:cTn id="43" dur="500" fill="hold"/>
                                            <p:tgtEl>
                                              <p:spTgt spid="568">
                                                <p:txEl>
                                                  <p:pRg st="0" end="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6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 grpId="0" bui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
                                            </p:tgtEl>
                                            <p:attrNameLst>
                                              <p:attrName>style.visibility</p:attrName>
                                            </p:attrNameLst>
                                          </p:cBhvr>
                                          <p:to>
                                            <p:strVal val="visible"/>
                                          </p:to>
                                        </p:set>
                                        <p:anim calcmode="lin" valueType="num">
                                          <p:cBhvr additive="base">
                                            <p:cTn id="7" dur="1000" fill="hold"/>
                                            <p:tgtEl>
                                              <p:spTgt spid="512"/>
                                            </p:tgtEl>
                                            <p:attrNameLst>
                                              <p:attrName>ppt_x</p:attrName>
                                            </p:attrNameLst>
                                          </p:cBhvr>
                                          <p:tavLst>
                                            <p:tav tm="0">
                                              <p:val>
                                                <p:strVal val="#ppt_x"/>
                                              </p:val>
                                            </p:tav>
                                            <p:tav tm="100000">
                                              <p:val>
                                                <p:strVal val="#ppt_x"/>
                                              </p:val>
                                            </p:tav>
                                          </p:tavLst>
                                        </p:anim>
                                        <p:anim calcmode="lin" valueType="num">
                                          <p:cBhvr additive="base">
                                            <p:cTn id="8" dur="1000" fill="hold"/>
                                            <p:tgtEl>
                                              <p:spTgt spid="5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00"/>
                                      </p:stCondLst>
                                      <p:childTnLst>
                                        <p:set>
                                          <p:cBhvr>
                                            <p:cTn id="10" dur="1" fill="hold">
                                              <p:stCondLst>
                                                <p:cond delay="0"/>
                                              </p:stCondLst>
                                            </p:cTn>
                                            <p:tgtEl>
                                              <p:spTgt spid="511"/>
                                            </p:tgtEl>
                                            <p:attrNameLst>
                                              <p:attrName>style.visibility</p:attrName>
                                            </p:attrNameLst>
                                          </p:cBhvr>
                                          <p:to>
                                            <p:strVal val="visible"/>
                                          </p:to>
                                        </p:set>
                                        <p:anim calcmode="lin" valueType="num">
                                          <p:cBhvr additive="base">
                                            <p:cTn id="11" dur="1000" fill="hold"/>
                                            <p:tgtEl>
                                              <p:spTgt spid="511"/>
                                            </p:tgtEl>
                                            <p:attrNameLst>
                                              <p:attrName>ppt_x</p:attrName>
                                            </p:attrNameLst>
                                          </p:cBhvr>
                                          <p:tavLst>
                                            <p:tav tm="0">
                                              <p:val>
                                                <p:strVal val="#ppt_x"/>
                                              </p:val>
                                            </p:tav>
                                            <p:tav tm="100000">
                                              <p:val>
                                                <p:strVal val="#ppt_x"/>
                                              </p:val>
                                            </p:tav>
                                          </p:tavLst>
                                        </p:anim>
                                        <p:anim calcmode="lin" valueType="num">
                                          <p:cBhvr additive="base">
                                            <p:cTn id="12" dur="1000" fill="hold"/>
                                            <p:tgtEl>
                                              <p:spTgt spid="5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
                                      </p:stCondLst>
                                      <p:childTnLst>
                                        <p:set>
                                          <p:cBhvr>
                                            <p:cTn id="14" dur="1" fill="hold">
                                              <p:stCondLst>
                                                <p:cond delay="0"/>
                                              </p:stCondLst>
                                            </p:cTn>
                                            <p:tgtEl>
                                              <p:spTgt spid="510"/>
                                            </p:tgtEl>
                                            <p:attrNameLst>
                                              <p:attrName>style.visibility</p:attrName>
                                            </p:attrNameLst>
                                          </p:cBhvr>
                                          <p:to>
                                            <p:strVal val="visible"/>
                                          </p:to>
                                        </p:set>
                                        <p:anim calcmode="lin" valueType="num">
                                          <p:cBhvr additive="base">
                                            <p:cTn id="15" dur="1000" fill="hold"/>
                                            <p:tgtEl>
                                              <p:spTgt spid="510"/>
                                            </p:tgtEl>
                                            <p:attrNameLst>
                                              <p:attrName>ppt_x</p:attrName>
                                            </p:attrNameLst>
                                          </p:cBhvr>
                                          <p:tavLst>
                                            <p:tav tm="0">
                                              <p:val>
                                                <p:strVal val="#ppt_x"/>
                                              </p:val>
                                            </p:tav>
                                            <p:tav tm="100000">
                                              <p:val>
                                                <p:strVal val="#ppt_x"/>
                                              </p:val>
                                            </p:tav>
                                          </p:tavLst>
                                        </p:anim>
                                        <p:anim calcmode="lin" valueType="num">
                                          <p:cBhvr additive="base">
                                            <p:cTn id="16" dur="1000" fill="hold"/>
                                            <p:tgtEl>
                                              <p:spTgt spid="5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300"/>
                                      </p:stCondLst>
                                      <p:childTnLst>
                                        <p:set>
                                          <p:cBhvr>
                                            <p:cTn id="18" dur="1" fill="hold">
                                              <p:stCondLst>
                                                <p:cond delay="0"/>
                                              </p:stCondLst>
                                            </p:cTn>
                                            <p:tgtEl>
                                              <p:spTgt spid="509"/>
                                            </p:tgtEl>
                                            <p:attrNameLst>
                                              <p:attrName>style.visibility</p:attrName>
                                            </p:attrNameLst>
                                          </p:cBhvr>
                                          <p:to>
                                            <p:strVal val="visible"/>
                                          </p:to>
                                        </p:set>
                                        <p:anim calcmode="lin" valueType="num">
                                          <p:cBhvr additive="base">
                                            <p:cTn id="19" dur="1000" fill="hold"/>
                                            <p:tgtEl>
                                              <p:spTgt spid="509"/>
                                            </p:tgtEl>
                                            <p:attrNameLst>
                                              <p:attrName>ppt_x</p:attrName>
                                            </p:attrNameLst>
                                          </p:cBhvr>
                                          <p:tavLst>
                                            <p:tav tm="0">
                                              <p:val>
                                                <p:strVal val="#ppt_x"/>
                                              </p:val>
                                            </p:tav>
                                            <p:tav tm="100000">
                                              <p:val>
                                                <p:strVal val="#ppt_x"/>
                                              </p:val>
                                            </p:tav>
                                          </p:tavLst>
                                        </p:anim>
                                        <p:anim calcmode="lin" valueType="num">
                                          <p:cBhvr additive="base">
                                            <p:cTn id="20" dur="1000" fill="hold"/>
                                            <p:tgtEl>
                                              <p:spTgt spid="50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400"/>
                                      </p:stCondLst>
                                      <p:childTnLst>
                                        <p:set>
                                          <p:cBhvr>
                                            <p:cTn id="22" dur="1" fill="hold">
                                              <p:stCondLst>
                                                <p:cond delay="0"/>
                                              </p:stCondLst>
                                            </p:cTn>
                                            <p:tgtEl>
                                              <p:spTgt spid="508"/>
                                            </p:tgtEl>
                                            <p:attrNameLst>
                                              <p:attrName>style.visibility</p:attrName>
                                            </p:attrNameLst>
                                          </p:cBhvr>
                                          <p:to>
                                            <p:strVal val="visible"/>
                                          </p:to>
                                        </p:set>
                                        <p:anim calcmode="lin" valueType="num">
                                          <p:cBhvr additive="base">
                                            <p:cTn id="23" dur="1000" fill="hold"/>
                                            <p:tgtEl>
                                              <p:spTgt spid="508"/>
                                            </p:tgtEl>
                                            <p:attrNameLst>
                                              <p:attrName>ppt_x</p:attrName>
                                            </p:attrNameLst>
                                          </p:cBhvr>
                                          <p:tavLst>
                                            <p:tav tm="0">
                                              <p:val>
                                                <p:strVal val="#ppt_x"/>
                                              </p:val>
                                            </p:tav>
                                            <p:tav tm="100000">
                                              <p:val>
                                                <p:strVal val="#ppt_x"/>
                                              </p:val>
                                            </p:tav>
                                          </p:tavLst>
                                        </p:anim>
                                        <p:anim calcmode="lin" valueType="num">
                                          <p:cBhvr additive="base">
                                            <p:cTn id="24" dur="1000" fill="hold"/>
                                            <p:tgtEl>
                                              <p:spTgt spid="50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500"/>
                                      </p:stCondLst>
                                      <p:childTnLst>
                                        <p:set>
                                          <p:cBhvr>
                                            <p:cTn id="26" dur="1" fill="hold">
                                              <p:stCondLst>
                                                <p:cond delay="0"/>
                                              </p:stCondLst>
                                            </p:cTn>
                                            <p:tgtEl>
                                              <p:spTgt spid="507"/>
                                            </p:tgtEl>
                                            <p:attrNameLst>
                                              <p:attrName>style.visibility</p:attrName>
                                            </p:attrNameLst>
                                          </p:cBhvr>
                                          <p:to>
                                            <p:strVal val="visible"/>
                                          </p:to>
                                        </p:set>
                                        <p:anim calcmode="lin" valueType="num">
                                          <p:cBhvr additive="base">
                                            <p:cTn id="27" dur="1000" fill="hold"/>
                                            <p:tgtEl>
                                              <p:spTgt spid="507"/>
                                            </p:tgtEl>
                                            <p:attrNameLst>
                                              <p:attrName>ppt_x</p:attrName>
                                            </p:attrNameLst>
                                          </p:cBhvr>
                                          <p:tavLst>
                                            <p:tav tm="0">
                                              <p:val>
                                                <p:strVal val="#ppt_x"/>
                                              </p:val>
                                            </p:tav>
                                            <p:tav tm="100000">
                                              <p:val>
                                                <p:strVal val="#ppt_x"/>
                                              </p:val>
                                            </p:tav>
                                          </p:tavLst>
                                        </p:anim>
                                        <p:anim calcmode="lin" valueType="num">
                                          <p:cBhvr additive="base">
                                            <p:cTn id="28" dur="1000" fill="hold"/>
                                            <p:tgtEl>
                                              <p:spTgt spid="507"/>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600"/>
                                      </p:stCondLst>
                                      <p:childTnLst>
                                        <p:set>
                                          <p:cBhvr>
                                            <p:cTn id="30" dur="1" fill="hold">
                                              <p:stCondLst>
                                                <p:cond delay="0"/>
                                              </p:stCondLst>
                                            </p:cTn>
                                            <p:tgtEl>
                                              <p:spTgt spid="547"/>
                                            </p:tgtEl>
                                            <p:attrNameLst>
                                              <p:attrName>style.visibility</p:attrName>
                                            </p:attrNameLst>
                                          </p:cBhvr>
                                          <p:to>
                                            <p:strVal val="visible"/>
                                          </p:to>
                                        </p:set>
                                        <p:anim calcmode="lin" valueType="num">
                                          <p:cBhvr additive="base">
                                            <p:cTn id="31" dur="1000" fill="hold"/>
                                            <p:tgtEl>
                                              <p:spTgt spid="547"/>
                                            </p:tgtEl>
                                            <p:attrNameLst>
                                              <p:attrName>ppt_x</p:attrName>
                                            </p:attrNameLst>
                                          </p:cBhvr>
                                          <p:tavLst>
                                            <p:tav tm="0">
                                              <p:val>
                                                <p:strVal val="0-#ppt_w/2"/>
                                              </p:val>
                                            </p:tav>
                                            <p:tav tm="100000">
                                              <p:val>
                                                <p:strVal val="#ppt_x"/>
                                              </p:val>
                                            </p:tav>
                                          </p:tavLst>
                                        </p:anim>
                                        <p:anim calcmode="lin" valueType="num">
                                          <p:cBhvr additive="base">
                                            <p:cTn id="32" dur="1000" fill="hold"/>
                                            <p:tgtEl>
                                              <p:spTgt spid="547"/>
                                            </p:tgtEl>
                                            <p:attrNameLst>
                                              <p:attrName>ppt_y</p:attrName>
                                            </p:attrNameLst>
                                          </p:cBhvr>
                                          <p:tavLst>
                                            <p:tav tm="0">
                                              <p:val>
                                                <p:strVal val="1+#ppt_h/2"/>
                                              </p:val>
                                            </p:tav>
                                            <p:tav tm="100000">
                                              <p:val>
                                                <p:strVal val="#ppt_y"/>
                                              </p:val>
                                            </p:tav>
                                          </p:tavLst>
                                        </p:anim>
                                      </p:childTnLst>
                                    </p:cTn>
                                  </p:par>
                                  <p:par>
                                    <p:cTn id="33" presetID="2" presetClass="entr" presetSubtype="1" fill="hold" nodeType="withEffect">
                                      <p:stCondLst>
                                        <p:cond delay="700"/>
                                      </p:stCondLst>
                                      <p:childTnLst>
                                        <p:set>
                                          <p:cBhvr>
                                            <p:cTn id="34" dur="1" fill="hold">
                                              <p:stCondLst>
                                                <p:cond delay="0"/>
                                              </p:stCondLst>
                                            </p:cTn>
                                            <p:tgtEl>
                                              <p:spTgt spid="531"/>
                                            </p:tgtEl>
                                            <p:attrNameLst>
                                              <p:attrName>style.visibility</p:attrName>
                                            </p:attrNameLst>
                                          </p:cBhvr>
                                          <p:to>
                                            <p:strVal val="visible"/>
                                          </p:to>
                                        </p:set>
                                        <p:anim calcmode="lin" valueType="num">
                                          <p:cBhvr additive="base">
                                            <p:cTn id="35" dur="1000" fill="hold"/>
                                            <p:tgtEl>
                                              <p:spTgt spid="531"/>
                                            </p:tgtEl>
                                            <p:attrNameLst>
                                              <p:attrName>ppt_x</p:attrName>
                                            </p:attrNameLst>
                                          </p:cBhvr>
                                          <p:tavLst>
                                            <p:tav tm="0">
                                              <p:val>
                                                <p:strVal val="#ppt_x"/>
                                              </p:val>
                                            </p:tav>
                                            <p:tav tm="100000">
                                              <p:val>
                                                <p:strVal val="#ppt_x"/>
                                              </p:val>
                                            </p:tav>
                                          </p:tavLst>
                                        </p:anim>
                                        <p:anim calcmode="lin" valueType="num">
                                          <p:cBhvr additive="base">
                                            <p:cTn id="36" dur="1000" fill="hold"/>
                                            <p:tgtEl>
                                              <p:spTgt spid="531"/>
                                            </p:tgtEl>
                                            <p:attrNameLst>
                                              <p:attrName>ppt_y</p:attrName>
                                            </p:attrNameLst>
                                          </p:cBhvr>
                                          <p:tavLst>
                                            <p:tav tm="0">
                                              <p:val>
                                                <p:strVal val="0-#ppt_h/2"/>
                                              </p:val>
                                            </p:tav>
                                            <p:tav tm="100000">
                                              <p:val>
                                                <p:strVal val="#ppt_y"/>
                                              </p:val>
                                            </p:tav>
                                          </p:tavLst>
                                        </p:anim>
                                      </p:childTnLst>
                                    </p:cTn>
                                  </p:par>
                                  <p:par>
                                    <p:cTn id="37" presetID="2" presetClass="entr" presetSubtype="12" fill="hold" nodeType="withEffect">
                                      <p:stCondLst>
                                        <p:cond delay="800"/>
                                      </p:stCondLst>
                                      <p:childTnLst>
                                        <p:set>
                                          <p:cBhvr>
                                            <p:cTn id="38" dur="1" fill="hold">
                                              <p:stCondLst>
                                                <p:cond delay="0"/>
                                              </p:stCondLst>
                                            </p:cTn>
                                            <p:tgtEl>
                                              <p:spTgt spid="538"/>
                                            </p:tgtEl>
                                            <p:attrNameLst>
                                              <p:attrName>style.visibility</p:attrName>
                                            </p:attrNameLst>
                                          </p:cBhvr>
                                          <p:to>
                                            <p:strVal val="visible"/>
                                          </p:to>
                                        </p:set>
                                        <p:anim calcmode="lin" valueType="num">
                                          <p:cBhvr additive="base">
                                            <p:cTn id="39" dur="1000" fill="hold"/>
                                            <p:tgtEl>
                                              <p:spTgt spid="538"/>
                                            </p:tgtEl>
                                            <p:attrNameLst>
                                              <p:attrName>ppt_x</p:attrName>
                                            </p:attrNameLst>
                                          </p:cBhvr>
                                          <p:tavLst>
                                            <p:tav tm="0">
                                              <p:val>
                                                <p:strVal val="0-#ppt_w/2"/>
                                              </p:val>
                                            </p:tav>
                                            <p:tav tm="100000">
                                              <p:val>
                                                <p:strVal val="#ppt_x"/>
                                              </p:val>
                                            </p:tav>
                                          </p:tavLst>
                                        </p:anim>
                                        <p:anim calcmode="lin" valueType="num">
                                          <p:cBhvr additive="base">
                                            <p:cTn id="40" dur="1000" fill="hold"/>
                                            <p:tgtEl>
                                              <p:spTgt spid="538"/>
                                            </p:tgtEl>
                                            <p:attrNameLst>
                                              <p:attrName>ppt_y</p:attrName>
                                            </p:attrNameLst>
                                          </p:cBhvr>
                                          <p:tavLst>
                                            <p:tav tm="0">
                                              <p:val>
                                                <p:strVal val="1+#ppt_h/2"/>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568">
                                                <p:txEl>
                                                  <p:pRg st="0" end="0"/>
                                                </p:txEl>
                                              </p:spTgt>
                                            </p:tgtEl>
                                            <p:attrNameLst>
                                              <p:attrName>style.visibility</p:attrName>
                                            </p:attrNameLst>
                                          </p:cBhvr>
                                          <p:to>
                                            <p:strVal val="visible"/>
                                          </p:to>
                                        </p:set>
                                        <p:anim calcmode="lin" valueType="num">
                                          <p:cBhvr additive="base">
                                            <p:cTn id="43" dur="500" fill="hold"/>
                                            <p:tgtEl>
                                              <p:spTgt spid="568">
                                                <p:txEl>
                                                  <p:pRg st="0" end="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6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 grpId="0" build="p"/>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12"/>
          <p:cNvGrpSpPr/>
          <p:nvPr/>
        </p:nvGrpSpPr>
        <p:grpSpPr>
          <a:xfrm>
            <a:off x="2638470" y="1593634"/>
            <a:ext cx="1177529" cy="1019175"/>
            <a:chOff x="3556000" y="2538413"/>
            <a:chExt cx="1570038" cy="1358900"/>
          </a:xfrm>
        </p:grpSpPr>
        <p:sp>
          <p:nvSpPr>
            <p:cNvPr id="34" name="Freeform 10"/>
            <p:cNvSpPr>
              <a:spLocks/>
            </p:cNvSpPr>
            <p:nvPr/>
          </p:nvSpPr>
          <p:spPr bwMode="auto">
            <a:xfrm>
              <a:off x="3556000" y="2538413"/>
              <a:ext cx="952500" cy="1358900"/>
            </a:xfrm>
            <a:custGeom>
              <a:avLst/>
              <a:gdLst>
                <a:gd name="T0" fmla="*/ 180 w 250"/>
                <a:gd name="T1" fmla="*/ 2 h 356"/>
                <a:gd name="T2" fmla="*/ 31 w 250"/>
                <a:gd name="T3" fmla="*/ 59 h 356"/>
                <a:gd name="T4" fmla="*/ 18 w 250"/>
                <a:gd name="T5" fmla="*/ 356 h 356"/>
                <a:gd name="T6" fmla="*/ 113 w 250"/>
                <a:gd name="T7" fmla="*/ 253 h 356"/>
                <a:gd name="T8" fmla="*/ 192 w 250"/>
                <a:gd name="T9" fmla="*/ 217 h 356"/>
                <a:gd name="T10" fmla="*/ 250 w 250"/>
                <a:gd name="T11" fmla="*/ 7 h 356"/>
                <a:gd name="T12" fmla="*/ 180 w 250"/>
                <a:gd name="T13" fmla="*/ 2 h 356"/>
              </a:gdLst>
              <a:ahLst/>
              <a:cxnLst>
                <a:cxn ang="0">
                  <a:pos x="T0" y="T1"/>
                </a:cxn>
                <a:cxn ang="0">
                  <a:pos x="T2" y="T3"/>
                </a:cxn>
                <a:cxn ang="0">
                  <a:pos x="T4" y="T5"/>
                </a:cxn>
                <a:cxn ang="0">
                  <a:pos x="T6" y="T7"/>
                </a:cxn>
                <a:cxn ang="0">
                  <a:pos x="T8" y="T9"/>
                </a:cxn>
                <a:cxn ang="0">
                  <a:pos x="T10" y="T11"/>
                </a:cxn>
                <a:cxn ang="0">
                  <a:pos x="T12" y="T13"/>
                </a:cxn>
              </a:cxnLst>
              <a:rect l="0" t="0" r="r" b="b"/>
              <a:pathLst>
                <a:path w="250" h="356">
                  <a:moveTo>
                    <a:pt x="180" y="2"/>
                  </a:moveTo>
                  <a:cubicBezTo>
                    <a:pt x="125" y="5"/>
                    <a:pt x="73" y="25"/>
                    <a:pt x="31" y="59"/>
                  </a:cubicBezTo>
                  <a:cubicBezTo>
                    <a:pt x="3" y="157"/>
                    <a:pt x="0" y="259"/>
                    <a:pt x="18" y="356"/>
                  </a:cubicBezTo>
                  <a:cubicBezTo>
                    <a:pt x="40" y="314"/>
                    <a:pt x="73" y="279"/>
                    <a:pt x="113" y="253"/>
                  </a:cubicBezTo>
                  <a:cubicBezTo>
                    <a:pt x="138" y="237"/>
                    <a:pt x="165" y="225"/>
                    <a:pt x="192" y="217"/>
                  </a:cubicBezTo>
                  <a:cubicBezTo>
                    <a:pt x="195" y="141"/>
                    <a:pt x="216" y="70"/>
                    <a:pt x="250" y="7"/>
                  </a:cubicBezTo>
                  <a:cubicBezTo>
                    <a:pt x="227" y="2"/>
                    <a:pt x="204" y="0"/>
                    <a:pt x="180" y="2"/>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35" name="Freeform 11"/>
            <p:cNvSpPr>
              <a:spLocks/>
            </p:cNvSpPr>
            <p:nvPr/>
          </p:nvSpPr>
          <p:spPr bwMode="auto">
            <a:xfrm>
              <a:off x="4287838" y="2565400"/>
              <a:ext cx="838200" cy="858838"/>
            </a:xfrm>
            <a:custGeom>
              <a:avLst/>
              <a:gdLst>
                <a:gd name="T0" fmla="*/ 195 w 220"/>
                <a:gd name="T1" fmla="*/ 225 h 225"/>
                <a:gd name="T2" fmla="*/ 220 w 220"/>
                <a:gd name="T3" fmla="*/ 113 h 225"/>
                <a:gd name="T4" fmla="*/ 58 w 220"/>
                <a:gd name="T5" fmla="*/ 0 h 225"/>
                <a:gd name="T6" fmla="*/ 0 w 220"/>
                <a:gd name="T7" fmla="*/ 210 h 225"/>
                <a:gd name="T8" fmla="*/ 195 w 220"/>
                <a:gd name="T9" fmla="*/ 225 h 225"/>
              </a:gdLst>
              <a:ahLst/>
              <a:cxnLst>
                <a:cxn ang="0">
                  <a:pos x="T0" y="T1"/>
                </a:cxn>
                <a:cxn ang="0">
                  <a:pos x="T2" y="T3"/>
                </a:cxn>
                <a:cxn ang="0">
                  <a:pos x="T4" y="T5"/>
                </a:cxn>
                <a:cxn ang="0">
                  <a:pos x="T6" y="T7"/>
                </a:cxn>
                <a:cxn ang="0">
                  <a:pos x="T8" y="T9"/>
                </a:cxn>
              </a:cxnLst>
              <a:rect l="0" t="0" r="r" b="b"/>
              <a:pathLst>
                <a:path w="220" h="225">
                  <a:moveTo>
                    <a:pt x="195" y="225"/>
                  </a:moveTo>
                  <a:cubicBezTo>
                    <a:pt x="195" y="187"/>
                    <a:pt x="203" y="149"/>
                    <a:pt x="220" y="113"/>
                  </a:cubicBezTo>
                  <a:cubicBezTo>
                    <a:pt x="182" y="55"/>
                    <a:pt x="124" y="15"/>
                    <a:pt x="58" y="0"/>
                  </a:cubicBezTo>
                  <a:cubicBezTo>
                    <a:pt x="24" y="63"/>
                    <a:pt x="3" y="134"/>
                    <a:pt x="0" y="210"/>
                  </a:cubicBezTo>
                  <a:cubicBezTo>
                    <a:pt x="64" y="192"/>
                    <a:pt x="133" y="197"/>
                    <a:pt x="195" y="225"/>
                  </a:cubicBezTo>
                  <a:close/>
                </a:path>
              </a:pathLst>
            </a:custGeom>
            <a:solidFill>
              <a:schemeClr val="accent6">
                <a:lumMod val="75000"/>
              </a:schemeClr>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64" name="11"/>
          <p:cNvGrpSpPr/>
          <p:nvPr/>
        </p:nvGrpSpPr>
        <p:grpSpPr>
          <a:xfrm>
            <a:off x="2715861" y="2240143"/>
            <a:ext cx="1128713" cy="1252538"/>
            <a:chOff x="3659188" y="3400425"/>
            <a:chExt cx="1504950" cy="1670050"/>
          </a:xfrm>
        </p:grpSpPr>
        <p:sp>
          <p:nvSpPr>
            <p:cNvPr id="36" name="Freeform 12"/>
            <p:cNvSpPr>
              <a:spLocks/>
            </p:cNvSpPr>
            <p:nvPr/>
          </p:nvSpPr>
          <p:spPr bwMode="auto">
            <a:xfrm>
              <a:off x="3659188" y="3476625"/>
              <a:ext cx="835025" cy="1593850"/>
            </a:xfrm>
            <a:custGeom>
              <a:avLst/>
              <a:gdLst>
                <a:gd name="T0" fmla="*/ 101 w 219"/>
                <a:gd name="T1" fmla="*/ 30 h 418"/>
                <a:gd name="T2" fmla="*/ 0 w 219"/>
                <a:gd name="T3" fmla="*/ 155 h 418"/>
                <a:gd name="T4" fmla="*/ 138 w 219"/>
                <a:gd name="T5" fmla="*/ 418 h 418"/>
                <a:gd name="T6" fmla="*/ 169 w 219"/>
                <a:gd name="T7" fmla="*/ 281 h 418"/>
                <a:gd name="T8" fmla="*/ 219 w 219"/>
                <a:gd name="T9" fmla="*/ 211 h 418"/>
                <a:gd name="T10" fmla="*/ 165 w 219"/>
                <a:gd name="T11" fmla="*/ 0 h 418"/>
                <a:gd name="T12" fmla="*/ 101 w 219"/>
                <a:gd name="T13" fmla="*/ 30 h 418"/>
              </a:gdLst>
              <a:ahLst/>
              <a:cxnLst>
                <a:cxn ang="0">
                  <a:pos x="T0" y="T1"/>
                </a:cxn>
                <a:cxn ang="0">
                  <a:pos x="T2" y="T3"/>
                </a:cxn>
                <a:cxn ang="0">
                  <a:pos x="T4" y="T5"/>
                </a:cxn>
                <a:cxn ang="0">
                  <a:pos x="T6" y="T7"/>
                </a:cxn>
                <a:cxn ang="0">
                  <a:pos x="T8" y="T9"/>
                </a:cxn>
                <a:cxn ang="0">
                  <a:pos x="T10" y="T11"/>
                </a:cxn>
                <a:cxn ang="0">
                  <a:pos x="T12" y="T13"/>
                </a:cxn>
              </a:cxnLst>
              <a:rect l="0" t="0" r="r" b="b"/>
              <a:pathLst>
                <a:path w="219" h="418">
                  <a:moveTo>
                    <a:pt x="101" y="30"/>
                  </a:moveTo>
                  <a:cubicBezTo>
                    <a:pt x="55" y="60"/>
                    <a:pt x="20" y="104"/>
                    <a:pt x="0" y="155"/>
                  </a:cubicBezTo>
                  <a:cubicBezTo>
                    <a:pt x="26" y="253"/>
                    <a:pt x="73" y="343"/>
                    <a:pt x="138" y="418"/>
                  </a:cubicBezTo>
                  <a:cubicBezTo>
                    <a:pt x="136" y="371"/>
                    <a:pt x="147" y="324"/>
                    <a:pt x="169" y="281"/>
                  </a:cubicBezTo>
                  <a:cubicBezTo>
                    <a:pt x="182" y="255"/>
                    <a:pt x="199" y="231"/>
                    <a:pt x="219" y="211"/>
                  </a:cubicBezTo>
                  <a:cubicBezTo>
                    <a:pt x="186" y="148"/>
                    <a:pt x="166" y="76"/>
                    <a:pt x="165" y="0"/>
                  </a:cubicBezTo>
                  <a:cubicBezTo>
                    <a:pt x="143" y="7"/>
                    <a:pt x="121" y="17"/>
                    <a:pt x="101" y="30"/>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37" name="Freeform 13"/>
            <p:cNvSpPr>
              <a:spLocks/>
            </p:cNvSpPr>
            <p:nvPr/>
          </p:nvSpPr>
          <p:spPr bwMode="auto">
            <a:xfrm>
              <a:off x="4287838" y="3400425"/>
              <a:ext cx="876300" cy="881063"/>
            </a:xfrm>
            <a:custGeom>
              <a:avLst/>
              <a:gdLst>
                <a:gd name="T0" fmla="*/ 230 w 230"/>
                <a:gd name="T1" fmla="*/ 146 h 231"/>
                <a:gd name="T2" fmla="*/ 196 w 230"/>
                <a:gd name="T3" fmla="*/ 37 h 231"/>
                <a:gd name="T4" fmla="*/ 0 w 230"/>
                <a:gd name="T5" fmla="*/ 20 h 231"/>
                <a:gd name="T6" fmla="*/ 54 w 230"/>
                <a:gd name="T7" fmla="*/ 231 h 231"/>
                <a:gd name="T8" fmla="*/ 230 w 230"/>
                <a:gd name="T9" fmla="*/ 146 h 231"/>
              </a:gdLst>
              <a:ahLst/>
              <a:cxnLst>
                <a:cxn ang="0">
                  <a:pos x="T0" y="T1"/>
                </a:cxn>
                <a:cxn ang="0">
                  <a:pos x="T2" y="T3"/>
                </a:cxn>
                <a:cxn ang="0">
                  <a:pos x="T4" y="T5"/>
                </a:cxn>
                <a:cxn ang="0">
                  <a:pos x="T6" y="T7"/>
                </a:cxn>
                <a:cxn ang="0">
                  <a:pos x="T8" y="T9"/>
                </a:cxn>
              </a:cxnLst>
              <a:rect l="0" t="0" r="r" b="b"/>
              <a:pathLst>
                <a:path w="230" h="231">
                  <a:moveTo>
                    <a:pt x="230" y="146"/>
                  </a:moveTo>
                  <a:cubicBezTo>
                    <a:pt x="212" y="113"/>
                    <a:pt x="200" y="76"/>
                    <a:pt x="196" y="37"/>
                  </a:cubicBezTo>
                  <a:cubicBezTo>
                    <a:pt x="135" y="6"/>
                    <a:pt x="64" y="0"/>
                    <a:pt x="0" y="20"/>
                  </a:cubicBezTo>
                  <a:cubicBezTo>
                    <a:pt x="1" y="96"/>
                    <a:pt x="21" y="168"/>
                    <a:pt x="54" y="231"/>
                  </a:cubicBezTo>
                  <a:cubicBezTo>
                    <a:pt x="101" y="183"/>
                    <a:pt x="163" y="153"/>
                    <a:pt x="230" y="146"/>
                  </a:cubicBezTo>
                  <a:close/>
                </a:path>
              </a:pathLst>
            </a:custGeom>
            <a:solidFill>
              <a:schemeClr val="accent5">
                <a:lumMod val="75000"/>
              </a:schemeClr>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63" name="10"/>
          <p:cNvGrpSpPr/>
          <p:nvPr/>
        </p:nvGrpSpPr>
        <p:grpSpPr>
          <a:xfrm>
            <a:off x="3173061" y="2735443"/>
            <a:ext cx="960834" cy="1312070"/>
            <a:chOff x="4268788" y="4060825"/>
            <a:chExt cx="1281112" cy="1749426"/>
          </a:xfrm>
        </p:grpSpPr>
        <p:sp>
          <p:nvSpPr>
            <p:cNvPr id="38" name="Freeform 14"/>
            <p:cNvSpPr>
              <a:spLocks/>
            </p:cNvSpPr>
            <p:nvPr/>
          </p:nvSpPr>
          <p:spPr bwMode="auto">
            <a:xfrm>
              <a:off x="4268788" y="4376738"/>
              <a:ext cx="987425" cy="1433513"/>
            </a:xfrm>
            <a:custGeom>
              <a:avLst/>
              <a:gdLst>
                <a:gd name="T0" fmla="*/ 74 w 259"/>
                <a:gd name="T1" fmla="*/ 0 h 376"/>
                <a:gd name="T2" fmla="*/ 34 w 259"/>
                <a:gd name="T3" fmla="*/ 58 h 376"/>
                <a:gd name="T4" fmla="*/ 9 w 259"/>
                <a:gd name="T5" fmla="*/ 216 h 376"/>
                <a:gd name="T6" fmla="*/ 259 w 259"/>
                <a:gd name="T7" fmla="*/ 376 h 376"/>
                <a:gd name="T8" fmla="*/ 218 w 259"/>
                <a:gd name="T9" fmla="*/ 242 h 376"/>
                <a:gd name="T10" fmla="*/ 226 w 259"/>
                <a:gd name="T11" fmla="*/ 155 h 376"/>
                <a:gd name="T12" fmla="*/ 74 w 259"/>
                <a:gd name="T13" fmla="*/ 0 h 376"/>
              </a:gdLst>
              <a:ahLst/>
              <a:cxnLst>
                <a:cxn ang="0">
                  <a:pos x="T0" y="T1"/>
                </a:cxn>
                <a:cxn ang="0">
                  <a:pos x="T2" y="T3"/>
                </a:cxn>
                <a:cxn ang="0">
                  <a:pos x="T4" y="T5"/>
                </a:cxn>
                <a:cxn ang="0">
                  <a:pos x="T6" y="T7"/>
                </a:cxn>
                <a:cxn ang="0">
                  <a:pos x="T8" y="T9"/>
                </a:cxn>
                <a:cxn ang="0">
                  <a:pos x="T10" y="T11"/>
                </a:cxn>
                <a:cxn ang="0">
                  <a:pos x="T12" y="T13"/>
                </a:cxn>
              </a:cxnLst>
              <a:rect l="0" t="0" r="r" b="b"/>
              <a:pathLst>
                <a:path w="259" h="376">
                  <a:moveTo>
                    <a:pt x="74" y="0"/>
                  </a:moveTo>
                  <a:cubicBezTo>
                    <a:pt x="58" y="17"/>
                    <a:pt x="45" y="37"/>
                    <a:pt x="34" y="58"/>
                  </a:cubicBezTo>
                  <a:cubicBezTo>
                    <a:pt x="9" y="107"/>
                    <a:pt x="0" y="162"/>
                    <a:pt x="9" y="216"/>
                  </a:cubicBezTo>
                  <a:cubicBezTo>
                    <a:pt x="80" y="289"/>
                    <a:pt x="166" y="343"/>
                    <a:pt x="259" y="376"/>
                  </a:cubicBezTo>
                  <a:cubicBezTo>
                    <a:pt x="234" y="336"/>
                    <a:pt x="220" y="290"/>
                    <a:pt x="218" y="242"/>
                  </a:cubicBezTo>
                  <a:cubicBezTo>
                    <a:pt x="216" y="212"/>
                    <a:pt x="219" y="183"/>
                    <a:pt x="226" y="155"/>
                  </a:cubicBezTo>
                  <a:cubicBezTo>
                    <a:pt x="164" y="116"/>
                    <a:pt x="112" y="63"/>
                    <a:pt x="74" y="0"/>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39" name="Freeform 15"/>
            <p:cNvSpPr>
              <a:spLocks/>
            </p:cNvSpPr>
            <p:nvPr/>
          </p:nvSpPr>
          <p:spPr bwMode="auto">
            <a:xfrm>
              <a:off x="4551363" y="4060825"/>
              <a:ext cx="998537" cy="908050"/>
            </a:xfrm>
            <a:custGeom>
              <a:avLst/>
              <a:gdLst>
                <a:gd name="T0" fmla="*/ 262 w 262"/>
                <a:gd name="T1" fmla="*/ 77 h 238"/>
                <a:gd name="T2" fmla="*/ 178 w 262"/>
                <a:gd name="T3" fmla="*/ 0 h 238"/>
                <a:gd name="T4" fmla="*/ 0 w 262"/>
                <a:gd name="T5" fmla="*/ 83 h 238"/>
                <a:gd name="T6" fmla="*/ 152 w 262"/>
                <a:gd name="T7" fmla="*/ 238 h 238"/>
                <a:gd name="T8" fmla="*/ 262 w 262"/>
                <a:gd name="T9" fmla="*/ 77 h 238"/>
              </a:gdLst>
              <a:ahLst/>
              <a:cxnLst>
                <a:cxn ang="0">
                  <a:pos x="T0" y="T1"/>
                </a:cxn>
                <a:cxn ang="0">
                  <a:pos x="T2" y="T3"/>
                </a:cxn>
                <a:cxn ang="0">
                  <a:pos x="T4" y="T5"/>
                </a:cxn>
                <a:cxn ang="0">
                  <a:pos x="T6" y="T7"/>
                </a:cxn>
                <a:cxn ang="0">
                  <a:pos x="T8" y="T9"/>
                </a:cxn>
              </a:cxnLst>
              <a:rect l="0" t="0" r="r" b="b"/>
              <a:pathLst>
                <a:path w="262" h="238">
                  <a:moveTo>
                    <a:pt x="262" y="77"/>
                  </a:moveTo>
                  <a:cubicBezTo>
                    <a:pt x="230" y="58"/>
                    <a:pt x="201" y="32"/>
                    <a:pt x="178" y="0"/>
                  </a:cubicBezTo>
                  <a:cubicBezTo>
                    <a:pt x="109" y="3"/>
                    <a:pt x="45" y="34"/>
                    <a:pt x="0" y="83"/>
                  </a:cubicBezTo>
                  <a:cubicBezTo>
                    <a:pt x="38" y="146"/>
                    <a:pt x="90" y="199"/>
                    <a:pt x="152" y="238"/>
                  </a:cubicBezTo>
                  <a:cubicBezTo>
                    <a:pt x="169" y="174"/>
                    <a:pt x="207" y="117"/>
                    <a:pt x="262" y="77"/>
                  </a:cubicBezTo>
                  <a:close/>
                </a:path>
              </a:pathLst>
            </a:custGeom>
            <a:solidFill>
              <a:schemeClr val="accent4">
                <a:lumMod val="75000"/>
              </a:schemeClr>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62" name="09"/>
          <p:cNvGrpSpPr/>
          <p:nvPr/>
        </p:nvGrpSpPr>
        <p:grpSpPr>
          <a:xfrm>
            <a:off x="3870767" y="2998572"/>
            <a:ext cx="1014413" cy="1178719"/>
            <a:chOff x="5199063" y="4411663"/>
            <a:chExt cx="1352550" cy="1571625"/>
          </a:xfrm>
          <a:solidFill>
            <a:srgbClr val="FF9966"/>
          </a:solidFill>
        </p:grpSpPr>
        <p:sp>
          <p:nvSpPr>
            <p:cNvPr id="40" name="Freeform 16"/>
            <p:cNvSpPr>
              <a:spLocks/>
            </p:cNvSpPr>
            <p:nvPr/>
          </p:nvSpPr>
          <p:spPr bwMode="auto">
            <a:xfrm>
              <a:off x="5199063" y="5026025"/>
              <a:ext cx="1352550" cy="957263"/>
            </a:xfrm>
            <a:custGeom>
              <a:avLst/>
              <a:gdLst>
                <a:gd name="T0" fmla="*/ 2 w 355"/>
                <a:gd name="T1" fmla="*/ 70 h 251"/>
                <a:gd name="T2" fmla="*/ 59 w 355"/>
                <a:gd name="T3" fmla="*/ 220 h 251"/>
                <a:gd name="T4" fmla="*/ 355 w 355"/>
                <a:gd name="T5" fmla="*/ 233 h 251"/>
                <a:gd name="T6" fmla="*/ 253 w 355"/>
                <a:gd name="T7" fmla="*/ 137 h 251"/>
                <a:gd name="T8" fmla="*/ 217 w 355"/>
                <a:gd name="T9" fmla="*/ 58 h 251"/>
                <a:gd name="T10" fmla="*/ 7 w 355"/>
                <a:gd name="T11" fmla="*/ 0 h 251"/>
                <a:gd name="T12" fmla="*/ 2 w 355"/>
                <a:gd name="T13" fmla="*/ 70 h 251"/>
              </a:gdLst>
              <a:ahLst/>
              <a:cxnLst>
                <a:cxn ang="0">
                  <a:pos x="T0" y="T1"/>
                </a:cxn>
                <a:cxn ang="0">
                  <a:pos x="T2" y="T3"/>
                </a:cxn>
                <a:cxn ang="0">
                  <a:pos x="T4" y="T5"/>
                </a:cxn>
                <a:cxn ang="0">
                  <a:pos x="T6" y="T7"/>
                </a:cxn>
                <a:cxn ang="0">
                  <a:pos x="T8" y="T9"/>
                </a:cxn>
                <a:cxn ang="0">
                  <a:pos x="T10" y="T11"/>
                </a:cxn>
                <a:cxn ang="0">
                  <a:pos x="T12" y="T13"/>
                </a:cxn>
              </a:cxnLst>
              <a:rect l="0" t="0" r="r" b="b"/>
              <a:pathLst>
                <a:path w="355" h="251">
                  <a:moveTo>
                    <a:pt x="2" y="70"/>
                  </a:moveTo>
                  <a:cubicBezTo>
                    <a:pt x="4" y="126"/>
                    <a:pt x="25" y="178"/>
                    <a:pt x="59" y="220"/>
                  </a:cubicBezTo>
                  <a:cubicBezTo>
                    <a:pt x="157" y="247"/>
                    <a:pt x="258" y="251"/>
                    <a:pt x="355" y="233"/>
                  </a:cubicBezTo>
                  <a:cubicBezTo>
                    <a:pt x="314" y="210"/>
                    <a:pt x="279" y="178"/>
                    <a:pt x="253" y="137"/>
                  </a:cubicBezTo>
                  <a:cubicBezTo>
                    <a:pt x="237" y="113"/>
                    <a:pt x="225" y="86"/>
                    <a:pt x="217" y="58"/>
                  </a:cubicBezTo>
                  <a:cubicBezTo>
                    <a:pt x="141" y="55"/>
                    <a:pt x="70" y="35"/>
                    <a:pt x="7" y="0"/>
                  </a:cubicBezTo>
                  <a:cubicBezTo>
                    <a:pt x="2" y="23"/>
                    <a:pt x="0" y="46"/>
                    <a:pt x="2" y="70"/>
                  </a:cubicBezTo>
                  <a:close/>
                </a:path>
              </a:pathLst>
            </a:custGeom>
            <a:grpFill/>
            <a:ln>
              <a:noFill/>
            </a:ln>
          </p:spPr>
          <p:txBody>
            <a:bodyPr vert="horz" wrap="square" lIns="68580" tIns="34290" rIns="68580" bIns="34290" numCol="1" anchor="t" anchorCtr="0" compatLnSpc="1">
              <a:prstTxWarp prst="textNoShape">
                <a:avLst/>
              </a:prstTxWarp>
            </a:bodyPr>
            <a:lstStyle/>
            <a:p>
              <a:endParaRPr lang="ru-RU" sz="1050"/>
            </a:p>
          </p:txBody>
        </p:sp>
        <p:sp>
          <p:nvSpPr>
            <p:cNvPr id="41" name="Freeform 17"/>
            <p:cNvSpPr>
              <a:spLocks/>
            </p:cNvSpPr>
            <p:nvPr/>
          </p:nvSpPr>
          <p:spPr bwMode="auto">
            <a:xfrm>
              <a:off x="5226050" y="4411663"/>
              <a:ext cx="852487" cy="835025"/>
            </a:xfrm>
            <a:custGeom>
              <a:avLst/>
              <a:gdLst>
                <a:gd name="T0" fmla="*/ 224 w 224"/>
                <a:gd name="T1" fmla="*/ 25 h 219"/>
                <a:gd name="T2" fmla="*/ 113 w 224"/>
                <a:gd name="T3" fmla="*/ 0 h 219"/>
                <a:gd name="T4" fmla="*/ 0 w 224"/>
                <a:gd name="T5" fmla="*/ 161 h 219"/>
                <a:gd name="T6" fmla="*/ 210 w 224"/>
                <a:gd name="T7" fmla="*/ 219 h 219"/>
                <a:gd name="T8" fmla="*/ 224 w 224"/>
                <a:gd name="T9" fmla="*/ 25 h 219"/>
              </a:gdLst>
              <a:ahLst/>
              <a:cxnLst>
                <a:cxn ang="0">
                  <a:pos x="T0" y="T1"/>
                </a:cxn>
                <a:cxn ang="0">
                  <a:pos x="T2" y="T3"/>
                </a:cxn>
                <a:cxn ang="0">
                  <a:pos x="T4" y="T5"/>
                </a:cxn>
                <a:cxn ang="0">
                  <a:pos x="T6" y="T7"/>
                </a:cxn>
                <a:cxn ang="0">
                  <a:pos x="T8" y="T9"/>
                </a:cxn>
              </a:cxnLst>
              <a:rect l="0" t="0" r="r" b="b"/>
              <a:pathLst>
                <a:path w="224" h="219">
                  <a:moveTo>
                    <a:pt x="224" y="25"/>
                  </a:moveTo>
                  <a:cubicBezTo>
                    <a:pt x="187" y="24"/>
                    <a:pt x="149" y="16"/>
                    <a:pt x="113" y="0"/>
                  </a:cubicBezTo>
                  <a:cubicBezTo>
                    <a:pt x="55" y="37"/>
                    <a:pt x="15" y="95"/>
                    <a:pt x="0" y="161"/>
                  </a:cubicBezTo>
                  <a:cubicBezTo>
                    <a:pt x="63" y="196"/>
                    <a:pt x="134" y="216"/>
                    <a:pt x="210" y="219"/>
                  </a:cubicBezTo>
                  <a:cubicBezTo>
                    <a:pt x="192" y="155"/>
                    <a:pt x="197" y="86"/>
                    <a:pt x="224" y="25"/>
                  </a:cubicBezTo>
                  <a:close/>
                </a:path>
              </a:pathLst>
            </a:custGeom>
            <a:grp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61" name="08"/>
          <p:cNvGrpSpPr/>
          <p:nvPr/>
        </p:nvGrpSpPr>
        <p:grpSpPr>
          <a:xfrm>
            <a:off x="4516086" y="2966424"/>
            <a:ext cx="1252538" cy="1129904"/>
            <a:chOff x="6059488" y="4368800"/>
            <a:chExt cx="1670050" cy="1506538"/>
          </a:xfrm>
        </p:grpSpPr>
        <p:sp>
          <p:nvSpPr>
            <p:cNvPr id="42" name="Freeform 18"/>
            <p:cNvSpPr>
              <a:spLocks/>
            </p:cNvSpPr>
            <p:nvPr/>
          </p:nvSpPr>
          <p:spPr bwMode="auto">
            <a:xfrm>
              <a:off x="6135688" y="5040313"/>
              <a:ext cx="1593850" cy="835025"/>
            </a:xfrm>
            <a:custGeom>
              <a:avLst/>
              <a:gdLst>
                <a:gd name="T0" fmla="*/ 30 w 418"/>
                <a:gd name="T1" fmla="*/ 118 h 219"/>
                <a:gd name="T2" fmla="*/ 155 w 418"/>
                <a:gd name="T3" fmla="*/ 219 h 219"/>
                <a:gd name="T4" fmla="*/ 418 w 418"/>
                <a:gd name="T5" fmla="*/ 82 h 219"/>
                <a:gd name="T6" fmla="*/ 281 w 418"/>
                <a:gd name="T7" fmla="*/ 51 h 219"/>
                <a:gd name="T8" fmla="*/ 211 w 418"/>
                <a:gd name="T9" fmla="*/ 0 h 219"/>
                <a:gd name="T10" fmla="*/ 0 w 418"/>
                <a:gd name="T11" fmla="*/ 55 h 219"/>
                <a:gd name="T12" fmla="*/ 30 w 418"/>
                <a:gd name="T13" fmla="*/ 118 h 219"/>
              </a:gdLst>
              <a:ahLst/>
              <a:cxnLst>
                <a:cxn ang="0">
                  <a:pos x="T0" y="T1"/>
                </a:cxn>
                <a:cxn ang="0">
                  <a:pos x="T2" y="T3"/>
                </a:cxn>
                <a:cxn ang="0">
                  <a:pos x="T4" y="T5"/>
                </a:cxn>
                <a:cxn ang="0">
                  <a:pos x="T6" y="T7"/>
                </a:cxn>
                <a:cxn ang="0">
                  <a:pos x="T8" y="T9"/>
                </a:cxn>
                <a:cxn ang="0">
                  <a:pos x="T10" y="T11"/>
                </a:cxn>
                <a:cxn ang="0">
                  <a:pos x="T12" y="T13"/>
                </a:cxn>
              </a:cxnLst>
              <a:rect l="0" t="0" r="r" b="b"/>
              <a:pathLst>
                <a:path w="418" h="219">
                  <a:moveTo>
                    <a:pt x="30" y="118"/>
                  </a:moveTo>
                  <a:cubicBezTo>
                    <a:pt x="60" y="165"/>
                    <a:pt x="104" y="199"/>
                    <a:pt x="155" y="219"/>
                  </a:cubicBezTo>
                  <a:cubicBezTo>
                    <a:pt x="253" y="194"/>
                    <a:pt x="343" y="146"/>
                    <a:pt x="418" y="82"/>
                  </a:cubicBezTo>
                  <a:cubicBezTo>
                    <a:pt x="371" y="83"/>
                    <a:pt x="324" y="73"/>
                    <a:pt x="281" y="51"/>
                  </a:cubicBezTo>
                  <a:cubicBezTo>
                    <a:pt x="255" y="37"/>
                    <a:pt x="231" y="20"/>
                    <a:pt x="211" y="0"/>
                  </a:cubicBezTo>
                  <a:cubicBezTo>
                    <a:pt x="148" y="33"/>
                    <a:pt x="76" y="53"/>
                    <a:pt x="0" y="55"/>
                  </a:cubicBezTo>
                  <a:cubicBezTo>
                    <a:pt x="7" y="77"/>
                    <a:pt x="17" y="98"/>
                    <a:pt x="30" y="118"/>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43" name="Freeform 19"/>
            <p:cNvSpPr>
              <a:spLocks/>
            </p:cNvSpPr>
            <p:nvPr/>
          </p:nvSpPr>
          <p:spPr bwMode="auto">
            <a:xfrm>
              <a:off x="6059488" y="4368800"/>
              <a:ext cx="881062" cy="881063"/>
            </a:xfrm>
            <a:custGeom>
              <a:avLst/>
              <a:gdLst>
                <a:gd name="T0" fmla="*/ 146 w 231"/>
                <a:gd name="T1" fmla="*/ 0 h 231"/>
                <a:gd name="T2" fmla="*/ 37 w 231"/>
                <a:gd name="T3" fmla="*/ 34 h 231"/>
                <a:gd name="T4" fmla="*/ 20 w 231"/>
                <a:gd name="T5" fmla="*/ 231 h 231"/>
                <a:gd name="T6" fmla="*/ 231 w 231"/>
                <a:gd name="T7" fmla="*/ 176 h 231"/>
                <a:gd name="T8" fmla="*/ 146 w 231"/>
                <a:gd name="T9" fmla="*/ 0 h 231"/>
              </a:gdLst>
              <a:ahLst/>
              <a:cxnLst>
                <a:cxn ang="0">
                  <a:pos x="T0" y="T1"/>
                </a:cxn>
                <a:cxn ang="0">
                  <a:pos x="T2" y="T3"/>
                </a:cxn>
                <a:cxn ang="0">
                  <a:pos x="T4" y="T5"/>
                </a:cxn>
                <a:cxn ang="0">
                  <a:pos x="T6" y="T7"/>
                </a:cxn>
                <a:cxn ang="0">
                  <a:pos x="T8" y="T9"/>
                </a:cxn>
              </a:cxnLst>
              <a:rect l="0" t="0" r="r" b="b"/>
              <a:pathLst>
                <a:path w="231" h="231">
                  <a:moveTo>
                    <a:pt x="146" y="0"/>
                  </a:moveTo>
                  <a:cubicBezTo>
                    <a:pt x="113" y="19"/>
                    <a:pt x="76" y="31"/>
                    <a:pt x="37" y="34"/>
                  </a:cubicBezTo>
                  <a:cubicBezTo>
                    <a:pt x="6" y="95"/>
                    <a:pt x="0" y="166"/>
                    <a:pt x="20" y="231"/>
                  </a:cubicBezTo>
                  <a:cubicBezTo>
                    <a:pt x="96" y="229"/>
                    <a:pt x="168" y="209"/>
                    <a:pt x="231" y="176"/>
                  </a:cubicBezTo>
                  <a:cubicBezTo>
                    <a:pt x="183" y="130"/>
                    <a:pt x="153" y="67"/>
                    <a:pt x="146" y="0"/>
                  </a:cubicBezTo>
                  <a:close/>
                </a:path>
              </a:pathLst>
            </a:custGeom>
            <a:solidFill>
              <a:schemeClr val="accent2">
                <a:lumMod val="75000"/>
              </a:schemeClr>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60" name="07"/>
          <p:cNvGrpSpPr/>
          <p:nvPr/>
        </p:nvGrpSpPr>
        <p:grpSpPr>
          <a:xfrm>
            <a:off x="5011386" y="2678293"/>
            <a:ext cx="1312068" cy="960835"/>
            <a:chOff x="6719888" y="3984625"/>
            <a:chExt cx="1749424" cy="1281113"/>
          </a:xfrm>
        </p:grpSpPr>
        <p:sp>
          <p:nvSpPr>
            <p:cNvPr id="44" name="Freeform 20"/>
            <p:cNvSpPr>
              <a:spLocks/>
            </p:cNvSpPr>
            <p:nvPr/>
          </p:nvSpPr>
          <p:spPr bwMode="auto">
            <a:xfrm>
              <a:off x="7035800" y="4278313"/>
              <a:ext cx="1433512" cy="987425"/>
            </a:xfrm>
            <a:custGeom>
              <a:avLst/>
              <a:gdLst>
                <a:gd name="T0" fmla="*/ 0 w 376"/>
                <a:gd name="T1" fmla="*/ 186 h 259"/>
                <a:gd name="T2" fmla="*/ 58 w 376"/>
                <a:gd name="T3" fmla="*/ 226 h 259"/>
                <a:gd name="T4" fmla="*/ 216 w 376"/>
                <a:gd name="T5" fmla="*/ 251 h 259"/>
                <a:gd name="T6" fmla="*/ 376 w 376"/>
                <a:gd name="T7" fmla="*/ 0 h 259"/>
                <a:gd name="T8" fmla="*/ 242 w 376"/>
                <a:gd name="T9" fmla="*/ 42 h 259"/>
                <a:gd name="T10" fmla="*/ 155 w 376"/>
                <a:gd name="T11" fmla="*/ 33 h 259"/>
                <a:gd name="T12" fmla="*/ 0 w 376"/>
                <a:gd name="T13" fmla="*/ 186 h 259"/>
              </a:gdLst>
              <a:ahLst/>
              <a:cxnLst>
                <a:cxn ang="0">
                  <a:pos x="T0" y="T1"/>
                </a:cxn>
                <a:cxn ang="0">
                  <a:pos x="T2" y="T3"/>
                </a:cxn>
                <a:cxn ang="0">
                  <a:pos x="T4" y="T5"/>
                </a:cxn>
                <a:cxn ang="0">
                  <a:pos x="T6" y="T7"/>
                </a:cxn>
                <a:cxn ang="0">
                  <a:pos x="T8" y="T9"/>
                </a:cxn>
                <a:cxn ang="0">
                  <a:pos x="T10" y="T11"/>
                </a:cxn>
                <a:cxn ang="0">
                  <a:pos x="T12" y="T13"/>
                </a:cxn>
              </a:cxnLst>
              <a:rect l="0" t="0" r="r" b="b"/>
              <a:pathLst>
                <a:path w="376" h="259">
                  <a:moveTo>
                    <a:pt x="0" y="186"/>
                  </a:moveTo>
                  <a:cubicBezTo>
                    <a:pt x="17" y="201"/>
                    <a:pt x="37" y="215"/>
                    <a:pt x="58" y="226"/>
                  </a:cubicBezTo>
                  <a:cubicBezTo>
                    <a:pt x="107" y="251"/>
                    <a:pt x="162" y="259"/>
                    <a:pt x="216" y="251"/>
                  </a:cubicBezTo>
                  <a:cubicBezTo>
                    <a:pt x="289" y="179"/>
                    <a:pt x="343" y="93"/>
                    <a:pt x="376" y="0"/>
                  </a:cubicBezTo>
                  <a:cubicBezTo>
                    <a:pt x="335" y="25"/>
                    <a:pt x="290" y="39"/>
                    <a:pt x="242" y="42"/>
                  </a:cubicBezTo>
                  <a:cubicBezTo>
                    <a:pt x="212" y="43"/>
                    <a:pt x="183" y="40"/>
                    <a:pt x="155" y="33"/>
                  </a:cubicBezTo>
                  <a:cubicBezTo>
                    <a:pt x="116" y="95"/>
                    <a:pt x="63" y="148"/>
                    <a:pt x="0" y="186"/>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45" name="Freeform 21"/>
            <p:cNvSpPr>
              <a:spLocks/>
            </p:cNvSpPr>
            <p:nvPr/>
          </p:nvSpPr>
          <p:spPr bwMode="auto">
            <a:xfrm>
              <a:off x="6719888" y="3984625"/>
              <a:ext cx="906462" cy="1003300"/>
            </a:xfrm>
            <a:custGeom>
              <a:avLst/>
              <a:gdLst>
                <a:gd name="T0" fmla="*/ 77 w 238"/>
                <a:gd name="T1" fmla="*/ 0 h 263"/>
                <a:gd name="T2" fmla="*/ 0 w 238"/>
                <a:gd name="T3" fmla="*/ 84 h 263"/>
                <a:gd name="T4" fmla="*/ 83 w 238"/>
                <a:gd name="T5" fmla="*/ 263 h 263"/>
                <a:gd name="T6" fmla="*/ 238 w 238"/>
                <a:gd name="T7" fmla="*/ 110 h 263"/>
                <a:gd name="T8" fmla="*/ 77 w 238"/>
                <a:gd name="T9" fmla="*/ 0 h 263"/>
              </a:gdLst>
              <a:ahLst/>
              <a:cxnLst>
                <a:cxn ang="0">
                  <a:pos x="T0" y="T1"/>
                </a:cxn>
                <a:cxn ang="0">
                  <a:pos x="T2" y="T3"/>
                </a:cxn>
                <a:cxn ang="0">
                  <a:pos x="T4" y="T5"/>
                </a:cxn>
                <a:cxn ang="0">
                  <a:pos x="T6" y="T7"/>
                </a:cxn>
                <a:cxn ang="0">
                  <a:pos x="T8" y="T9"/>
                </a:cxn>
              </a:cxnLst>
              <a:rect l="0" t="0" r="r" b="b"/>
              <a:pathLst>
                <a:path w="238" h="263">
                  <a:moveTo>
                    <a:pt x="77" y="0"/>
                  </a:moveTo>
                  <a:cubicBezTo>
                    <a:pt x="58" y="33"/>
                    <a:pt x="32" y="61"/>
                    <a:pt x="0" y="84"/>
                  </a:cubicBezTo>
                  <a:cubicBezTo>
                    <a:pt x="3" y="153"/>
                    <a:pt x="33" y="217"/>
                    <a:pt x="83" y="263"/>
                  </a:cubicBezTo>
                  <a:cubicBezTo>
                    <a:pt x="146" y="225"/>
                    <a:pt x="199" y="172"/>
                    <a:pt x="238" y="110"/>
                  </a:cubicBezTo>
                  <a:cubicBezTo>
                    <a:pt x="174" y="94"/>
                    <a:pt x="117" y="55"/>
                    <a:pt x="77" y="0"/>
                  </a:cubicBez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59" name="06"/>
          <p:cNvGrpSpPr/>
          <p:nvPr/>
        </p:nvGrpSpPr>
        <p:grpSpPr>
          <a:xfrm>
            <a:off x="5274514" y="1925818"/>
            <a:ext cx="1177528" cy="1015604"/>
            <a:chOff x="7070725" y="2981325"/>
            <a:chExt cx="1570037" cy="1354138"/>
          </a:xfrm>
        </p:grpSpPr>
        <p:sp>
          <p:nvSpPr>
            <p:cNvPr id="46" name="Freeform 22"/>
            <p:cNvSpPr>
              <a:spLocks/>
            </p:cNvSpPr>
            <p:nvPr/>
          </p:nvSpPr>
          <p:spPr bwMode="auto">
            <a:xfrm>
              <a:off x="7683500" y="2981325"/>
              <a:ext cx="957262" cy="1354138"/>
            </a:xfrm>
            <a:custGeom>
              <a:avLst/>
              <a:gdLst>
                <a:gd name="T0" fmla="*/ 70 w 251"/>
                <a:gd name="T1" fmla="*/ 354 h 355"/>
                <a:gd name="T2" fmla="*/ 220 w 251"/>
                <a:gd name="T3" fmla="*/ 296 h 355"/>
                <a:gd name="T4" fmla="*/ 233 w 251"/>
                <a:gd name="T5" fmla="*/ 0 h 355"/>
                <a:gd name="T6" fmla="*/ 137 w 251"/>
                <a:gd name="T7" fmla="*/ 103 h 355"/>
                <a:gd name="T8" fmla="*/ 58 w 251"/>
                <a:gd name="T9" fmla="*/ 138 h 355"/>
                <a:gd name="T10" fmla="*/ 0 w 251"/>
                <a:gd name="T11" fmla="*/ 348 h 355"/>
                <a:gd name="T12" fmla="*/ 70 w 251"/>
                <a:gd name="T13" fmla="*/ 354 h 355"/>
              </a:gdLst>
              <a:ahLst/>
              <a:cxnLst>
                <a:cxn ang="0">
                  <a:pos x="T0" y="T1"/>
                </a:cxn>
                <a:cxn ang="0">
                  <a:pos x="T2" y="T3"/>
                </a:cxn>
                <a:cxn ang="0">
                  <a:pos x="T4" y="T5"/>
                </a:cxn>
                <a:cxn ang="0">
                  <a:pos x="T6" y="T7"/>
                </a:cxn>
                <a:cxn ang="0">
                  <a:pos x="T8" y="T9"/>
                </a:cxn>
                <a:cxn ang="0">
                  <a:pos x="T10" y="T11"/>
                </a:cxn>
                <a:cxn ang="0">
                  <a:pos x="T12" y="T13"/>
                </a:cxn>
              </a:cxnLst>
              <a:rect l="0" t="0" r="r" b="b"/>
              <a:pathLst>
                <a:path w="251" h="355">
                  <a:moveTo>
                    <a:pt x="70" y="354"/>
                  </a:moveTo>
                  <a:cubicBezTo>
                    <a:pt x="125" y="351"/>
                    <a:pt x="177" y="331"/>
                    <a:pt x="220" y="296"/>
                  </a:cubicBezTo>
                  <a:cubicBezTo>
                    <a:pt x="247" y="198"/>
                    <a:pt x="251" y="97"/>
                    <a:pt x="233" y="0"/>
                  </a:cubicBezTo>
                  <a:cubicBezTo>
                    <a:pt x="210" y="41"/>
                    <a:pt x="178" y="77"/>
                    <a:pt x="137" y="103"/>
                  </a:cubicBezTo>
                  <a:cubicBezTo>
                    <a:pt x="112" y="119"/>
                    <a:pt x="86" y="131"/>
                    <a:pt x="58" y="138"/>
                  </a:cubicBezTo>
                  <a:cubicBezTo>
                    <a:pt x="55" y="214"/>
                    <a:pt x="35" y="285"/>
                    <a:pt x="0" y="348"/>
                  </a:cubicBezTo>
                  <a:cubicBezTo>
                    <a:pt x="23" y="353"/>
                    <a:pt x="46" y="355"/>
                    <a:pt x="70" y="354"/>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47" name="Freeform 23"/>
            <p:cNvSpPr>
              <a:spLocks/>
            </p:cNvSpPr>
            <p:nvPr/>
          </p:nvSpPr>
          <p:spPr bwMode="auto">
            <a:xfrm>
              <a:off x="7070725" y="3454400"/>
              <a:ext cx="833437" cy="854075"/>
            </a:xfrm>
            <a:custGeom>
              <a:avLst/>
              <a:gdLst>
                <a:gd name="T0" fmla="*/ 25 w 219"/>
                <a:gd name="T1" fmla="*/ 0 h 224"/>
                <a:gd name="T2" fmla="*/ 0 w 219"/>
                <a:gd name="T3" fmla="*/ 111 h 224"/>
                <a:gd name="T4" fmla="*/ 161 w 219"/>
                <a:gd name="T5" fmla="*/ 224 h 224"/>
                <a:gd name="T6" fmla="*/ 219 w 219"/>
                <a:gd name="T7" fmla="*/ 14 h 224"/>
                <a:gd name="T8" fmla="*/ 25 w 219"/>
                <a:gd name="T9" fmla="*/ 0 h 224"/>
              </a:gdLst>
              <a:ahLst/>
              <a:cxnLst>
                <a:cxn ang="0">
                  <a:pos x="T0" y="T1"/>
                </a:cxn>
                <a:cxn ang="0">
                  <a:pos x="T2" y="T3"/>
                </a:cxn>
                <a:cxn ang="0">
                  <a:pos x="T4" y="T5"/>
                </a:cxn>
                <a:cxn ang="0">
                  <a:pos x="T6" y="T7"/>
                </a:cxn>
                <a:cxn ang="0">
                  <a:pos x="T8" y="T9"/>
                </a:cxn>
              </a:cxnLst>
              <a:rect l="0" t="0" r="r" b="b"/>
              <a:pathLst>
                <a:path w="219" h="224">
                  <a:moveTo>
                    <a:pt x="25" y="0"/>
                  </a:moveTo>
                  <a:cubicBezTo>
                    <a:pt x="24" y="38"/>
                    <a:pt x="16" y="75"/>
                    <a:pt x="0" y="111"/>
                  </a:cubicBezTo>
                  <a:cubicBezTo>
                    <a:pt x="37" y="169"/>
                    <a:pt x="95" y="209"/>
                    <a:pt x="161" y="224"/>
                  </a:cubicBezTo>
                  <a:cubicBezTo>
                    <a:pt x="196" y="161"/>
                    <a:pt x="216" y="90"/>
                    <a:pt x="219" y="14"/>
                  </a:cubicBezTo>
                  <a:cubicBezTo>
                    <a:pt x="155" y="32"/>
                    <a:pt x="86" y="28"/>
                    <a:pt x="25" y="0"/>
                  </a:cubicBezTo>
                  <a:close/>
                </a:path>
              </a:pathLst>
            </a:custGeom>
            <a:solidFill>
              <a:schemeClr val="accent6">
                <a:lumMod val="75000"/>
              </a:schemeClr>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58" name="05"/>
          <p:cNvGrpSpPr/>
          <p:nvPr/>
        </p:nvGrpSpPr>
        <p:grpSpPr>
          <a:xfrm>
            <a:off x="5242368" y="1042375"/>
            <a:ext cx="1128712" cy="1252538"/>
            <a:chOff x="7027863" y="1803400"/>
            <a:chExt cx="1504949" cy="1670051"/>
          </a:xfrm>
        </p:grpSpPr>
        <p:sp>
          <p:nvSpPr>
            <p:cNvPr id="48" name="Freeform 24"/>
            <p:cNvSpPr>
              <a:spLocks/>
            </p:cNvSpPr>
            <p:nvPr/>
          </p:nvSpPr>
          <p:spPr bwMode="auto">
            <a:xfrm>
              <a:off x="7699375" y="1803400"/>
              <a:ext cx="833437" cy="1593850"/>
            </a:xfrm>
            <a:custGeom>
              <a:avLst/>
              <a:gdLst>
                <a:gd name="T0" fmla="*/ 118 w 219"/>
                <a:gd name="T1" fmla="*/ 388 h 418"/>
                <a:gd name="T2" fmla="*/ 219 w 219"/>
                <a:gd name="T3" fmla="*/ 264 h 418"/>
                <a:gd name="T4" fmla="*/ 82 w 219"/>
                <a:gd name="T5" fmla="*/ 0 h 418"/>
                <a:gd name="T6" fmla="*/ 51 w 219"/>
                <a:gd name="T7" fmla="*/ 137 h 418"/>
                <a:gd name="T8" fmla="*/ 0 w 219"/>
                <a:gd name="T9" fmla="*/ 208 h 418"/>
                <a:gd name="T10" fmla="*/ 55 w 219"/>
                <a:gd name="T11" fmla="*/ 418 h 418"/>
                <a:gd name="T12" fmla="*/ 118 w 219"/>
                <a:gd name="T13" fmla="*/ 388 h 418"/>
              </a:gdLst>
              <a:ahLst/>
              <a:cxnLst>
                <a:cxn ang="0">
                  <a:pos x="T0" y="T1"/>
                </a:cxn>
                <a:cxn ang="0">
                  <a:pos x="T2" y="T3"/>
                </a:cxn>
                <a:cxn ang="0">
                  <a:pos x="T4" y="T5"/>
                </a:cxn>
                <a:cxn ang="0">
                  <a:pos x="T6" y="T7"/>
                </a:cxn>
                <a:cxn ang="0">
                  <a:pos x="T8" y="T9"/>
                </a:cxn>
                <a:cxn ang="0">
                  <a:pos x="T10" y="T11"/>
                </a:cxn>
                <a:cxn ang="0">
                  <a:pos x="T12" y="T13"/>
                </a:cxn>
              </a:cxnLst>
              <a:rect l="0" t="0" r="r" b="b"/>
              <a:pathLst>
                <a:path w="219" h="418">
                  <a:moveTo>
                    <a:pt x="118" y="388"/>
                  </a:moveTo>
                  <a:cubicBezTo>
                    <a:pt x="164" y="358"/>
                    <a:pt x="199" y="315"/>
                    <a:pt x="219" y="264"/>
                  </a:cubicBezTo>
                  <a:cubicBezTo>
                    <a:pt x="193" y="165"/>
                    <a:pt x="146" y="76"/>
                    <a:pt x="82" y="0"/>
                  </a:cubicBezTo>
                  <a:cubicBezTo>
                    <a:pt x="83" y="47"/>
                    <a:pt x="72" y="94"/>
                    <a:pt x="51" y="137"/>
                  </a:cubicBezTo>
                  <a:cubicBezTo>
                    <a:pt x="37" y="164"/>
                    <a:pt x="20" y="187"/>
                    <a:pt x="0" y="208"/>
                  </a:cubicBezTo>
                  <a:cubicBezTo>
                    <a:pt x="33" y="271"/>
                    <a:pt x="53" y="342"/>
                    <a:pt x="55" y="418"/>
                  </a:cubicBezTo>
                  <a:cubicBezTo>
                    <a:pt x="77" y="411"/>
                    <a:pt x="98" y="401"/>
                    <a:pt x="118" y="388"/>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49" name="Freeform 25"/>
            <p:cNvSpPr>
              <a:spLocks/>
            </p:cNvSpPr>
            <p:nvPr/>
          </p:nvSpPr>
          <p:spPr bwMode="auto">
            <a:xfrm>
              <a:off x="7027863" y="2595563"/>
              <a:ext cx="881062" cy="877888"/>
            </a:xfrm>
            <a:custGeom>
              <a:avLst/>
              <a:gdLst>
                <a:gd name="T0" fmla="*/ 0 w 231"/>
                <a:gd name="T1" fmla="*/ 84 h 230"/>
                <a:gd name="T2" fmla="*/ 34 w 231"/>
                <a:gd name="T3" fmla="*/ 193 h 230"/>
                <a:gd name="T4" fmla="*/ 231 w 231"/>
                <a:gd name="T5" fmla="*/ 210 h 230"/>
                <a:gd name="T6" fmla="*/ 176 w 231"/>
                <a:gd name="T7" fmla="*/ 0 h 230"/>
                <a:gd name="T8" fmla="*/ 0 w 231"/>
                <a:gd name="T9" fmla="*/ 84 h 230"/>
              </a:gdLst>
              <a:ahLst/>
              <a:cxnLst>
                <a:cxn ang="0">
                  <a:pos x="T0" y="T1"/>
                </a:cxn>
                <a:cxn ang="0">
                  <a:pos x="T2" y="T3"/>
                </a:cxn>
                <a:cxn ang="0">
                  <a:pos x="T4" y="T5"/>
                </a:cxn>
                <a:cxn ang="0">
                  <a:pos x="T6" y="T7"/>
                </a:cxn>
                <a:cxn ang="0">
                  <a:pos x="T8" y="T9"/>
                </a:cxn>
              </a:cxnLst>
              <a:rect l="0" t="0" r="r" b="b"/>
              <a:pathLst>
                <a:path w="231" h="230">
                  <a:moveTo>
                    <a:pt x="0" y="84"/>
                  </a:moveTo>
                  <a:cubicBezTo>
                    <a:pt x="19" y="117"/>
                    <a:pt x="30" y="154"/>
                    <a:pt x="34" y="193"/>
                  </a:cubicBezTo>
                  <a:cubicBezTo>
                    <a:pt x="95" y="225"/>
                    <a:pt x="166" y="230"/>
                    <a:pt x="231" y="210"/>
                  </a:cubicBezTo>
                  <a:cubicBezTo>
                    <a:pt x="229" y="134"/>
                    <a:pt x="209" y="63"/>
                    <a:pt x="176" y="0"/>
                  </a:cubicBezTo>
                  <a:cubicBezTo>
                    <a:pt x="129" y="47"/>
                    <a:pt x="67" y="78"/>
                    <a:pt x="0" y="84"/>
                  </a:cubicBezTo>
                  <a:close/>
                </a:path>
              </a:pathLst>
            </a:custGeom>
            <a:solidFill>
              <a:schemeClr val="accent5">
                <a:lumMod val="75000"/>
              </a:schemeClr>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57" name="04"/>
          <p:cNvGrpSpPr/>
          <p:nvPr/>
        </p:nvGrpSpPr>
        <p:grpSpPr>
          <a:xfrm>
            <a:off x="4954236" y="489924"/>
            <a:ext cx="959643" cy="1313260"/>
            <a:chOff x="6643688" y="1066800"/>
            <a:chExt cx="1279524" cy="1751013"/>
          </a:xfrm>
        </p:grpSpPr>
        <p:sp>
          <p:nvSpPr>
            <p:cNvPr id="50" name="Freeform 26"/>
            <p:cNvSpPr>
              <a:spLocks/>
            </p:cNvSpPr>
            <p:nvPr/>
          </p:nvSpPr>
          <p:spPr bwMode="auto">
            <a:xfrm>
              <a:off x="6937375" y="1066800"/>
              <a:ext cx="985837" cy="1430338"/>
            </a:xfrm>
            <a:custGeom>
              <a:avLst/>
              <a:gdLst>
                <a:gd name="T0" fmla="*/ 186 w 259"/>
                <a:gd name="T1" fmla="*/ 375 h 375"/>
                <a:gd name="T2" fmla="*/ 226 w 259"/>
                <a:gd name="T3" fmla="*/ 317 h 375"/>
                <a:gd name="T4" fmla="*/ 251 w 259"/>
                <a:gd name="T5" fmla="*/ 159 h 375"/>
                <a:gd name="T6" fmla="*/ 0 w 259"/>
                <a:gd name="T7" fmla="*/ 0 h 375"/>
                <a:gd name="T8" fmla="*/ 42 w 259"/>
                <a:gd name="T9" fmla="*/ 134 h 375"/>
                <a:gd name="T10" fmla="*/ 33 w 259"/>
                <a:gd name="T11" fmla="*/ 220 h 375"/>
                <a:gd name="T12" fmla="*/ 186 w 259"/>
                <a:gd name="T13" fmla="*/ 375 h 375"/>
              </a:gdLst>
              <a:ahLst/>
              <a:cxnLst>
                <a:cxn ang="0">
                  <a:pos x="T0" y="T1"/>
                </a:cxn>
                <a:cxn ang="0">
                  <a:pos x="T2" y="T3"/>
                </a:cxn>
                <a:cxn ang="0">
                  <a:pos x="T4" y="T5"/>
                </a:cxn>
                <a:cxn ang="0">
                  <a:pos x="T6" y="T7"/>
                </a:cxn>
                <a:cxn ang="0">
                  <a:pos x="T8" y="T9"/>
                </a:cxn>
                <a:cxn ang="0">
                  <a:pos x="T10" y="T11"/>
                </a:cxn>
                <a:cxn ang="0">
                  <a:pos x="T12" y="T13"/>
                </a:cxn>
              </a:cxnLst>
              <a:rect l="0" t="0" r="r" b="b"/>
              <a:pathLst>
                <a:path w="259" h="375">
                  <a:moveTo>
                    <a:pt x="186" y="375"/>
                  </a:moveTo>
                  <a:cubicBezTo>
                    <a:pt x="201" y="358"/>
                    <a:pt x="215" y="339"/>
                    <a:pt x="226" y="317"/>
                  </a:cubicBezTo>
                  <a:cubicBezTo>
                    <a:pt x="251" y="268"/>
                    <a:pt x="259" y="213"/>
                    <a:pt x="251" y="159"/>
                  </a:cubicBezTo>
                  <a:cubicBezTo>
                    <a:pt x="179" y="87"/>
                    <a:pt x="93" y="33"/>
                    <a:pt x="0" y="0"/>
                  </a:cubicBezTo>
                  <a:cubicBezTo>
                    <a:pt x="25" y="40"/>
                    <a:pt x="39" y="86"/>
                    <a:pt x="42" y="134"/>
                  </a:cubicBezTo>
                  <a:cubicBezTo>
                    <a:pt x="43" y="163"/>
                    <a:pt x="40" y="192"/>
                    <a:pt x="33" y="220"/>
                  </a:cubicBezTo>
                  <a:cubicBezTo>
                    <a:pt x="95" y="259"/>
                    <a:pt x="147" y="312"/>
                    <a:pt x="186" y="375"/>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51" name="Freeform 27"/>
            <p:cNvSpPr>
              <a:spLocks/>
            </p:cNvSpPr>
            <p:nvPr/>
          </p:nvSpPr>
          <p:spPr bwMode="auto">
            <a:xfrm>
              <a:off x="6643688" y="1906588"/>
              <a:ext cx="1001712" cy="911225"/>
            </a:xfrm>
            <a:custGeom>
              <a:avLst/>
              <a:gdLst>
                <a:gd name="T0" fmla="*/ 0 w 263"/>
                <a:gd name="T1" fmla="*/ 161 h 239"/>
                <a:gd name="T2" fmla="*/ 84 w 263"/>
                <a:gd name="T3" fmla="*/ 239 h 239"/>
                <a:gd name="T4" fmla="*/ 263 w 263"/>
                <a:gd name="T5" fmla="*/ 155 h 239"/>
                <a:gd name="T6" fmla="*/ 110 w 263"/>
                <a:gd name="T7" fmla="*/ 0 h 239"/>
                <a:gd name="T8" fmla="*/ 0 w 263"/>
                <a:gd name="T9" fmla="*/ 161 h 239"/>
              </a:gdLst>
              <a:ahLst/>
              <a:cxnLst>
                <a:cxn ang="0">
                  <a:pos x="T0" y="T1"/>
                </a:cxn>
                <a:cxn ang="0">
                  <a:pos x="T2" y="T3"/>
                </a:cxn>
                <a:cxn ang="0">
                  <a:pos x="T4" y="T5"/>
                </a:cxn>
                <a:cxn ang="0">
                  <a:pos x="T6" y="T7"/>
                </a:cxn>
                <a:cxn ang="0">
                  <a:pos x="T8" y="T9"/>
                </a:cxn>
              </a:cxnLst>
              <a:rect l="0" t="0" r="r" b="b"/>
              <a:pathLst>
                <a:path w="263" h="239">
                  <a:moveTo>
                    <a:pt x="0" y="161"/>
                  </a:moveTo>
                  <a:cubicBezTo>
                    <a:pt x="33" y="181"/>
                    <a:pt x="61" y="207"/>
                    <a:pt x="84" y="239"/>
                  </a:cubicBezTo>
                  <a:cubicBezTo>
                    <a:pt x="153" y="235"/>
                    <a:pt x="217" y="205"/>
                    <a:pt x="263" y="155"/>
                  </a:cubicBezTo>
                  <a:cubicBezTo>
                    <a:pt x="224" y="92"/>
                    <a:pt x="172" y="39"/>
                    <a:pt x="110" y="0"/>
                  </a:cubicBezTo>
                  <a:cubicBezTo>
                    <a:pt x="94" y="65"/>
                    <a:pt x="55" y="122"/>
                    <a:pt x="0" y="161"/>
                  </a:cubicBezTo>
                  <a:close/>
                </a:path>
              </a:pathLst>
            </a:custGeom>
            <a:solidFill>
              <a:schemeClr val="accent4">
                <a:lumMod val="75000"/>
              </a:schemeClr>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56" name="03"/>
          <p:cNvGrpSpPr/>
          <p:nvPr/>
        </p:nvGrpSpPr>
        <p:grpSpPr>
          <a:xfrm>
            <a:off x="4201761" y="361336"/>
            <a:ext cx="1015603" cy="1178720"/>
            <a:chOff x="5640388" y="895350"/>
            <a:chExt cx="1354137" cy="1571626"/>
          </a:xfrm>
        </p:grpSpPr>
        <p:sp>
          <p:nvSpPr>
            <p:cNvPr id="52" name="Freeform 28"/>
            <p:cNvSpPr>
              <a:spLocks/>
            </p:cNvSpPr>
            <p:nvPr/>
          </p:nvSpPr>
          <p:spPr bwMode="auto">
            <a:xfrm>
              <a:off x="5640388" y="895350"/>
              <a:ext cx="1354137" cy="954088"/>
            </a:xfrm>
            <a:custGeom>
              <a:avLst/>
              <a:gdLst>
                <a:gd name="T0" fmla="*/ 354 w 355"/>
                <a:gd name="T1" fmla="*/ 180 h 250"/>
                <a:gd name="T2" fmla="*/ 296 w 355"/>
                <a:gd name="T3" fmla="*/ 31 h 250"/>
                <a:gd name="T4" fmla="*/ 0 w 355"/>
                <a:gd name="T5" fmla="*/ 18 h 250"/>
                <a:gd name="T6" fmla="*/ 103 w 355"/>
                <a:gd name="T7" fmla="*/ 113 h 250"/>
                <a:gd name="T8" fmla="*/ 138 w 355"/>
                <a:gd name="T9" fmla="*/ 192 h 250"/>
                <a:gd name="T10" fmla="*/ 348 w 355"/>
                <a:gd name="T11" fmla="*/ 250 h 250"/>
                <a:gd name="T12" fmla="*/ 354 w 355"/>
                <a:gd name="T13" fmla="*/ 180 h 250"/>
              </a:gdLst>
              <a:ahLst/>
              <a:cxnLst>
                <a:cxn ang="0">
                  <a:pos x="T0" y="T1"/>
                </a:cxn>
                <a:cxn ang="0">
                  <a:pos x="T2" y="T3"/>
                </a:cxn>
                <a:cxn ang="0">
                  <a:pos x="T4" y="T5"/>
                </a:cxn>
                <a:cxn ang="0">
                  <a:pos x="T6" y="T7"/>
                </a:cxn>
                <a:cxn ang="0">
                  <a:pos x="T8" y="T9"/>
                </a:cxn>
                <a:cxn ang="0">
                  <a:pos x="T10" y="T11"/>
                </a:cxn>
                <a:cxn ang="0">
                  <a:pos x="T12" y="T13"/>
                </a:cxn>
              </a:cxnLst>
              <a:rect l="0" t="0" r="r" b="b"/>
              <a:pathLst>
                <a:path w="355" h="250">
                  <a:moveTo>
                    <a:pt x="354" y="180"/>
                  </a:moveTo>
                  <a:cubicBezTo>
                    <a:pt x="351" y="125"/>
                    <a:pt x="331" y="73"/>
                    <a:pt x="296" y="31"/>
                  </a:cubicBezTo>
                  <a:cubicBezTo>
                    <a:pt x="198" y="3"/>
                    <a:pt x="97" y="0"/>
                    <a:pt x="0" y="18"/>
                  </a:cubicBezTo>
                  <a:cubicBezTo>
                    <a:pt x="41" y="40"/>
                    <a:pt x="76" y="73"/>
                    <a:pt x="103" y="113"/>
                  </a:cubicBezTo>
                  <a:cubicBezTo>
                    <a:pt x="119" y="138"/>
                    <a:pt x="131" y="165"/>
                    <a:pt x="138" y="192"/>
                  </a:cubicBezTo>
                  <a:cubicBezTo>
                    <a:pt x="214" y="195"/>
                    <a:pt x="285" y="216"/>
                    <a:pt x="348" y="250"/>
                  </a:cubicBezTo>
                  <a:cubicBezTo>
                    <a:pt x="353" y="228"/>
                    <a:pt x="355" y="204"/>
                    <a:pt x="354" y="180"/>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53" name="Freeform 29"/>
            <p:cNvSpPr>
              <a:spLocks/>
            </p:cNvSpPr>
            <p:nvPr/>
          </p:nvSpPr>
          <p:spPr bwMode="auto">
            <a:xfrm>
              <a:off x="6113463" y="1627188"/>
              <a:ext cx="854075" cy="839788"/>
            </a:xfrm>
            <a:custGeom>
              <a:avLst/>
              <a:gdLst>
                <a:gd name="T0" fmla="*/ 0 w 224"/>
                <a:gd name="T1" fmla="*/ 195 h 220"/>
                <a:gd name="T2" fmla="*/ 111 w 224"/>
                <a:gd name="T3" fmla="*/ 220 h 220"/>
                <a:gd name="T4" fmla="*/ 224 w 224"/>
                <a:gd name="T5" fmla="*/ 58 h 220"/>
                <a:gd name="T6" fmla="*/ 14 w 224"/>
                <a:gd name="T7" fmla="*/ 0 h 220"/>
                <a:gd name="T8" fmla="*/ 0 w 224"/>
                <a:gd name="T9" fmla="*/ 195 h 220"/>
              </a:gdLst>
              <a:ahLst/>
              <a:cxnLst>
                <a:cxn ang="0">
                  <a:pos x="T0" y="T1"/>
                </a:cxn>
                <a:cxn ang="0">
                  <a:pos x="T2" y="T3"/>
                </a:cxn>
                <a:cxn ang="0">
                  <a:pos x="T4" y="T5"/>
                </a:cxn>
                <a:cxn ang="0">
                  <a:pos x="T6" y="T7"/>
                </a:cxn>
                <a:cxn ang="0">
                  <a:pos x="T8" y="T9"/>
                </a:cxn>
              </a:cxnLst>
              <a:rect l="0" t="0" r="r" b="b"/>
              <a:pathLst>
                <a:path w="224" h="220">
                  <a:moveTo>
                    <a:pt x="0" y="195"/>
                  </a:moveTo>
                  <a:cubicBezTo>
                    <a:pt x="37" y="195"/>
                    <a:pt x="75" y="203"/>
                    <a:pt x="111" y="220"/>
                  </a:cubicBezTo>
                  <a:cubicBezTo>
                    <a:pt x="169" y="183"/>
                    <a:pt x="209" y="124"/>
                    <a:pt x="224" y="58"/>
                  </a:cubicBezTo>
                  <a:cubicBezTo>
                    <a:pt x="161" y="24"/>
                    <a:pt x="90" y="3"/>
                    <a:pt x="14" y="0"/>
                  </a:cubicBezTo>
                  <a:cubicBezTo>
                    <a:pt x="32" y="64"/>
                    <a:pt x="27" y="133"/>
                    <a:pt x="0" y="195"/>
                  </a:cubicBezTo>
                  <a:close/>
                </a:path>
              </a:pathLst>
            </a:custGeom>
            <a:solidFill>
              <a:schemeClr val="accent3">
                <a:lumMod val="75000"/>
              </a:schemeClr>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55" name="02"/>
          <p:cNvGrpSpPr/>
          <p:nvPr/>
        </p:nvGrpSpPr>
        <p:grpSpPr>
          <a:xfrm>
            <a:off x="3319508" y="441109"/>
            <a:ext cx="1251347" cy="1127522"/>
            <a:chOff x="4464050" y="1001713"/>
            <a:chExt cx="1668463" cy="1503363"/>
          </a:xfrm>
          <a:solidFill>
            <a:srgbClr val="92D050"/>
          </a:solidFill>
        </p:grpSpPr>
        <p:sp>
          <p:nvSpPr>
            <p:cNvPr id="30" name="Freeform 6"/>
            <p:cNvSpPr>
              <a:spLocks/>
            </p:cNvSpPr>
            <p:nvPr/>
          </p:nvSpPr>
          <p:spPr bwMode="auto">
            <a:xfrm>
              <a:off x="4464050" y="1001713"/>
              <a:ext cx="1592262" cy="831850"/>
            </a:xfrm>
            <a:custGeom>
              <a:avLst/>
              <a:gdLst>
                <a:gd name="T0" fmla="*/ 388 w 418"/>
                <a:gd name="T1" fmla="*/ 100 h 218"/>
                <a:gd name="T2" fmla="*/ 264 w 418"/>
                <a:gd name="T3" fmla="*/ 0 h 218"/>
                <a:gd name="T4" fmla="*/ 0 w 418"/>
                <a:gd name="T5" fmla="*/ 137 h 218"/>
                <a:gd name="T6" fmla="*/ 137 w 418"/>
                <a:gd name="T7" fmla="*/ 168 h 218"/>
                <a:gd name="T8" fmla="*/ 207 w 418"/>
                <a:gd name="T9" fmla="*/ 218 h 218"/>
                <a:gd name="T10" fmla="*/ 418 w 418"/>
                <a:gd name="T11" fmla="*/ 164 h 218"/>
                <a:gd name="T12" fmla="*/ 388 w 418"/>
                <a:gd name="T13" fmla="*/ 100 h 218"/>
              </a:gdLst>
              <a:ahLst/>
              <a:cxnLst>
                <a:cxn ang="0">
                  <a:pos x="T0" y="T1"/>
                </a:cxn>
                <a:cxn ang="0">
                  <a:pos x="T2" y="T3"/>
                </a:cxn>
                <a:cxn ang="0">
                  <a:pos x="T4" y="T5"/>
                </a:cxn>
                <a:cxn ang="0">
                  <a:pos x="T6" y="T7"/>
                </a:cxn>
                <a:cxn ang="0">
                  <a:pos x="T8" y="T9"/>
                </a:cxn>
                <a:cxn ang="0">
                  <a:pos x="T10" y="T11"/>
                </a:cxn>
                <a:cxn ang="0">
                  <a:pos x="T12" y="T13"/>
                </a:cxn>
              </a:cxnLst>
              <a:rect l="0" t="0" r="r" b="b"/>
              <a:pathLst>
                <a:path w="418" h="218">
                  <a:moveTo>
                    <a:pt x="388" y="100"/>
                  </a:moveTo>
                  <a:cubicBezTo>
                    <a:pt x="358" y="54"/>
                    <a:pt x="315" y="19"/>
                    <a:pt x="264" y="0"/>
                  </a:cubicBezTo>
                  <a:cubicBezTo>
                    <a:pt x="165" y="25"/>
                    <a:pt x="75" y="73"/>
                    <a:pt x="0" y="137"/>
                  </a:cubicBezTo>
                  <a:cubicBezTo>
                    <a:pt x="47" y="135"/>
                    <a:pt x="94" y="146"/>
                    <a:pt x="137" y="168"/>
                  </a:cubicBezTo>
                  <a:cubicBezTo>
                    <a:pt x="163" y="181"/>
                    <a:pt x="187" y="198"/>
                    <a:pt x="207" y="218"/>
                  </a:cubicBezTo>
                  <a:cubicBezTo>
                    <a:pt x="271" y="185"/>
                    <a:pt x="342" y="166"/>
                    <a:pt x="418" y="164"/>
                  </a:cubicBezTo>
                  <a:cubicBezTo>
                    <a:pt x="411" y="142"/>
                    <a:pt x="401" y="120"/>
                    <a:pt x="388" y="100"/>
                  </a:cubicBezTo>
                  <a:close/>
                </a:path>
              </a:pathLst>
            </a:custGeom>
            <a:grpFill/>
            <a:ln>
              <a:noFill/>
            </a:ln>
          </p:spPr>
          <p:txBody>
            <a:bodyPr vert="horz" wrap="square" lIns="68580" tIns="34290" rIns="68580" bIns="34290" numCol="1" anchor="t" anchorCtr="0" compatLnSpc="1">
              <a:prstTxWarp prst="textNoShape">
                <a:avLst/>
              </a:prstTxWarp>
            </a:bodyPr>
            <a:lstStyle/>
            <a:p>
              <a:endParaRPr lang="ru-RU" sz="1050"/>
            </a:p>
          </p:txBody>
        </p:sp>
        <p:sp>
          <p:nvSpPr>
            <p:cNvPr id="31" name="Freeform 7"/>
            <p:cNvSpPr>
              <a:spLocks/>
            </p:cNvSpPr>
            <p:nvPr/>
          </p:nvSpPr>
          <p:spPr bwMode="auto">
            <a:xfrm>
              <a:off x="5253038" y="1627188"/>
              <a:ext cx="879475" cy="877888"/>
            </a:xfrm>
            <a:custGeom>
              <a:avLst/>
              <a:gdLst>
                <a:gd name="T0" fmla="*/ 85 w 231"/>
                <a:gd name="T1" fmla="*/ 230 h 230"/>
                <a:gd name="T2" fmla="*/ 194 w 231"/>
                <a:gd name="T3" fmla="*/ 196 h 230"/>
                <a:gd name="T4" fmla="*/ 211 w 231"/>
                <a:gd name="T5" fmla="*/ 0 h 230"/>
                <a:gd name="T6" fmla="*/ 0 w 231"/>
                <a:gd name="T7" fmla="*/ 54 h 230"/>
                <a:gd name="T8" fmla="*/ 85 w 231"/>
                <a:gd name="T9" fmla="*/ 230 h 230"/>
              </a:gdLst>
              <a:ahLst/>
              <a:cxnLst>
                <a:cxn ang="0">
                  <a:pos x="T0" y="T1"/>
                </a:cxn>
                <a:cxn ang="0">
                  <a:pos x="T2" y="T3"/>
                </a:cxn>
                <a:cxn ang="0">
                  <a:pos x="T4" y="T5"/>
                </a:cxn>
                <a:cxn ang="0">
                  <a:pos x="T6" y="T7"/>
                </a:cxn>
                <a:cxn ang="0">
                  <a:pos x="T8" y="T9"/>
                </a:cxn>
              </a:cxnLst>
              <a:rect l="0" t="0" r="r" b="b"/>
              <a:pathLst>
                <a:path w="231" h="230">
                  <a:moveTo>
                    <a:pt x="85" y="230"/>
                  </a:moveTo>
                  <a:cubicBezTo>
                    <a:pt x="118" y="212"/>
                    <a:pt x="155" y="200"/>
                    <a:pt x="194" y="196"/>
                  </a:cubicBezTo>
                  <a:cubicBezTo>
                    <a:pt x="226" y="135"/>
                    <a:pt x="231" y="64"/>
                    <a:pt x="211" y="0"/>
                  </a:cubicBezTo>
                  <a:cubicBezTo>
                    <a:pt x="135" y="2"/>
                    <a:pt x="64" y="21"/>
                    <a:pt x="0" y="54"/>
                  </a:cubicBezTo>
                  <a:cubicBezTo>
                    <a:pt x="48" y="101"/>
                    <a:pt x="78" y="163"/>
                    <a:pt x="85" y="230"/>
                  </a:cubicBezTo>
                  <a:close/>
                </a:path>
              </a:pathLst>
            </a:custGeom>
            <a:grp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54" name="01"/>
          <p:cNvGrpSpPr/>
          <p:nvPr/>
        </p:nvGrpSpPr>
        <p:grpSpPr>
          <a:xfrm>
            <a:off x="2767058" y="895928"/>
            <a:ext cx="1312069" cy="960835"/>
            <a:chOff x="3727450" y="1608138"/>
            <a:chExt cx="1749425" cy="1281113"/>
          </a:xfrm>
        </p:grpSpPr>
        <p:sp>
          <p:nvSpPr>
            <p:cNvPr id="32" name="Freeform 8"/>
            <p:cNvSpPr>
              <a:spLocks/>
            </p:cNvSpPr>
            <p:nvPr/>
          </p:nvSpPr>
          <p:spPr bwMode="auto">
            <a:xfrm>
              <a:off x="3727450" y="1608138"/>
              <a:ext cx="1430337" cy="987425"/>
            </a:xfrm>
            <a:custGeom>
              <a:avLst/>
              <a:gdLst>
                <a:gd name="T0" fmla="*/ 375 w 375"/>
                <a:gd name="T1" fmla="*/ 74 h 259"/>
                <a:gd name="T2" fmla="*/ 317 w 375"/>
                <a:gd name="T3" fmla="*/ 34 h 259"/>
                <a:gd name="T4" fmla="*/ 159 w 375"/>
                <a:gd name="T5" fmla="*/ 9 h 259"/>
                <a:gd name="T6" fmla="*/ 0 w 375"/>
                <a:gd name="T7" fmla="*/ 259 h 259"/>
                <a:gd name="T8" fmla="*/ 134 w 375"/>
                <a:gd name="T9" fmla="*/ 218 h 259"/>
                <a:gd name="T10" fmla="*/ 220 w 375"/>
                <a:gd name="T11" fmla="*/ 226 h 259"/>
                <a:gd name="T12" fmla="*/ 375 w 375"/>
                <a:gd name="T13" fmla="*/ 74 h 259"/>
              </a:gdLst>
              <a:ahLst/>
              <a:cxnLst>
                <a:cxn ang="0">
                  <a:pos x="T0" y="T1"/>
                </a:cxn>
                <a:cxn ang="0">
                  <a:pos x="T2" y="T3"/>
                </a:cxn>
                <a:cxn ang="0">
                  <a:pos x="T4" y="T5"/>
                </a:cxn>
                <a:cxn ang="0">
                  <a:pos x="T6" y="T7"/>
                </a:cxn>
                <a:cxn ang="0">
                  <a:pos x="T8" y="T9"/>
                </a:cxn>
                <a:cxn ang="0">
                  <a:pos x="T10" y="T11"/>
                </a:cxn>
                <a:cxn ang="0">
                  <a:pos x="T12" y="T13"/>
                </a:cxn>
              </a:cxnLst>
              <a:rect l="0" t="0" r="r" b="b"/>
              <a:pathLst>
                <a:path w="375" h="259">
                  <a:moveTo>
                    <a:pt x="375" y="74"/>
                  </a:moveTo>
                  <a:cubicBezTo>
                    <a:pt x="358" y="58"/>
                    <a:pt x="339" y="45"/>
                    <a:pt x="317" y="34"/>
                  </a:cubicBezTo>
                  <a:cubicBezTo>
                    <a:pt x="268" y="9"/>
                    <a:pt x="213" y="0"/>
                    <a:pt x="159" y="9"/>
                  </a:cubicBezTo>
                  <a:cubicBezTo>
                    <a:pt x="86" y="80"/>
                    <a:pt x="33" y="166"/>
                    <a:pt x="0" y="259"/>
                  </a:cubicBezTo>
                  <a:cubicBezTo>
                    <a:pt x="40" y="235"/>
                    <a:pt x="86" y="220"/>
                    <a:pt x="134" y="218"/>
                  </a:cubicBezTo>
                  <a:cubicBezTo>
                    <a:pt x="163" y="216"/>
                    <a:pt x="192" y="219"/>
                    <a:pt x="220" y="226"/>
                  </a:cubicBezTo>
                  <a:cubicBezTo>
                    <a:pt x="259" y="164"/>
                    <a:pt x="312" y="112"/>
                    <a:pt x="375" y="74"/>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33" name="Freeform 9"/>
            <p:cNvSpPr>
              <a:spLocks/>
            </p:cNvSpPr>
            <p:nvPr/>
          </p:nvSpPr>
          <p:spPr bwMode="auto">
            <a:xfrm>
              <a:off x="4565650" y="1890713"/>
              <a:ext cx="911225" cy="998538"/>
            </a:xfrm>
            <a:custGeom>
              <a:avLst/>
              <a:gdLst>
                <a:gd name="T0" fmla="*/ 161 w 239"/>
                <a:gd name="T1" fmla="*/ 262 h 262"/>
                <a:gd name="T2" fmla="*/ 239 w 239"/>
                <a:gd name="T3" fmla="*/ 178 h 262"/>
                <a:gd name="T4" fmla="*/ 155 w 239"/>
                <a:gd name="T5" fmla="*/ 0 h 262"/>
                <a:gd name="T6" fmla="*/ 0 w 239"/>
                <a:gd name="T7" fmla="*/ 152 h 262"/>
                <a:gd name="T8" fmla="*/ 161 w 239"/>
                <a:gd name="T9" fmla="*/ 262 h 262"/>
              </a:gdLst>
              <a:ahLst/>
              <a:cxnLst>
                <a:cxn ang="0">
                  <a:pos x="T0" y="T1"/>
                </a:cxn>
                <a:cxn ang="0">
                  <a:pos x="T2" y="T3"/>
                </a:cxn>
                <a:cxn ang="0">
                  <a:pos x="T4" y="T5"/>
                </a:cxn>
                <a:cxn ang="0">
                  <a:pos x="T6" y="T7"/>
                </a:cxn>
                <a:cxn ang="0">
                  <a:pos x="T8" y="T9"/>
                </a:cxn>
              </a:cxnLst>
              <a:rect l="0" t="0" r="r" b="b"/>
              <a:pathLst>
                <a:path w="239" h="262">
                  <a:moveTo>
                    <a:pt x="161" y="262"/>
                  </a:moveTo>
                  <a:cubicBezTo>
                    <a:pt x="181" y="230"/>
                    <a:pt x="207" y="201"/>
                    <a:pt x="239" y="178"/>
                  </a:cubicBezTo>
                  <a:cubicBezTo>
                    <a:pt x="235" y="109"/>
                    <a:pt x="205" y="45"/>
                    <a:pt x="155" y="0"/>
                  </a:cubicBezTo>
                  <a:cubicBezTo>
                    <a:pt x="92" y="38"/>
                    <a:pt x="39" y="90"/>
                    <a:pt x="0" y="152"/>
                  </a:cubicBezTo>
                  <a:cubicBezTo>
                    <a:pt x="64" y="169"/>
                    <a:pt x="122" y="207"/>
                    <a:pt x="161" y="262"/>
                  </a:cubicBez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endParaRPr lang="ru-RU" sz="1050"/>
            </a:p>
          </p:txBody>
        </p:sp>
      </p:grpSp>
      <p:sp>
        <p:nvSpPr>
          <p:cNvPr id="127" name="Text Placeholder 38"/>
          <p:cNvSpPr>
            <a:spLocks noGrp="1"/>
          </p:cNvSpPr>
          <p:nvPr>
            <p:ph type="body" sz="quarter" idx="21"/>
          </p:nvPr>
        </p:nvSpPr>
        <p:spPr>
          <a:xfrm>
            <a:off x="-72120" y="152862"/>
            <a:ext cx="3656578" cy="441725"/>
          </a:xfrm>
        </p:spPr>
        <p:txBody>
          <a:bodyPr/>
          <a:lstStyle/>
          <a:p>
            <a:pPr algn="ctr"/>
            <a:r>
              <a:rPr lang="pt-BR" sz="1125" dirty="0">
                <a:latin typeface="Arial" panose="020B0604020202020204" pitchFamily="34" charset="0"/>
              </a:rPr>
              <a:t>I - Descrição da </a:t>
            </a:r>
            <a:r>
              <a:rPr lang="pt-BR" sz="1125" b="1" dirty="0">
                <a:solidFill>
                  <a:schemeClr val="accent1"/>
                </a:solidFill>
                <a:latin typeface="Arial" panose="020B0604020202020204" pitchFamily="34" charset="0"/>
              </a:rPr>
              <a:t>NECESSIDADE DA CONTRATAÇÃO</a:t>
            </a:r>
            <a:r>
              <a:rPr lang="pt-BR" sz="1125" dirty="0">
                <a:latin typeface="Arial" panose="020B0604020202020204" pitchFamily="34" charset="0"/>
              </a:rPr>
              <a:t>, considerado o </a:t>
            </a:r>
            <a:r>
              <a:rPr lang="pt-BR" sz="1125" b="1" dirty="0">
                <a:solidFill>
                  <a:schemeClr val="accent1"/>
                </a:solidFill>
                <a:latin typeface="Arial" panose="020B0604020202020204" pitchFamily="34" charset="0"/>
              </a:rPr>
              <a:t>PROBLEMA A SER RESOLVIDO </a:t>
            </a:r>
            <a:r>
              <a:rPr lang="pt-BR" sz="1125" dirty="0">
                <a:latin typeface="Arial" panose="020B0604020202020204" pitchFamily="34" charset="0"/>
              </a:rPr>
              <a:t>sob a perspectiva do </a:t>
            </a:r>
            <a:r>
              <a:rPr lang="pt-BR" sz="1125" b="1" dirty="0">
                <a:solidFill>
                  <a:schemeClr val="accent1"/>
                </a:solidFill>
                <a:latin typeface="Arial" panose="020B0604020202020204" pitchFamily="34" charset="0"/>
              </a:rPr>
              <a:t>INTERESSE PÚBLICO</a:t>
            </a:r>
            <a:r>
              <a:rPr lang="pt-BR" sz="1125" dirty="0">
                <a:latin typeface="Arial" panose="020B0604020202020204" pitchFamily="34" charset="0"/>
              </a:rPr>
              <a:t>;</a:t>
            </a:r>
          </a:p>
        </p:txBody>
      </p:sp>
      <p:sp>
        <p:nvSpPr>
          <p:cNvPr id="129" name="Text Placeholder 40"/>
          <p:cNvSpPr>
            <a:spLocks noGrp="1"/>
          </p:cNvSpPr>
          <p:nvPr>
            <p:ph type="body" sz="quarter" idx="22"/>
          </p:nvPr>
        </p:nvSpPr>
        <p:spPr>
          <a:xfrm>
            <a:off x="3221529" y="4138466"/>
            <a:ext cx="2758867" cy="441725"/>
          </a:xfrm>
        </p:spPr>
        <p:txBody>
          <a:bodyPr/>
          <a:lstStyle/>
          <a:p>
            <a:pPr lvl="0" algn="ctr"/>
            <a:r>
              <a:rPr lang="pt-BR" sz="800" dirty="0">
                <a:solidFill>
                  <a:schemeClr val="tx1"/>
                </a:solidFill>
                <a:latin typeface="Arial" panose="020B0604020202020204" pitchFamily="34" charset="0"/>
              </a:rPr>
              <a:t>VI - </a:t>
            </a:r>
            <a:r>
              <a:rPr lang="pt-BR" sz="800" dirty="0">
                <a:latin typeface="Arial" panose="020B0604020202020204" pitchFamily="34" charset="0"/>
              </a:rPr>
              <a:t>ESTIMATIVA DO VALOR DA CONTRATAÇÃO</a:t>
            </a:r>
            <a:r>
              <a:rPr lang="pt-BR" sz="800" dirty="0">
                <a:solidFill>
                  <a:schemeClr val="tx1"/>
                </a:solidFill>
                <a:latin typeface="Arial" panose="020B0604020202020204" pitchFamily="34" charset="0"/>
              </a:rPr>
              <a:t>, acompanhada dos </a:t>
            </a:r>
            <a:r>
              <a:rPr lang="pt-BR" sz="800" dirty="0">
                <a:latin typeface="Arial" panose="020B0604020202020204" pitchFamily="34" charset="0"/>
              </a:rPr>
              <a:t>PREÇOS UNITÁRIOS REFERENCIAIS, das MEMÓRIAS DE CÁLCULO </a:t>
            </a:r>
            <a:r>
              <a:rPr lang="pt-BR" sz="800" dirty="0">
                <a:solidFill>
                  <a:schemeClr val="tx1"/>
                </a:solidFill>
                <a:latin typeface="Arial" panose="020B0604020202020204" pitchFamily="34" charset="0"/>
              </a:rPr>
              <a:t>e dos DOCUMENTOS QUE LHE DÃO SUPORTE...</a:t>
            </a:r>
            <a:endParaRPr lang="ru-RU" sz="800" dirty="0">
              <a:solidFill>
                <a:schemeClr val="tx1"/>
              </a:solidFill>
            </a:endParaRPr>
          </a:p>
        </p:txBody>
      </p:sp>
      <p:sp>
        <p:nvSpPr>
          <p:cNvPr id="131" name="Text Placeholder 42"/>
          <p:cNvSpPr>
            <a:spLocks noGrp="1"/>
          </p:cNvSpPr>
          <p:nvPr>
            <p:ph type="body" sz="quarter" idx="23"/>
          </p:nvPr>
        </p:nvSpPr>
        <p:spPr>
          <a:xfrm>
            <a:off x="52842" y="1021004"/>
            <a:ext cx="2733026" cy="441725"/>
          </a:xfrm>
        </p:spPr>
        <p:txBody>
          <a:bodyPr/>
          <a:lstStyle/>
          <a:p>
            <a:pPr lvl="0" algn="ctr"/>
            <a:r>
              <a:rPr lang="pt-BR" sz="1050" b="1" dirty="0">
                <a:latin typeface="Arial" panose="020B0604020202020204" pitchFamily="34" charset="0"/>
              </a:rPr>
              <a:t>II - Demonstração da </a:t>
            </a:r>
            <a:r>
              <a:rPr lang="pt-BR" sz="1050" b="1" dirty="0">
                <a:solidFill>
                  <a:schemeClr val="accent1"/>
                </a:solidFill>
                <a:latin typeface="Arial" panose="020B0604020202020204" pitchFamily="34" charset="0"/>
              </a:rPr>
              <a:t>PREVISÃO DA CONTRATAÇÃO no PLANO DE CONTRATAÇÕES ANUAL</a:t>
            </a:r>
            <a:r>
              <a:rPr lang="pt-BR" sz="1050" b="1" dirty="0">
                <a:latin typeface="Arial" panose="020B0604020202020204" pitchFamily="34" charset="0"/>
              </a:rPr>
              <a:t>, sempre que elaborado...</a:t>
            </a:r>
            <a:endParaRPr lang="ru-RU" sz="1050" b="1" dirty="0"/>
          </a:p>
          <a:p>
            <a:endParaRPr lang="ru-RU" dirty="0"/>
          </a:p>
        </p:txBody>
      </p:sp>
      <p:sp>
        <p:nvSpPr>
          <p:cNvPr id="133" name="Text Placeholder 44"/>
          <p:cNvSpPr>
            <a:spLocks noGrp="1"/>
          </p:cNvSpPr>
          <p:nvPr>
            <p:ph type="body" sz="quarter" idx="24"/>
          </p:nvPr>
        </p:nvSpPr>
        <p:spPr>
          <a:xfrm>
            <a:off x="234847" y="3414007"/>
            <a:ext cx="3210527" cy="441725"/>
          </a:xfrm>
        </p:spPr>
        <p:txBody>
          <a:bodyPr/>
          <a:lstStyle/>
          <a:p>
            <a:pPr lvl="0" algn="ctr"/>
            <a:r>
              <a:rPr lang="pt-BR" sz="1125" dirty="0">
                <a:solidFill>
                  <a:schemeClr val="tx1"/>
                </a:solidFill>
                <a:latin typeface="Arial" panose="020B0604020202020204" pitchFamily="34" charset="0"/>
              </a:rPr>
              <a:t>V - </a:t>
            </a:r>
            <a:r>
              <a:rPr lang="pt-BR" sz="1125" dirty="0">
                <a:solidFill>
                  <a:schemeClr val="accent1"/>
                </a:solidFill>
                <a:latin typeface="Arial" panose="020B0604020202020204" pitchFamily="34" charset="0"/>
              </a:rPr>
              <a:t>LEVANTAMENTO DE MERCADO</a:t>
            </a:r>
            <a:r>
              <a:rPr lang="pt-BR" sz="1125" dirty="0">
                <a:solidFill>
                  <a:schemeClr val="tx1"/>
                </a:solidFill>
                <a:latin typeface="Arial" panose="020B0604020202020204" pitchFamily="34" charset="0"/>
              </a:rPr>
              <a:t>, que consiste na análise das </a:t>
            </a:r>
            <a:r>
              <a:rPr lang="pt-BR" sz="1125" dirty="0">
                <a:solidFill>
                  <a:schemeClr val="accent1"/>
                </a:solidFill>
                <a:latin typeface="Arial" panose="020B0604020202020204" pitchFamily="34" charset="0"/>
              </a:rPr>
              <a:t>ALTERNATIVAS POSSÍVEIS</a:t>
            </a:r>
            <a:r>
              <a:rPr lang="pt-BR" sz="1125" dirty="0">
                <a:solidFill>
                  <a:schemeClr val="tx1"/>
                </a:solidFill>
                <a:latin typeface="Arial" panose="020B0604020202020204" pitchFamily="34" charset="0"/>
              </a:rPr>
              <a:t>, e justificativa técnica e econômica da escolha do tipo de solução a contratar...</a:t>
            </a:r>
            <a:endParaRPr lang="ru-RU" sz="1125" dirty="0">
              <a:solidFill>
                <a:schemeClr val="tx1"/>
              </a:solidFill>
            </a:endParaRPr>
          </a:p>
        </p:txBody>
      </p:sp>
      <p:sp>
        <p:nvSpPr>
          <p:cNvPr id="135" name="Text Placeholder 46"/>
          <p:cNvSpPr>
            <a:spLocks noGrp="1"/>
          </p:cNvSpPr>
          <p:nvPr>
            <p:ph type="body" sz="quarter" idx="25"/>
          </p:nvPr>
        </p:nvSpPr>
        <p:spPr>
          <a:xfrm>
            <a:off x="-24529" y="2477023"/>
            <a:ext cx="2887768" cy="441725"/>
          </a:xfrm>
        </p:spPr>
        <p:txBody>
          <a:bodyPr/>
          <a:lstStyle/>
          <a:p>
            <a:pPr lvl="0" algn="ctr"/>
            <a:r>
              <a:rPr lang="pt-BR" sz="1125" b="1" dirty="0">
                <a:latin typeface="Arial" panose="020B0604020202020204" pitchFamily="34" charset="0"/>
                <a:cs typeface="Arial" panose="020B0604020202020204" pitchFamily="34" charset="0"/>
              </a:rPr>
              <a:t>IV - Estimativas das </a:t>
            </a:r>
            <a:r>
              <a:rPr lang="pt-BR" sz="1125" b="1" dirty="0">
                <a:solidFill>
                  <a:schemeClr val="accent1"/>
                </a:solidFill>
                <a:latin typeface="Arial" panose="020B0604020202020204" pitchFamily="34" charset="0"/>
                <a:cs typeface="Arial" panose="020B0604020202020204" pitchFamily="34" charset="0"/>
              </a:rPr>
              <a:t>QUANTIDADES </a:t>
            </a:r>
            <a:r>
              <a:rPr lang="pt-BR" sz="1125" b="1" dirty="0">
                <a:latin typeface="Arial" panose="020B0604020202020204" pitchFamily="34" charset="0"/>
                <a:cs typeface="Arial" panose="020B0604020202020204" pitchFamily="34" charset="0"/>
              </a:rPr>
              <a:t>para a contratação, acompanhadas das </a:t>
            </a:r>
            <a:r>
              <a:rPr lang="pt-BR" sz="1125" b="1" dirty="0">
                <a:solidFill>
                  <a:schemeClr val="accent1"/>
                </a:solidFill>
                <a:latin typeface="Arial" panose="020B0604020202020204" pitchFamily="34" charset="0"/>
                <a:cs typeface="Arial" panose="020B0604020202020204" pitchFamily="34" charset="0"/>
              </a:rPr>
              <a:t>MEMÓRIAS DE CÁLCULO e dos DOCUMENTOS </a:t>
            </a:r>
            <a:r>
              <a:rPr lang="pt-BR" sz="1125" b="1" dirty="0">
                <a:latin typeface="Arial" panose="020B0604020202020204" pitchFamily="34" charset="0"/>
                <a:cs typeface="Arial" panose="020B0604020202020204" pitchFamily="34" charset="0"/>
              </a:rPr>
              <a:t>que lhes dão suporte...</a:t>
            </a:r>
            <a:endParaRPr lang="ru-RU" sz="1125" b="1" dirty="0">
              <a:latin typeface="Arial" panose="020B0604020202020204" pitchFamily="34" charset="0"/>
              <a:cs typeface="Arial" panose="020B0604020202020204" pitchFamily="34" charset="0"/>
            </a:endParaRPr>
          </a:p>
          <a:p>
            <a:endParaRPr lang="ru-RU" dirty="0"/>
          </a:p>
        </p:txBody>
      </p:sp>
      <p:sp>
        <p:nvSpPr>
          <p:cNvPr id="137" name="Text Placeholder 48"/>
          <p:cNvSpPr>
            <a:spLocks noGrp="1"/>
          </p:cNvSpPr>
          <p:nvPr>
            <p:ph type="body" sz="quarter" idx="26"/>
          </p:nvPr>
        </p:nvSpPr>
        <p:spPr>
          <a:xfrm>
            <a:off x="104041" y="1920478"/>
            <a:ext cx="2699874" cy="441725"/>
          </a:xfrm>
        </p:spPr>
        <p:txBody>
          <a:bodyPr/>
          <a:lstStyle/>
          <a:p>
            <a:pPr algn="ctr"/>
            <a:r>
              <a:rPr lang="pt-BR" sz="1125" dirty="0">
                <a:solidFill>
                  <a:schemeClr val="tx1"/>
                </a:solidFill>
                <a:latin typeface="Arial" panose="020B0604020202020204" pitchFamily="34" charset="0"/>
              </a:rPr>
              <a:t>III - </a:t>
            </a:r>
            <a:r>
              <a:rPr lang="pt-BR" sz="1125" dirty="0">
                <a:solidFill>
                  <a:schemeClr val="accent1"/>
                </a:solidFill>
                <a:latin typeface="Arial" panose="020B0604020202020204" pitchFamily="34" charset="0"/>
              </a:rPr>
              <a:t>REQUISITOS DA CONTRATAÇÃO</a:t>
            </a:r>
            <a:r>
              <a:rPr lang="pt-BR" sz="1125" dirty="0">
                <a:solidFill>
                  <a:schemeClr val="tx1"/>
                </a:solidFill>
                <a:latin typeface="Arial" panose="020B0604020202020204" pitchFamily="34" charset="0"/>
              </a:rPr>
              <a:t>;</a:t>
            </a:r>
          </a:p>
        </p:txBody>
      </p:sp>
      <p:sp>
        <p:nvSpPr>
          <p:cNvPr id="139" name="Text Placeholder 50"/>
          <p:cNvSpPr>
            <a:spLocks noGrp="1"/>
          </p:cNvSpPr>
          <p:nvPr>
            <p:ph type="body" sz="quarter" idx="27"/>
          </p:nvPr>
        </p:nvSpPr>
        <p:spPr>
          <a:xfrm>
            <a:off x="2411961" y="-28260"/>
            <a:ext cx="4013271" cy="441725"/>
          </a:xfrm>
        </p:spPr>
        <p:txBody>
          <a:bodyPr/>
          <a:lstStyle/>
          <a:p>
            <a:pPr lvl="0" algn="ctr"/>
            <a:r>
              <a:rPr lang="pt-BR" sz="1000" dirty="0">
                <a:latin typeface="Arial" panose="020B0604020202020204" pitchFamily="34" charset="0"/>
              </a:rPr>
              <a:t>XII - Descrição de possíveis </a:t>
            </a:r>
            <a:r>
              <a:rPr lang="pt-BR" sz="1000" b="1" dirty="0">
                <a:solidFill>
                  <a:schemeClr val="accent1"/>
                </a:solidFill>
                <a:latin typeface="Arial" panose="020B0604020202020204" pitchFamily="34" charset="0"/>
              </a:rPr>
              <a:t>IMPACTOS AMBIENTAIS </a:t>
            </a:r>
            <a:r>
              <a:rPr lang="pt-BR" sz="1000" dirty="0">
                <a:latin typeface="Arial" panose="020B0604020202020204" pitchFamily="34" charset="0"/>
              </a:rPr>
              <a:t>e respectivas </a:t>
            </a:r>
            <a:r>
              <a:rPr lang="pt-BR" sz="1000" b="1" dirty="0">
                <a:solidFill>
                  <a:schemeClr val="accent1"/>
                </a:solidFill>
                <a:latin typeface="Arial" panose="020B0604020202020204" pitchFamily="34" charset="0"/>
              </a:rPr>
              <a:t>MEDIDAS MITIGADORAS</a:t>
            </a:r>
            <a:endParaRPr lang="ru-RU" sz="1000" dirty="0">
              <a:solidFill>
                <a:schemeClr val="accent1"/>
              </a:solidFill>
            </a:endParaRPr>
          </a:p>
        </p:txBody>
      </p:sp>
      <p:sp>
        <p:nvSpPr>
          <p:cNvPr id="141" name="Text Placeholder 52"/>
          <p:cNvSpPr>
            <a:spLocks noGrp="1"/>
          </p:cNvSpPr>
          <p:nvPr>
            <p:ph type="body" sz="quarter" idx="28"/>
          </p:nvPr>
        </p:nvSpPr>
        <p:spPr>
          <a:xfrm>
            <a:off x="4844449" y="347609"/>
            <a:ext cx="4314787" cy="454320"/>
          </a:xfrm>
        </p:spPr>
        <p:txBody>
          <a:bodyPr/>
          <a:lstStyle/>
          <a:p>
            <a:pPr algn="ctr"/>
            <a:r>
              <a:rPr lang="pt-BR" sz="1200" dirty="0">
                <a:solidFill>
                  <a:schemeClr val="tx1"/>
                </a:solidFill>
                <a:latin typeface="Arial" panose="020B0604020202020204" pitchFamily="34" charset="0"/>
              </a:rPr>
              <a:t>XI - Contratações </a:t>
            </a:r>
            <a:r>
              <a:rPr lang="pt-BR" sz="1200" dirty="0">
                <a:solidFill>
                  <a:schemeClr val="accent1"/>
                </a:solidFill>
                <a:latin typeface="Arial" panose="020B0604020202020204" pitchFamily="34" charset="0"/>
              </a:rPr>
              <a:t>CORRELATA</a:t>
            </a:r>
            <a:r>
              <a:rPr lang="pt-BR" sz="1200" dirty="0">
                <a:solidFill>
                  <a:schemeClr val="tx1"/>
                </a:solidFill>
                <a:latin typeface="Arial" panose="020B0604020202020204" pitchFamily="34" charset="0"/>
              </a:rPr>
              <a:t>S e/ou </a:t>
            </a:r>
            <a:r>
              <a:rPr lang="pt-BR" sz="1200" dirty="0">
                <a:solidFill>
                  <a:schemeClr val="accent1"/>
                </a:solidFill>
                <a:latin typeface="Arial" panose="020B0604020202020204" pitchFamily="34" charset="0"/>
              </a:rPr>
              <a:t>INTERDEPENDENTES</a:t>
            </a:r>
            <a:r>
              <a:rPr lang="pt-BR" sz="1200" dirty="0">
                <a:solidFill>
                  <a:schemeClr val="tx1"/>
                </a:solidFill>
                <a:latin typeface="Arial" panose="020B0604020202020204" pitchFamily="34" charset="0"/>
              </a:rPr>
              <a:t>;</a:t>
            </a:r>
          </a:p>
          <a:p>
            <a:endParaRPr lang="ru-RU" dirty="0">
              <a:solidFill>
                <a:schemeClr val="tx1"/>
              </a:solidFill>
            </a:endParaRPr>
          </a:p>
        </p:txBody>
      </p:sp>
      <p:sp>
        <p:nvSpPr>
          <p:cNvPr id="143" name="Text Placeholder 54"/>
          <p:cNvSpPr>
            <a:spLocks noGrp="1"/>
          </p:cNvSpPr>
          <p:nvPr>
            <p:ph type="body" sz="quarter" idx="29"/>
          </p:nvPr>
        </p:nvSpPr>
        <p:spPr>
          <a:xfrm>
            <a:off x="6369055" y="915650"/>
            <a:ext cx="2717455" cy="441725"/>
          </a:xfrm>
        </p:spPr>
        <p:txBody>
          <a:bodyPr/>
          <a:lstStyle/>
          <a:p>
            <a:pPr algn="ctr"/>
            <a:r>
              <a:rPr lang="pt-BR" sz="975" b="1" dirty="0">
                <a:latin typeface="Arial" panose="020B0604020202020204" pitchFamily="34" charset="0"/>
                <a:cs typeface="Arial" panose="020B0604020202020204" pitchFamily="34" charset="0"/>
              </a:rPr>
              <a:t>X - </a:t>
            </a:r>
            <a:r>
              <a:rPr lang="pt-BR" sz="975" b="1" dirty="0">
                <a:solidFill>
                  <a:schemeClr val="accent1"/>
                </a:solidFill>
                <a:latin typeface="Arial" panose="020B0604020202020204" pitchFamily="34" charset="0"/>
                <a:cs typeface="Arial" panose="020B0604020202020204" pitchFamily="34" charset="0"/>
              </a:rPr>
              <a:t>PROVIDÊNCIAS</a:t>
            </a:r>
            <a:r>
              <a:rPr lang="pt-BR" sz="975" b="1" dirty="0">
                <a:latin typeface="Arial" panose="020B0604020202020204" pitchFamily="34" charset="0"/>
                <a:cs typeface="Arial" panose="020B0604020202020204" pitchFamily="34" charset="0"/>
              </a:rPr>
              <a:t> a serem adotadas pela Administração </a:t>
            </a:r>
            <a:r>
              <a:rPr lang="pt-BR" sz="975" b="1" dirty="0">
                <a:solidFill>
                  <a:schemeClr val="accent1"/>
                </a:solidFill>
                <a:latin typeface="Arial" panose="020B0604020202020204" pitchFamily="34" charset="0"/>
                <a:cs typeface="Arial" panose="020B0604020202020204" pitchFamily="34" charset="0"/>
              </a:rPr>
              <a:t>PREVIAMENTE À CELEBRAÇÃO DO CONTRATO</a:t>
            </a:r>
            <a:r>
              <a:rPr lang="pt-BR" sz="975" b="1" dirty="0">
                <a:latin typeface="Arial" panose="020B0604020202020204" pitchFamily="34" charset="0"/>
                <a:cs typeface="Arial" panose="020B0604020202020204" pitchFamily="34" charset="0"/>
              </a:rPr>
              <a:t>, inclusive quanto à </a:t>
            </a:r>
            <a:r>
              <a:rPr lang="pt-BR" sz="975" b="1" dirty="0">
                <a:solidFill>
                  <a:schemeClr val="accent1"/>
                </a:solidFill>
                <a:latin typeface="Arial" panose="020B0604020202020204" pitchFamily="34" charset="0"/>
                <a:cs typeface="Arial" panose="020B0604020202020204" pitchFamily="34" charset="0"/>
              </a:rPr>
              <a:t>CAPACITAÇÃO DE SERVIDORES </a:t>
            </a:r>
            <a:r>
              <a:rPr lang="pt-BR" sz="975" b="1" dirty="0">
                <a:latin typeface="Arial" panose="020B0604020202020204" pitchFamily="34" charset="0"/>
                <a:cs typeface="Arial" panose="020B0604020202020204" pitchFamily="34" charset="0"/>
              </a:rPr>
              <a:t>ou de empregados para </a:t>
            </a:r>
            <a:r>
              <a:rPr lang="pt-BR" sz="975" b="1" dirty="0">
                <a:solidFill>
                  <a:schemeClr val="accent1"/>
                </a:solidFill>
                <a:latin typeface="Arial" panose="020B0604020202020204" pitchFamily="34" charset="0"/>
                <a:cs typeface="Arial" panose="020B0604020202020204" pitchFamily="34" charset="0"/>
              </a:rPr>
              <a:t>FISCALIZAÇÃO E GESTÃO CONTRATUAL;</a:t>
            </a:r>
          </a:p>
          <a:p>
            <a:pPr algn="ctr"/>
            <a:endParaRPr lang="ru-RU" dirty="0"/>
          </a:p>
        </p:txBody>
      </p:sp>
      <p:sp>
        <p:nvSpPr>
          <p:cNvPr id="145" name="Text Placeholder 56"/>
          <p:cNvSpPr>
            <a:spLocks noGrp="1"/>
          </p:cNvSpPr>
          <p:nvPr>
            <p:ph type="body" sz="quarter" idx="30"/>
          </p:nvPr>
        </p:nvSpPr>
        <p:spPr>
          <a:xfrm>
            <a:off x="6369055" y="2079186"/>
            <a:ext cx="2717454" cy="441725"/>
          </a:xfrm>
        </p:spPr>
        <p:txBody>
          <a:bodyPr/>
          <a:lstStyle/>
          <a:p>
            <a:pPr algn="ctr"/>
            <a:r>
              <a:rPr lang="pt-BR" dirty="0">
                <a:solidFill>
                  <a:schemeClr val="tx1"/>
                </a:solidFill>
                <a:latin typeface="Arial" panose="020B0604020202020204" pitchFamily="34" charset="0"/>
              </a:rPr>
              <a:t>IX - Demonstrativo dos </a:t>
            </a:r>
            <a:r>
              <a:rPr lang="pt-BR" dirty="0">
                <a:solidFill>
                  <a:schemeClr val="accent1"/>
                </a:solidFill>
                <a:latin typeface="Arial" panose="020B0604020202020204" pitchFamily="34" charset="0"/>
              </a:rPr>
              <a:t>RESULTADOS PRETENDIDOS</a:t>
            </a:r>
            <a:r>
              <a:rPr lang="pt-BR" dirty="0">
                <a:solidFill>
                  <a:schemeClr val="tx1"/>
                </a:solidFill>
                <a:latin typeface="Arial" panose="020B0604020202020204" pitchFamily="34" charset="0"/>
              </a:rPr>
              <a:t> em termos de </a:t>
            </a:r>
            <a:r>
              <a:rPr lang="pt-BR" dirty="0">
                <a:solidFill>
                  <a:schemeClr val="accent1"/>
                </a:solidFill>
                <a:latin typeface="Arial" panose="020B0604020202020204" pitchFamily="34" charset="0"/>
              </a:rPr>
              <a:t>ECONOMICIDADE</a:t>
            </a:r>
            <a:r>
              <a:rPr lang="pt-BR" dirty="0">
                <a:solidFill>
                  <a:schemeClr val="tx1"/>
                </a:solidFill>
                <a:latin typeface="Arial" panose="020B0604020202020204" pitchFamily="34" charset="0"/>
              </a:rPr>
              <a:t> e de </a:t>
            </a:r>
            <a:r>
              <a:rPr lang="pt-BR" dirty="0">
                <a:solidFill>
                  <a:schemeClr val="accent1"/>
                </a:solidFill>
                <a:latin typeface="Arial" panose="020B0604020202020204" pitchFamily="34" charset="0"/>
              </a:rPr>
              <a:t>MELHOR APROVEITAMENTO DOS RECURSOS HUMANOS, MATERIAIS E FINANCEIROS DISPONÍVEIS</a:t>
            </a:r>
            <a:r>
              <a:rPr lang="pt-BR" dirty="0">
                <a:solidFill>
                  <a:schemeClr val="tx1"/>
                </a:solidFill>
                <a:latin typeface="Arial" panose="020B0604020202020204" pitchFamily="34" charset="0"/>
              </a:rPr>
              <a:t>;</a:t>
            </a:r>
          </a:p>
          <a:p>
            <a:endParaRPr lang="ru-RU" dirty="0">
              <a:solidFill>
                <a:schemeClr val="tx1"/>
              </a:solidFill>
            </a:endParaRPr>
          </a:p>
        </p:txBody>
      </p:sp>
      <p:sp>
        <p:nvSpPr>
          <p:cNvPr id="147" name="Text Placeholder 58"/>
          <p:cNvSpPr>
            <a:spLocks noGrp="1"/>
          </p:cNvSpPr>
          <p:nvPr>
            <p:ph type="body" sz="quarter" idx="31"/>
          </p:nvPr>
        </p:nvSpPr>
        <p:spPr>
          <a:xfrm>
            <a:off x="5901956" y="3369039"/>
            <a:ext cx="3250020" cy="441725"/>
          </a:xfrm>
        </p:spPr>
        <p:txBody>
          <a:bodyPr/>
          <a:lstStyle/>
          <a:p>
            <a:pPr algn="ctr"/>
            <a:r>
              <a:rPr lang="pt-BR" sz="1125" dirty="0">
                <a:latin typeface="Arial" panose="020B0604020202020204" pitchFamily="34" charset="0"/>
              </a:rPr>
              <a:t>VIII - Justificativas para o </a:t>
            </a:r>
            <a:r>
              <a:rPr lang="pt-BR" sz="1125" b="1" dirty="0">
                <a:solidFill>
                  <a:schemeClr val="accent1"/>
                </a:solidFill>
                <a:latin typeface="Arial" panose="020B0604020202020204" pitchFamily="34" charset="0"/>
              </a:rPr>
              <a:t>PARCELAMENTO OU NÃO</a:t>
            </a:r>
            <a:r>
              <a:rPr lang="pt-BR" sz="1125" dirty="0">
                <a:solidFill>
                  <a:schemeClr val="accent1"/>
                </a:solidFill>
                <a:latin typeface="Arial" panose="020B0604020202020204" pitchFamily="34" charset="0"/>
              </a:rPr>
              <a:t> </a:t>
            </a:r>
            <a:r>
              <a:rPr lang="pt-BR" sz="1125" dirty="0">
                <a:latin typeface="Arial" panose="020B0604020202020204" pitchFamily="34" charset="0"/>
              </a:rPr>
              <a:t>da contratação;</a:t>
            </a:r>
          </a:p>
        </p:txBody>
      </p:sp>
      <p:sp>
        <p:nvSpPr>
          <p:cNvPr id="149" name="Text Placeholder 60"/>
          <p:cNvSpPr>
            <a:spLocks noGrp="1"/>
          </p:cNvSpPr>
          <p:nvPr>
            <p:ph type="body" sz="quarter" idx="32"/>
          </p:nvPr>
        </p:nvSpPr>
        <p:spPr>
          <a:xfrm>
            <a:off x="5478420" y="3902129"/>
            <a:ext cx="2515206" cy="441725"/>
          </a:xfrm>
        </p:spPr>
        <p:txBody>
          <a:bodyPr/>
          <a:lstStyle/>
          <a:p>
            <a:pPr lvl="0" algn="ctr"/>
            <a:r>
              <a:rPr lang="pt-BR" dirty="0">
                <a:solidFill>
                  <a:schemeClr val="tx1"/>
                </a:solidFill>
                <a:latin typeface="Arial" panose="020B0604020202020204" pitchFamily="34" charset="0"/>
              </a:rPr>
              <a:t>VII - </a:t>
            </a:r>
            <a:r>
              <a:rPr lang="pt-BR" dirty="0">
                <a:solidFill>
                  <a:schemeClr val="accent1"/>
                </a:solidFill>
                <a:latin typeface="Arial" panose="020B0604020202020204" pitchFamily="34" charset="0"/>
              </a:rPr>
              <a:t>DESCRIÇÃO DA SOLUÇÃO COMO UM TODO</a:t>
            </a:r>
            <a:r>
              <a:rPr lang="pt-BR" dirty="0">
                <a:solidFill>
                  <a:schemeClr val="tx1"/>
                </a:solidFill>
                <a:latin typeface="Arial" panose="020B0604020202020204" pitchFamily="34" charset="0"/>
              </a:rPr>
              <a:t>...</a:t>
            </a:r>
            <a:endParaRPr lang="ru-RU" dirty="0">
              <a:solidFill>
                <a:schemeClr val="tx1"/>
              </a:solidFill>
            </a:endParaRPr>
          </a:p>
        </p:txBody>
      </p:sp>
      <p:sp>
        <p:nvSpPr>
          <p:cNvPr id="86" name="Icon_07">
            <a:extLst>
              <a:ext uri="{FF2B5EF4-FFF2-40B4-BE49-F238E27FC236}">
                <a16:creationId xmlns:a16="http://schemas.microsoft.com/office/drawing/2014/main" id="{AB96598E-3BB5-4D53-A71E-FFF898BF5ABF}"/>
              </a:ext>
            </a:extLst>
          </p:cNvPr>
          <p:cNvSpPr>
            <a:spLocks noEditPoints="1"/>
          </p:cNvSpPr>
          <p:nvPr/>
        </p:nvSpPr>
        <p:spPr bwMode="auto">
          <a:xfrm>
            <a:off x="3911248" y="706132"/>
            <a:ext cx="432197" cy="367037"/>
          </a:xfrm>
          <a:custGeom>
            <a:avLst/>
            <a:gdLst>
              <a:gd name="T0" fmla="*/ 143 w 143"/>
              <a:gd name="T1" fmla="*/ 66 h 121"/>
              <a:gd name="T2" fmla="*/ 127 w 143"/>
              <a:gd name="T3" fmla="*/ 56 h 121"/>
              <a:gd name="T4" fmla="*/ 124 w 143"/>
              <a:gd name="T5" fmla="*/ 34 h 121"/>
              <a:gd name="T6" fmla="*/ 106 w 143"/>
              <a:gd name="T7" fmla="*/ 38 h 121"/>
              <a:gd name="T8" fmla="*/ 88 w 143"/>
              <a:gd name="T9" fmla="*/ 24 h 121"/>
              <a:gd name="T10" fmla="*/ 78 w 143"/>
              <a:gd name="T11" fmla="*/ 40 h 121"/>
              <a:gd name="T12" fmla="*/ 56 w 143"/>
              <a:gd name="T13" fmla="*/ 43 h 121"/>
              <a:gd name="T14" fmla="*/ 60 w 143"/>
              <a:gd name="T15" fmla="*/ 61 h 121"/>
              <a:gd name="T16" fmla="*/ 46 w 143"/>
              <a:gd name="T17" fmla="*/ 79 h 121"/>
              <a:gd name="T18" fmla="*/ 62 w 143"/>
              <a:gd name="T19" fmla="*/ 89 h 121"/>
              <a:gd name="T20" fmla="*/ 64 w 143"/>
              <a:gd name="T21" fmla="*/ 111 h 121"/>
              <a:gd name="T22" fmla="*/ 83 w 143"/>
              <a:gd name="T23" fmla="*/ 107 h 121"/>
              <a:gd name="T24" fmla="*/ 100 w 143"/>
              <a:gd name="T25" fmla="*/ 121 h 121"/>
              <a:gd name="T26" fmla="*/ 111 w 143"/>
              <a:gd name="T27" fmla="*/ 105 h 121"/>
              <a:gd name="T28" fmla="*/ 133 w 143"/>
              <a:gd name="T29" fmla="*/ 102 h 121"/>
              <a:gd name="T30" fmla="*/ 129 w 143"/>
              <a:gd name="T31" fmla="*/ 84 h 121"/>
              <a:gd name="T32" fmla="*/ 94 w 143"/>
              <a:gd name="T33" fmla="*/ 100 h 121"/>
              <a:gd name="T34" fmla="*/ 94 w 143"/>
              <a:gd name="T35" fmla="*/ 46 h 121"/>
              <a:gd name="T36" fmla="*/ 94 w 143"/>
              <a:gd name="T37" fmla="*/ 100 h 121"/>
              <a:gd name="T38" fmla="*/ 80 w 143"/>
              <a:gd name="T39" fmla="*/ 73 h 121"/>
              <a:gd name="T40" fmla="*/ 108 w 143"/>
              <a:gd name="T41" fmla="*/ 73 h 121"/>
              <a:gd name="T42" fmla="*/ 58 w 143"/>
              <a:gd name="T43" fmla="*/ 33 h 121"/>
              <a:gd name="T44" fmla="*/ 50 w 143"/>
              <a:gd name="T45" fmla="*/ 23 h 121"/>
              <a:gd name="T46" fmla="*/ 52 w 143"/>
              <a:gd name="T47" fmla="*/ 11 h 121"/>
              <a:gd name="T48" fmla="*/ 39 w 143"/>
              <a:gd name="T49" fmla="*/ 10 h 121"/>
              <a:gd name="T50" fmla="*/ 33 w 143"/>
              <a:gd name="T51" fmla="*/ 0 h 121"/>
              <a:gd name="T52" fmla="*/ 22 w 143"/>
              <a:gd name="T53" fmla="*/ 9 h 121"/>
              <a:gd name="T54" fmla="*/ 11 w 143"/>
              <a:gd name="T55" fmla="*/ 6 h 121"/>
              <a:gd name="T56" fmla="*/ 9 w 143"/>
              <a:gd name="T57" fmla="*/ 20 h 121"/>
              <a:gd name="T58" fmla="*/ 0 w 143"/>
              <a:gd name="T59" fmla="*/ 26 h 121"/>
              <a:gd name="T60" fmla="*/ 8 w 143"/>
              <a:gd name="T61" fmla="*/ 36 h 121"/>
              <a:gd name="T62" fmla="*/ 6 w 143"/>
              <a:gd name="T63" fmla="*/ 48 h 121"/>
              <a:gd name="T64" fmla="*/ 19 w 143"/>
              <a:gd name="T65" fmla="*/ 49 h 121"/>
              <a:gd name="T66" fmla="*/ 25 w 143"/>
              <a:gd name="T67" fmla="*/ 59 h 121"/>
              <a:gd name="T68" fmla="*/ 36 w 143"/>
              <a:gd name="T69" fmla="*/ 50 h 121"/>
              <a:gd name="T70" fmla="*/ 47 w 143"/>
              <a:gd name="T71" fmla="*/ 53 h 121"/>
              <a:gd name="T72" fmla="*/ 49 w 143"/>
              <a:gd name="T73" fmla="*/ 39 h 121"/>
              <a:gd name="T74" fmla="*/ 58 w 143"/>
              <a:gd name="T75" fmla="*/ 33 h 121"/>
              <a:gd name="T76" fmla="*/ 13 w 143"/>
              <a:gd name="T77" fmla="*/ 29 h 121"/>
              <a:gd name="T78" fmla="*/ 45 w 143"/>
              <a:gd name="T79" fmla="*/ 29 h 121"/>
              <a:gd name="T80" fmla="*/ 29 w 143"/>
              <a:gd name="T81" fmla="*/ 38 h 121"/>
              <a:gd name="T82" fmla="*/ 29 w 143"/>
              <a:gd name="T83" fmla="*/ 21 h 121"/>
              <a:gd name="T84" fmla="*/ 29 w 143"/>
              <a:gd name="T85" fmla="*/ 3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3" h="121">
                <a:moveTo>
                  <a:pt x="143" y="79"/>
                </a:moveTo>
                <a:cubicBezTo>
                  <a:pt x="143" y="66"/>
                  <a:pt x="143" y="66"/>
                  <a:pt x="143" y="66"/>
                </a:cubicBezTo>
                <a:cubicBezTo>
                  <a:pt x="129" y="61"/>
                  <a:pt x="129" y="61"/>
                  <a:pt x="129" y="61"/>
                </a:cubicBezTo>
                <a:cubicBezTo>
                  <a:pt x="128" y="59"/>
                  <a:pt x="128" y="58"/>
                  <a:pt x="127" y="56"/>
                </a:cubicBezTo>
                <a:cubicBezTo>
                  <a:pt x="133" y="43"/>
                  <a:pt x="133" y="43"/>
                  <a:pt x="133" y="43"/>
                </a:cubicBezTo>
                <a:cubicBezTo>
                  <a:pt x="124" y="34"/>
                  <a:pt x="124" y="34"/>
                  <a:pt x="124" y="34"/>
                </a:cubicBezTo>
                <a:cubicBezTo>
                  <a:pt x="111" y="40"/>
                  <a:pt x="111" y="40"/>
                  <a:pt x="111" y="40"/>
                </a:cubicBezTo>
                <a:cubicBezTo>
                  <a:pt x="109" y="39"/>
                  <a:pt x="107" y="38"/>
                  <a:pt x="106" y="38"/>
                </a:cubicBezTo>
                <a:cubicBezTo>
                  <a:pt x="100" y="24"/>
                  <a:pt x="100" y="24"/>
                  <a:pt x="100" y="24"/>
                </a:cubicBezTo>
                <a:cubicBezTo>
                  <a:pt x="88" y="24"/>
                  <a:pt x="88" y="24"/>
                  <a:pt x="88" y="24"/>
                </a:cubicBezTo>
                <a:cubicBezTo>
                  <a:pt x="83" y="38"/>
                  <a:pt x="83" y="38"/>
                  <a:pt x="83" y="38"/>
                </a:cubicBezTo>
                <a:cubicBezTo>
                  <a:pt x="81" y="38"/>
                  <a:pt x="79" y="39"/>
                  <a:pt x="78" y="40"/>
                </a:cubicBezTo>
                <a:cubicBezTo>
                  <a:pt x="64" y="34"/>
                  <a:pt x="64" y="34"/>
                  <a:pt x="64" y="34"/>
                </a:cubicBezTo>
                <a:cubicBezTo>
                  <a:pt x="56" y="43"/>
                  <a:pt x="56" y="43"/>
                  <a:pt x="56" y="43"/>
                </a:cubicBezTo>
                <a:cubicBezTo>
                  <a:pt x="62" y="56"/>
                  <a:pt x="62" y="56"/>
                  <a:pt x="62" y="56"/>
                </a:cubicBezTo>
                <a:cubicBezTo>
                  <a:pt x="61" y="58"/>
                  <a:pt x="60" y="59"/>
                  <a:pt x="60" y="61"/>
                </a:cubicBezTo>
                <a:cubicBezTo>
                  <a:pt x="46" y="66"/>
                  <a:pt x="46" y="66"/>
                  <a:pt x="46" y="66"/>
                </a:cubicBezTo>
                <a:cubicBezTo>
                  <a:pt x="46" y="79"/>
                  <a:pt x="46" y="79"/>
                  <a:pt x="46" y="79"/>
                </a:cubicBezTo>
                <a:cubicBezTo>
                  <a:pt x="60" y="84"/>
                  <a:pt x="60" y="84"/>
                  <a:pt x="60" y="84"/>
                </a:cubicBezTo>
                <a:cubicBezTo>
                  <a:pt x="60" y="86"/>
                  <a:pt x="61" y="87"/>
                  <a:pt x="62" y="89"/>
                </a:cubicBezTo>
                <a:cubicBezTo>
                  <a:pt x="56" y="102"/>
                  <a:pt x="56" y="102"/>
                  <a:pt x="56" y="102"/>
                </a:cubicBezTo>
                <a:cubicBezTo>
                  <a:pt x="64" y="111"/>
                  <a:pt x="64" y="111"/>
                  <a:pt x="64" y="111"/>
                </a:cubicBezTo>
                <a:cubicBezTo>
                  <a:pt x="78" y="105"/>
                  <a:pt x="78" y="105"/>
                  <a:pt x="78" y="105"/>
                </a:cubicBezTo>
                <a:cubicBezTo>
                  <a:pt x="79" y="106"/>
                  <a:pt x="81" y="107"/>
                  <a:pt x="83" y="107"/>
                </a:cubicBezTo>
                <a:cubicBezTo>
                  <a:pt x="88" y="121"/>
                  <a:pt x="88" y="121"/>
                  <a:pt x="88" y="121"/>
                </a:cubicBezTo>
                <a:cubicBezTo>
                  <a:pt x="100" y="121"/>
                  <a:pt x="100" y="121"/>
                  <a:pt x="100" y="121"/>
                </a:cubicBezTo>
                <a:cubicBezTo>
                  <a:pt x="106" y="107"/>
                  <a:pt x="106" y="107"/>
                  <a:pt x="106" y="107"/>
                </a:cubicBezTo>
                <a:cubicBezTo>
                  <a:pt x="107" y="107"/>
                  <a:pt x="109" y="106"/>
                  <a:pt x="111" y="105"/>
                </a:cubicBezTo>
                <a:cubicBezTo>
                  <a:pt x="124" y="111"/>
                  <a:pt x="124" y="111"/>
                  <a:pt x="124" y="111"/>
                </a:cubicBezTo>
                <a:cubicBezTo>
                  <a:pt x="133" y="102"/>
                  <a:pt x="133" y="102"/>
                  <a:pt x="133" y="102"/>
                </a:cubicBezTo>
                <a:cubicBezTo>
                  <a:pt x="127" y="89"/>
                  <a:pt x="127" y="89"/>
                  <a:pt x="127" y="89"/>
                </a:cubicBezTo>
                <a:cubicBezTo>
                  <a:pt x="128" y="87"/>
                  <a:pt x="128" y="86"/>
                  <a:pt x="129" y="84"/>
                </a:cubicBezTo>
                <a:lnTo>
                  <a:pt x="143" y="79"/>
                </a:lnTo>
                <a:close/>
                <a:moveTo>
                  <a:pt x="94" y="100"/>
                </a:moveTo>
                <a:cubicBezTo>
                  <a:pt x="79" y="100"/>
                  <a:pt x="67" y="87"/>
                  <a:pt x="67" y="73"/>
                </a:cubicBezTo>
                <a:cubicBezTo>
                  <a:pt x="67" y="58"/>
                  <a:pt x="79" y="46"/>
                  <a:pt x="94" y="46"/>
                </a:cubicBezTo>
                <a:cubicBezTo>
                  <a:pt x="109" y="46"/>
                  <a:pt x="121" y="58"/>
                  <a:pt x="121" y="73"/>
                </a:cubicBezTo>
                <a:cubicBezTo>
                  <a:pt x="121" y="87"/>
                  <a:pt x="109" y="100"/>
                  <a:pt x="94" y="100"/>
                </a:cubicBezTo>
                <a:close/>
                <a:moveTo>
                  <a:pt x="94" y="86"/>
                </a:moveTo>
                <a:cubicBezTo>
                  <a:pt x="87" y="86"/>
                  <a:pt x="80" y="80"/>
                  <a:pt x="80" y="73"/>
                </a:cubicBezTo>
                <a:cubicBezTo>
                  <a:pt x="80" y="65"/>
                  <a:pt x="87" y="59"/>
                  <a:pt x="94" y="59"/>
                </a:cubicBezTo>
                <a:cubicBezTo>
                  <a:pt x="102" y="59"/>
                  <a:pt x="108" y="65"/>
                  <a:pt x="108" y="73"/>
                </a:cubicBezTo>
                <a:cubicBezTo>
                  <a:pt x="108" y="80"/>
                  <a:pt x="102" y="86"/>
                  <a:pt x="94" y="86"/>
                </a:cubicBezTo>
                <a:close/>
                <a:moveTo>
                  <a:pt x="58" y="33"/>
                </a:moveTo>
                <a:cubicBezTo>
                  <a:pt x="58" y="26"/>
                  <a:pt x="58" y="26"/>
                  <a:pt x="58" y="26"/>
                </a:cubicBezTo>
                <a:cubicBezTo>
                  <a:pt x="50" y="23"/>
                  <a:pt x="50" y="23"/>
                  <a:pt x="50" y="23"/>
                </a:cubicBezTo>
                <a:cubicBezTo>
                  <a:pt x="50" y="22"/>
                  <a:pt x="49" y="21"/>
                  <a:pt x="49" y="20"/>
                </a:cubicBezTo>
                <a:cubicBezTo>
                  <a:pt x="52" y="11"/>
                  <a:pt x="52" y="11"/>
                  <a:pt x="52" y="11"/>
                </a:cubicBezTo>
                <a:cubicBezTo>
                  <a:pt x="47" y="6"/>
                  <a:pt x="47" y="6"/>
                  <a:pt x="47" y="6"/>
                </a:cubicBezTo>
                <a:cubicBezTo>
                  <a:pt x="39" y="10"/>
                  <a:pt x="39" y="10"/>
                  <a:pt x="39" y="10"/>
                </a:cubicBezTo>
                <a:cubicBezTo>
                  <a:pt x="38" y="9"/>
                  <a:pt x="37" y="9"/>
                  <a:pt x="36" y="9"/>
                </a:cubicBezTo>
                <a:cubicBezTo>
                  <a:pt x="33" y="0"/>
                  <a:pt x="33" y="0"/>
                  <a:pt x="33" y="0"/>
                </a:cubicBezTo>
                <a:cubicBezTo>
                  <a:pt x="25" y="0"/>
                  <a:pt x="25" y="0"/>
                  <a:pt x="25" y="0"/>
                </a:cubicBezTo>
                <a:cubicBezTo>
                  <a:pt x="22" y="9"/>
                  <a:pt x="22" y="9"/>
                  <a:pt x="22" y="9"/>
                </a:cubicBezTo>
                <a:cubicBezTo>
                  <a:pt x="21" y="9"/>
                  <a:pt x="20" y="9"/>
                  <a:pt x="19" y="10"/>
                </a:cubicBezTo>
                <a:cubicBezTo>
                  <a:pt x="11" y="6"/>
                  <a:pt x="11" y="6"/>
                  <a:pt x="11" y="6"/>
                </a:cubicBezTo>
                <a:cubicBezTo>
                  <a:pt x="6" y="11"/>
                  <a:pt x="6" y="11"/>
                  <a:pt x="6" y="11"/>
                </a:cubicBezTo>
                <a:cubicBezTo>
                  <a:pt x="9" y="20"/>
                  <a:pt x="9" y="20"/>
                  <a:pt x="9" y="20"/>
                </a:cubicBezTo>
                <a:cubicBezTo>
                  <a:pt x="9" y="21"/>
                  <a:pt x="8" y="22"/>
                  <a:pt x="8" y="23"/>
                </a:cubicBezTo>
                <a:cubicBezTo>
                  <a:pt x="0" y="26"/>
                  <a:pt x="0" y="26"/>
                  <a:pt x="0" y="26"/>
                </a:cubicBezTo>
                <a:cubicBezTo>
                  <a:pt x="0" y="33"/>
                  <a:pt x="0" y="33"/>
                  <a:pt x="0" y="33"/>
                </a:cubicBezTo>
                <a:cubicBezTo>
                  <a:pt x="8" y="36"/>
                  <a:pt x="8" y="36"/>
                  <a:pt x="8" y="36"/>
                </a:cubicBezTo>
                <a:cubicBezTo>
                  <a:pt x="8" y="37"/>
                  <a:pt x="9" y="38"/>
                  <a:pt x="9" y="39"/>
                </a:cubicBezTo>
                <a:cubicBezTo>
                  <a:pt x="6" y="48"/>
                  <a:pt x="6" y="48"/>
                  <a:pt x="6" y="48"/>
                </a:cubicBezTo>
                <a:cubicBezTo>
                  <a:pt x="11" y="53"/>
                  <a:pt x="11" y="53"/>
                  <a:pt x="11" y="53"/>
                </a:cubicBezTo>
                <a:cubicBezTo>
                  <a:pt x="19" y="49"/>
                  <a:pt x="19" y="49"/>
                  <a:pt x="19" y="49"/>
                </a:cubicBezTo>
                <a:cubicBezTo>
                  <a:pt x="20" y="50"/>
                  <a:pt x="21" y="50"/>
                  <a:pt x="22" y="50"/>
                </a:cubicBezTo>
                <a:cubicBezTo>
                  <a:pt x="25" y="59"/>
                  <a:pt x="25" y="59"/>
                  <a:pt x="25" y="59"/>
                </a:cubicBezTo>
                <a:cubicBezTo>
                  <a:pt x="33" y="59"/>
                  <a:pt x="33" y="59"/>
                  <a:pt x="33" y="59"/>
                </a:cubicBezTo>
                <a:cubicBezTo>
                  <a:pt x="36" y="50"/>
                  <a:pt x="36" y="50"/>
                  <a:pt x="36" y="50"/>
                </a:cubicBezTo>
                <a:cubicBezTo>
                  <a:pt x="37" y="50"/>
                  <a:pt x="38" y="50"/>
                  <a:pt x="39" y="49"/>
                </a:cubicBezTo>
                <a:cubicBezTo>
                  <a:pt x="47" y="53"/>
                  <a:pt x="47" y="53"/>
                  <a:pt x="47" y="53"/>
                </a:cubicBezTo>
                <a:cubicBezTo>
                  <a:pt x="52" y="48"/>
                  <a:pt x="52" y="48"/>
                  <a:pt x="52" y="48"/>
                </a:cubicBezTo>
                <a:cubicBezTo>
                  <a:pt x="49" y="39"/>
                  <a:pt x="49" y="39"/>
                  <a:pt x="49" y="39"/>
                </a:cubicBezTo>
                <a:cubicBezTo>
                  <a:pt x="49" y="38"/>
                  <a:pt x="50" y="37"/>
                  <a:pt x="50" y="36"/>
                </a:cubicBezTo>
                <a:lnTo>
                  <a:pt x="58" y="33"/>
                </a:lnTo>
                <a:close/>
                <a:moveTo>
                  <a:pt x="29" y="46"/>
                </a:moveTo>
                <a:cubicBezTo>
                  <a:pt x="20" y="46"/>
                  <a:pt x="13" y="38"/>
                  <a:pt x="13" y="29"/>
                </a:cubicBezTo>
                <a:cubicBezTo>
                  <a:pt x="13" y="20"/>
                  <a:pt x="20" y="13"/>
                  <a:pt x="29" y="13"/>
                </a:cubicBezTo>
                <a:cubicBezTo>
                  <a:pt x="38" y="13"/>
                  <a:pt x="45" y="20"/>
                  <a:pt x="45" y="29"/>
                </a:cubicBezTo>
                <a:cubicBezTo>
                  <a:pt x="45" y="38"/>
                  <a:pt x="38" y="46"/>
                  <a:pt x="29" y="46"/>
                </a:cubicBezTo>
                <a:close/>
                <a:moveTo>
                  <a:pt x="29" y="38"/>
                </a:moveTo>
                <a:cubicBezTo>
                  <a:pt x="24" y="38"/>
                  <a:pt x="21" y="34"/>
                  <a:pt x="21" y="29"/>
                </a:cubicBezTo>
                <a:cubicBezTo>
                  <a:pt x="21" y="25"/>
                  <a:pt x="24" y="21"/>
                  <a:pt x="29" y="21"/>
                </a:cubicBezTo>
                <a:cubicBezTo>
                  <a:pt x="34" y="21"/>
                  <a:pt x="37" y="25"/>
                  <a:pt x="37" y="29"/>
                </a:cubicBezTo>
                <a:cubicBezTo>
                  <a:pt x="37" y="34"/>
                  <a:pt x="34" y="38"/>
                  <a:pt x="29"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dirty="0"/>
          </a:p>
        </p:txBody>
      </p:sp>
      <p:grpSp>
        <p:nvGrpSpPr>
          <p:cNvPr id="89" name="Группа 466">
            <a:extLst>
              <a:ext uri="{FF2B5EF4-FFF2-40B4-BE49-F238E27FC236}">
                <a16:creationId xmlns:a16="http://schemas.microsoft.com/office/drawing/2014/main" id="{ABF2D857-785F-4F91-A149-3275C132554F}"/>
              </a:ext>
            </a:extLst>
          </p:cNvPr>
          <p:cNvGrpSpPr>
            <a:grpSpLocks/>
          </p:cNvGrpSpPr>
          <p:nvPr/>
        </p:nvGrpSpPr>
        <p:grpSpPr bwMode="auto">
          <a:xfrm>
            <a:off x="3221529" y="1054704"/>
            <a:ext cx="594122" cy="417910"/>
            <a:chOff x="6884989" y="4044951"/>
            <a:chExt cx="1081088" cy="830263"/>
          </a:xfrm>
        </p:grpSpPr>
        <p:sp>
          <p:nvSpPr>
            <p:cNvPr id="90" name="Freeform 341">
              <a:extLst>
                <a:ext uri="{FF2B5EF4-FFF2-40B4-BE49-F238E27FC236}">
                  <a16:creationId xmlns:a16="http://schemas.microsoft.com/office/drawing/2014/main" id="{146F7FB7-2A49-4066-92E0-0A85E17E0CBA}"/>
                </a:ext>
              </a:extLst>
            </p:cNvPr>
            <p:cNvSpPr>
              <a:spLocks/>
            </p:cNvSpPr>
            <p:nvPr/>
          </p:nvSpPr>
          <p:spPr bwMode="auto">
            <a:xfrm>
              <a:off x="6884989" y="4138613"/>
              <a:ext cx="571500" cy="676275"/>
            </a:xfrm>
            <a:custGeom>
              <a:avLst/>
              <a:gdLst>
                <a:gd name="T0" fmla="*/ 2147483646 w 360"/>
                <a:gd name="T1" fmla="*/ 2147483646 h 426"/>
                <a:gd name="T2" fmla="*/ 0 w 360"/>
                <a:gd name="T3" fmla="*/ 2147483646 h 426"/>
                <a:gd name="T4" fmla="*/ 0 w 360"/>
                <a:gd name="T5" fmla="*/ 0 h 426"/>
                <a:gd name="T6" fmla="*/ 2147483646 w 360"/>
                <a:gd name="T7" fmla="*/ 0 h 4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0" h="426">
                  <a:moveTo>
                    <a:pt x="360" y="426"/>
                  </a:moveTo>
                  <a:lnTo>
                    <a:pt x="0" y="426"/>
                  </a:lnTo>
                  <a:lnTo>
                    <a:pt x="0" y="0"/>
                  </a:lnTo>
                  <a:lnTo>
                    <a:pt x="52" y="0"/>
                  </a:ln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050"/>
            </a:p>
          </p:txBody>
        </p:sp>
        <p:sp>
          <p:nvSpPr>
            <p:cNvPr id="91" name="Freeform 342">
              <a:extLst>
                <a:ext uri="{FF2B5EF4-FFF2-40B4-BE49-F238E27FC236}">
                  <a16:creationId xmlns:a16="http://schemas.microsoft.com/office/drawing/2014/main" id="{3BA09A3C-865C-4C6F-AC4E-157DB18F4FDD}"/>
                </a:ext>
              </a:extLst>
            </p:cNvPr>
            <p:cNvSpPr>
              <a:spLocks/>
            </p:cNvSpPr>
            <p:nvPr/>
          </p:nvSpPr>
          <p:spPr bwMode="auto">
            <a:xfrm>
              <a:off x="7542214" y="4138613"/>
              <a:ext cx="85725" cy="150813"/>
            </a:xfrm>
            <a:custGeom>
              <a:avLst/>
              <a:gdLst>
                <a:gd name="T0" fmla="*/ 0 w 54"/>
                <a:gd name="T1" fmla="*/ 0 h 95"/>
                <a:gd name="T2" fmla="*/ 2147483646 w 54"/>
                <a:gd name="T3" fmla="*/ 0 h 95"/>
                <a:gd name="T4" fmla="*/ 2147483646 w 54"/>
                <a:gd name="T5" fmla="*/ 2147483646 h 95"/>
                <a:gd name="T6" fmla="*/ 0 60000 65536"/>
                <a:gd name="T7" fmla="*/ 0 60000 65536"/>
                <a:gd name="T8" fmla="*/ 0 60000 65536"/>
              </a:gdLst>
              <a:ahLst/>
              <a:cxnLst>
                <a:cxn ang="T6">
                  <a:pos x="T0" y="T1"/>
                </a:cxn>
                <a:cxn ang="T7">
                  <a:pos x="T2" y="T3"/>
                </a:cxn>
                <a:cxn ang="T8">
                  <a:pos x="T4" y="T5"/>
                </a:cxn>
              </a:cxnLst>
              <a:rect l="0" t="0" r="r" b="b"/>
              <a:pathLst>
                <a:path w="54" h="95">
                  <a:moveTo>
                    <a:pt x="0" y="0"/>
                  </a:moveTo>
                  <a:lnTo>
                    <a:pt x="54" y="0"/>
                  </a:lnTo>
                  <a:lnTo>
                    <a:pt x="54" y="95"/>
                  </a:ln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050"/>
            </a:p>
          </p:txBody>
        </p:sp>
        <p:sp>
          <p:nvSpPr>
            <p:cNvPr id="92" name="Line 343">
              <a:extLst>
                <a:ext uri="{FF2B5EF4-FFF2-40B4-BE49-F238E27FC236}">
                  <a16:creationId xmlns:a16="http://schemas.microsoft.com/office/drawing/2014/main" id="{B6A601DF-5B79-47BF-9BBF-D95173450ABA}"/>
                </a:ext>
              </a:extLst>
            </p:cNvPr>
            <p:cNvSpPr>
              <a:spLocks noChangeShapeType="1"/>
            </p:cNvSpPr>
            <p:nvPr/>
          </p:nvSpPr>
          <p:spPr bwMode="auto">
            <a:xfrm>
              <a:off x="7077076" y="4138613"/>
              <a:ext cx="360363" cy="0"/>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050"/>
            </a:p>
          </p:txBody>
        </p:sp>
        <p:sp>
          <p:nvSpPr>
            <p:cNvPr id="93" name="Line 344">
              <a:extLst>
                <a:ext uri="{FF2B5EF4-FFF2-40B4-BE49-F238E27FC236}">
                  <a16:creationId xmlns:a16="http://schemas.microsoft.com/office/drawing/2014/main" id="{19044615-1AD8-4D9D-A78A-41038A53EA2E}"/>
                </a:ext>
              </a:extLst>
            </p:cNvPr>
            <p:cNvSpPr>
              <a:spLocks noChangeShapeType="1"/>
            </p:cNvSpPr>
            <p:nvPr/>
          </p:nvSpPr>
          <p:spPr bwMode="auto">
            <a:xfrm>
              <a:off x="6884989" y="4289426"/>
              <a:ext cx="742950" cy="0"/>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050"/>
            </a:p>
          </p:txBody>
        </p:sp>
        <p:sp>
          <p:nvSpPr>
            <p:cNvPr id="94" name="Freeform 345">
              <a:extLst>
                <a:ext uri="{FF2B5EF4-FFF2-40B4-BE49-F238E27FC236}">
                  <a16:creationId xmlns:a16="http://schemas.microsoft.com/office/drawing/2014/main" id="{6E1A37C8-DF12-4B3E-AAF7-5754FBF0622F}"/>
                </a:ext>
              </a:extLst>
            </p:cNvPr>
            <p:cNvSpPr>
              <a:spLocks/>
            </p:cNvSpPr>
            <p:nvPr/>
          </p:nvSpPr>
          <p:spPr bwMode="auto">
            <a:xfrm>
              <a:off x="6967539" y="4044951"/>
              <a:ext cx="109538" cy="192088"/>
            </a:xfrm>
            <a:custGeom>
              <a:avLst/>
              <a:gdLst>
                <a:gd name="T0" fmla="*/ 2147483646 w 29"/>
                <a:gd name="T1" fmla="*/ 2147483646 h 51"/>
                <a:gd name="T2" fmla="*/ 2147483646 w 29"/>
                <a:gd name="T3" fmla="*/ 2147483646 h 51"/>
                <a:gd name="T4" fmla="*/ 0 w 29"/>
                <a:gd name="T5" fmla="*/ 2147483646 h 51"/>
                <a:gd name="T6" fmla="*/ 0 w 29"/>
                <a:gd name="T7" fmla="*/ 2147483646 h 51"/>
                <a:gd name="T8" fmla="*/ 2147483646 w 29"/>
                <a:gd name="T9" fmla="*/ 0 h 51"/>
                <a:gd name="T10" fmla="*/ 2147483646 w 29"/>
                <a:gd name="T11" fmla="*/ 0 h 51"/>
                <a:gd name="T12" fmla="*/ 2147483646 w 29"/>
                <a:gd name="T13" fmla="*/ 2147483646 h 51"/>
                <a:gd name="T14" fmla="*/ 2147483646 w 29"/>
                <a:gd name="T15" fmla="*/ 2147483646 h 51"/>
                <a:gd name="T16" fmla="*/ 2147483646 w 29"/>
                <a:gd name="T17" fmla="*/ 2147483646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51">
                  <a:moveTo>
                    <a:pt x="14" y="51"/>
                  </a:moveTo>
                  <a:cubicBezTo>
                    <a:pt x="14" y="51"/>
                    <a:pt x="14" y="51"/>
                    <a:pt x="14" y="51"/>
                  </a:cubicBezTo>
                  <a:cubicBezTo>
                    <a:pt x="7" y="51"/>
                    <a:pt x="0" y="44"/>
                    <a:pt x="0" y="36"/>
                  </a:cubicBezTo>
                  <a:cubicBezTo>
                    <a:pt x="0" y="14"/>
                    <a:pt x="0" y="14"/>
                    <a:pt x="0" y="14"/>
                  </a:cubicBezTo>
                  <a:cubicBezTo>
                    <a:pt x="0" y="6"/>
                    <a:pt x="7" y="0"/>
                    <a:pt x="14" y="0"/>
                  </a:cubicBezTo>
                  <a:cubicBezTo>
                    <a:pt x="14" y="0"/>
                    <a:pt x="14" y="0"/>
                    <a:pt x="14" y="0"/>
                  </a:cubicBezTo>
                  <a:cubicBezTo>
                    <a:pt x="22" y="0"/>
                    <a:pt x="29" y="6"/>
                    <a:pt x="29" y="14"/>
                  </a:cubicBezTo>
                  <a:cubicBezTo>
                    <a:pt x="29" y="36"/>
                    <a:pt x="29" y="36"/>
                    <a:pt x="29" y="36"/>
                  </a:cubicBezTo>
                  <a:cubicBezTo>
                    <a:pt x="29" y="44"/>
                    <a:pt x="22" y="51"/>
                    <a:pt x="14" y="51"/>
                  </a:cubicBezTo>
                  <a:close/>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050"/>
            </a:p>
          </p:txBody>
        </p:sp>
        <p:sp>
          <p:nvSpPr>
            <p:cNvPr id="95" name="Freeform 346">
              <a:extLst>
                <a:ext uri="{FF2B5EF4-FFF2-40B4-BE49-F238E27FC236}">
                  <a16:creationId xmlns:a16="http://schemas.microsoft.com/office/drawing/2014/main" id="{BAC4B7C7-DC98-498B-B9AC-61DB052304FD}"/>
                </a:ext>
              </a:extLst>
            </p:cNvPr>
            <p:cNvSpPr>
              <a:spLocks/>
            </p:cNvSpPr>
            <p:nvPr/>
          </p:nvSpPr>
          <p:spPr bwMode="auto">
            <a:xfrm>
              <a:off x="7437439" y="4044951"/>
              <a:ext cx="104775" cy="192088"/>
            </a:xfrm>
            <a:custGeom>
              <a:avLst/>
              <a:gdLst>
                <a:gd name="T0" fmla="*/ 2147483646 w 28"/>
                <a:gd name="T1" fmla="*/ 2147483646 h 51"/>
                <a:gd name="T2" fmla="*/ 2147483646 w 28"/>
                <a:gd name="T3" fmla="*/ 2147483646 h 51"/>
                <a:gd name="T4" fmla="*/ 2147483646 w 28"/>
                <a:gd name="T5" fmla="*/ 2147483646 h 51"/>
                <a:gd name="T6" fmla="*/ 2147483646 w 28"/>
                <a:gd name="T7" fmla="*/ 2147483646 h 51"/>
                <a:gd name="T8" fmla="*/ 2147483646 w 28"/>
                <a:gd name="T9" fmla="*/ 0 h 51"/>
                <a:gd name="T10" fmla="*/ 2147483646 w 28"/>
                <a:gd name="T11" fmla="*/ 0 h 51"/>
                <a:gd name="T12" fmla="*/ 0 w 28"/>
                <a:gd name="T13" fmla="*/ 2147483646 h 51"/>
                <a:gd name="T14" fmla="*/ 0 w 28"/>
                <a:gd name="T15" fmla="*/ 2147483646 h 51"/>
                <a:gd name="T16" fmla="*/ 2147483646 w 28"/>
                <a:gd name="T17" fmla="*/ 2147483646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51">
                  <a:moveTo>
                    <a:pt x="14" y="51"/>
                  </a:moveTo>
                  <a:cubicBezTo>
                    <a:pt x="14" y="51"/>
                    <a:pt x="14" y="51"/>
                    <a:pt x="14" y="51"/>
                  </a:cubicBezTo>
                  <a:cubicBezTo>
                    <a:pt x="22" y="51"/>
                    <a:pt x="28" y="44"/>
                    <a:pt x="28" y="36"/>
                  </a:cubicBezTo>
                  <a:cubicBezTo>
                    <a:pt x="28" y="14"/>
                    <a:pt x="28" y="14"/>
                    <a:pt x="28" y="14"/>
                  </a:cubicBezTo>
                  <a:cubicBezTo>
                    <a:pt x="28" y="6"/>
                    <a:pt x="22" y="0"/>
                    <a:pt x="14" y="0"/>
                  </a:cubicBezTo>
                  <a:cubicBezTo>
                    <a:pt x="14" y="0"/>
                    <a:pt x="14" y="0"/>
                    <a:pt x="14" y="0"/>
                  </a:cubicBezTo>
                  <a:cubicBezTo>
                    <a:pt x="6" y="0"/>
                    <a:pt x="0" y="6"/>
                    <a:pt x="0" y="14"/>
                  </a:cubicBezTo>
                  <a:cubicBezTo>
                    <a:pt x="0" y="36"/>
                    <a:pt x="0" y="36"/>
                    <a:pt x="0" y="36"/>
                  </a:cubicBezTo>
                  <a:cubicBezTo>
                    <a:pt x="0" y="44"/>
                    <a:pt x="6" y="51"/>
                    <a:pt x="14" y="51"/>
                  </a:cubicBezTo>
                  <a:close/>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050"/>
            </a:p>
          </p:txBody>
        </p:sp>
        <p:sp>
          <p:nvSpPr>
            <p:cNvPr id="96" name="Rectangle 347">
              <a:extLst>
                <a:ext uri="{FF2B5EF4-FFF2-40B4-BE49-F238E27FC236}">
                  <a16:creationId xmlns:a16="http://schemas.microsoft.com/office/drawing/2014/main" id="{730B5E24-2FC0-4F70-B631-D3228354C5BE}"/>
                </a:ext>
              </a:extLst>
            </p:cNvPr>
            <p:cNvSpPr>
              <a:spLocks noChangeArrowheads="1"/>
            </p:cNvSpPr>
            <p:nvPr/>
          </p:nvSpPr>
          <p:spPr bwMode="auto">
            <a:xfrm>
              <a:off x="6934201" y="4341813"/>
              <a:ext cx="104775" cy="104775"/>
            </a:xfrm>
            <a:prstGeom prst="rect">
              <a:avLst/>
            </a:prstGeom>
            <a:noFill/>
            <a:ln w="1587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350">
                <a:latin typeface="Calibri" panose="020F0502020204030204" pitchFamily="34" charset="0"/>
              </a:endParaRPr>
            </a:p>
          </p:txBody>
        </p:sp>
        <p:sp>
          <p:nvSpPr>
            <p:cNvPr id="97" name="Rectangle 348">
              <a:extLst>
                <a:ext uri="{FF2B5EF4-FFF2-40B4-BE49-F238E27FC236}">
                  <a16:creationId xmlns:a16="http://schemas.microsoft.com/office/drawing/2014/main" id="{D605C87E-98EC-4277-A76B-1F6E07E68F09}"/>
                </a:ext>
              </a:extLst>
            </p:cNvPr>
            <p:cNvSpPr>
              <a:spLocks noChangeArrowheads="1"/>
            </p:cNvSpPr>
            <p:nvPr/>
          </p:nvSpPr>
          <p:spPr bwMode="auto">
            <a:xfrm>
              <a:off x="7099301" y="4341813"/>
              <a:ext cx="104775" cy="104775"/>
            </a:xfrm>
            <a:prstGeom prst="rect">
              <a:avLst/>
            </a:prstGeom>
            <a:noFill/>
            <a:ln w="1587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350">
                <a:latin typeface="Calibri" panose="020F0502020204030204" pitchFamily="34" charset="0"/>
              </a:endParaRPr>
            </a:p>
          </p:txBody>
        </p:sp>
        <p:sp>
          <p:nvSpPr>
            <p:cNvPr id="98" name="Rectangle 349">
              <a:extLst>
                <a:ext uri="{FF2B5EF4-FFF2-40B4-BE49-F238E27FC236}">
                  <a16:creationId xmlns:a16="http://schemas.microsoft.com/office/drawing/2014/main" id="{11373C35-F247-4EC5-BB49-7EECE68FE2A2}"/>
                </a:ext>
              </a:extLst>
            </p:cNvPr>
            <p:cNvSpPr>
              <a:spLocks noChangeArrowheads="1"/>
            </p:cNvSpPr>
            <p:nvPr/>
          </p:nvSpPr>
          <p:spPr bwMode="auto">
            <a:xfrm>
              <a:off x="7261226" y="4341813"/>
              <a:ext cx="104775" cy="104775"/>
            </a:xfrm>
            <a:prstGeom prst="rect">
              <a:avLst/>
            </a:prstGeom>
            <a:noFill/>
            <a:ln w="1587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350">
                <a:latin typeface="Calibri" panose="020F0502020204030204" pitchFamily="34" charset="0"/>
              </a:endParaRPr>
            </a:p>
          </p:txBody>
        </p:sp>
        <p:sp>
          <p:nvSpPr>
            <p:cNvPr id="99" name="Freeform 350">
              <a:extLst>
                <a:ext uri="{FF2B5EF4-FFF2-40B4-BE49-F238E27FC236}">
                  <a16:creationId xmlns:a16="http://schemas.microsoft.com/office/drawing/2014/main" id="{F09CFE1D-7289-407E-B60F-CA11A12AF309}"/>
                </a:ext>
              </a:extLst>
            </p:cNvPr>
            <p:cNvSpPr>
              <a:spLocks/>
            </p:cNvSpPr>
            <p:nvPr/>
          </p:nvSpPr>
          <p:spPr bwMode="auto">
            <a:xfrm>
              <a:off x="7421564" y="4341813"/>
              <a:ext cx="68263" cy="57150"/>
            </a:xfrm>
            <a:custGeom>
              <a:avLst/>
              <a:gdLst>
                <a:gd name="T0" fmla="*/ 0 w 43"/>
                <a:gd name="T1" fmla="*/ 2147483646 h 36"/>
                <a:gd name="T2" fmla="*/ 0 w 43"/>
                <a:gd name="T3" fmla="*/ 0 h 36"/>
                <a:gd name="T4" fmla="*/ 2147483646 w 43"/>
                <a:gd name="T5" fmla="*/ 0 h 36"/>
                <a:gd name="T6" fmla="*/ 0 60000 65536"/>
                <a:gd name="T7" fmla="*/ 0 60000 65536"/>
                <a:gd name="T8" fmla="*/ 0 60000 65536"/>
              </a:gdLst>
              <a:ahLst/>
              <a:cxnLst>
                <a:cxn ang="T6">
                  <a:pos x="T0" y="T1"/>
                </a:cxn>
                <a:cxn ang="T7">
                  <a:pos x="T2" y="T3"/>
                </a:cxn>
                <a:cxn ang="T8">
                  <a:pos x="T4" y="T5"/>
                </a:cxn>
              </a:cxnLst>
              <a:rect l="0" t="0" r="r" b="b"/>
              <a:pathLst>
                <a:path w="43" h="36">
                  <a:moveTo>
                    <a:pt x="0" y="36"/>
                  </a:moveTo>
                  <a:lnTo>
                    <a:pt x="0" y="0"/>
                  </a:lnTo>
                  <a:lnTo>
                    <a:pt x="43" y="0"/>
                  </a:ln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050"/>
            </a:p>
          </p:txBody>
        </p:sp>
        <p:sp>
          <p:nvSpPr>
            <p:cNvPr id="100" name="Rectangle 351">
              <a:extLst>
                <a:ext uri="{FF2B5EF4-FFF2-40B4-BE49-F238E27FC236}">
                  <a16:creationId xmlns:a16="http://schemas.microsoft.com/office/drawing/2014/main" id="{3FE7C208-03B6-458C-970B-EC25EFB37EFC}"/>
                </a:ext>
              </a:extLst>
            </p:cNvPr>
            <p:cNvSpPr>
              <a:spLocks noChangeArrowheads="1"/>
            </p:cNvSpPr>
            <p:nvPr/>
          </p:nvSpPr>
          <p:spPr bwMode="auto">
            <a:xfrm>
              <a:off x="6934201" y="4492626"/>
              <a:ext cx="104775" cy="101600"/>
            </a:xfrm>
            <a:prstGeom prst="rect">
              <a:avLst/>
            </a:prstGeom>
            <a:noFill/>
            <a:ln w="1587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350">
                <a:latin typeface="Calibri" panose="020F0502020204030204" pitchFamily="34" charset="0"/>
              </a:endParaRPr>
            </a:p>
          </p:txBody>
        </p:sp>
        <p:sp>
          <p:nvSpPr>
            <p:cNvPr id="101" name="Rectangle 352">
              <a:extLst>
                <a:ext uri="{FF2B5EF4-FFF2-40B4-BE49-F238E27FC236}">
                  <a16:creationId xmlns:a16="http://schemas.microsoft.com/office/drawing/2014/main" id="{6CF387CC-AF74-45F6-9A7B-718FC9C11426}"/>
                </a:ext>
              </a:extLst>
            </p:cNvPr>
            <p:cNvSpPr>
              <a:spLocks noChangeArrowheads="1"/>
            </p:cNvSpPr>
            <p:nvPr/>
          </p:nvSpPr>
          <p:spPr bwMode="auto">
            <a:xfrm>
              <a:off x="7099301" y="4492626"/>
              <a:ext cx="104775" cy="101600"/>
            </a:xfrm>
            <a:prstGeom prst="rect">
              <a:avLst/>
            </a:prstGeom>
            <a:noFill/>
            <a:ln w="1587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350">
                <a:latin typeface="Calibri" panose="020F0502020204030204" pitchFamily="34" charset="0"/>
              </a:endParaRPr>
            </a:p>
          </p:txBody>
        </p:sp>
        <p:sp>
          <p:nvSpPr>
            <p:cNvPr id="102" name="Rectangle 353">
              <a:extLst>
                <a:ext uri="{FF2B5EF4-FFF2-40B4-BE49-F238E27FC236}">
                  <a16:creationId xmlns:a16="http://schemas.microsoft.com/office/drawing/2014/main" id="{7A61CF0B-F0BD-407B-8AB5-A940A15EA7B6}"/>
                </a:ext>
              </a:extLst>
            </p:cNvPr>
            <p:cNvSpPr>
              <a:spLocks noChangeArrowheads="1"/>
            </p:cNvSpPr>
            <p:nvPr/>
          </p:nvSpPr>
          <p:spPr bwMode="auto">
            <a:xfrm>
              <a:off x="7261226" y="4492626"/>
              <a:ext cx="104775" cy="101600"/>
            </a:xfrm>
            <a:prstGeom prst="rect">
              <a:avLst/>
            </a:prstGeom>
            <a:noFill/>
            <a:ln w="1587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350">
                <a:latin typeface="Calibri" panose="020F0502020204030204" pitchFamily="34" charset="0"/>
              </a:endParaRPr>
            </a:p>
          </p:txBody>
        </p:sp>
        <p:sp>
          <p:nvSpPr>
            <p:cNvPr id="103" name="Rectangle 354">
              <a:extLst>
                <a:ext uri="{FF2B5EF4-FFF2-40B4-BE49-F238E27FC236}">
                  <a16:creationId xmlns:a16="http://schemas.microsoft.com/office/drawing/2014/main" id="{DB5420EE-1DD9-4757-9DC6-DEF20FD05446}"/>
                </a:ext>
              </a:extLst>
            </p:cNvPr>
            <p:cNvSpPr>
              <a:spLocks noChangeArrowheads="1"/>
            </p:cNvSpPr>
            <p:nvPr/>
          </p:nvSpPr>
          <p:spPr bwMode="auto">
            <a:xfrm>
              <a:off x="6934201" y="4638676"/>
              <a:ext cx="104775" cy="104775"/>
            </a:xfrm>
            <a:prstGeom prst="rect">
              <a:avLst/>
            </a:prstGeom>
            <a:noFill/>
            <a:ln w="1587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350">
                <a:latin typeface="Calibri" panose="020F0502020204030204" pitchFamily="34" charset="0"/>
              </a:endParaRPr>
            </a:p>
          </p:txBody>
        </p:sp>
        <p:sp>
          <p:nvSpPr>
            <p:cNvPr id="104" name="Freeform 355">
              <a:extLst>
                <a:ext uri="{FF2B5EF4-FFF2-40B4-BE49-F238E27FC236}">
                  <a16:creationId xmlns:a16="http://schemas.microsoft.com/office/drawing/2014/main" id="{9258AE75-3B2C-4992-A36C-1F6F4C3E2634}"/>
                </a:ext>
              </a:extLst>
            </p:cNvPr>
            <p:cNvSpPr>
              <a:spLocks/>
            </p:cNvSpPr>
            <p:nvPr/>
          </p:nvSpPr>
          <p:spPr bwMode="auto">
            <a:xfrm>
              <a:off x="7099301" y="4683126"/>
              <a:ext cx="104775" cy="60325"/>
            </a:xfrm>
            <a:custGeom>
              <a:avLst/>
              <a:gdLst>
                <a:gd name="T0" fmla="*/ 2147483646 w 66"/>
                <a:gd name="T1" fmla="*/ 0 h 38"/>
                <a:gd name="T2" fmla="*/ 2147483646 w 66"/>
                <a:gd name="T3" fmla="*/ 2147483646 h 38"/>
                <a:gd name="T4" fmla="*/ 0 w 66"/>
                <a:gd name="T5" fmla="*/ 2147483646 h 38"/>
                <a:gd name="T6" fmla="*/ 0 w 66"/>
                <a:gd name="T7" fmla="*/ 2147483646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38">
                  <a:moveTo>
                    <a:pt x="66" y="0"/>
                  </a:moveTo>
                  <a:lnTo>
                    <a:pt x="66" y="38"/>
                  </a:lnTo>
                  <a:lnTo>
                    <a:pt x="0" y="38"/>
                  </a:lnTo>
                  <a:lnTo>
                    <a:pt x="0" y="17"/>
                  </a:ln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050"/>
            </a:p>
          </p:txBody>
        </p:sp>
        <p:sp>
          <p:nvSpPr>
            <p:cNvPr id="105" name="Freeform 356">
              <a:extLst>
                <a:ext uri="{FF2B5EF4-FFF2-40B4-BE49-F238E27FC236}">
                  <a16:creationId xmlns:a16="http://schemas.microsoft.com/office/drawing/2014/main" id="{E05E7B0B-D750-419A-8FD4-9B276DD4DC5E}"/>
                </a:ext>
              </a:extLst>
            </p:cNvPr>
            <p:cNvSpPr>
              <a:spLocks/>
            </p:cNvSpPr>
            <p:nvPr/>
          </p:nvSpPr>
          <p:spPr bwMode="auto">
            <a:xfrm>
              <a:off x="7099301" y="4638676"/>
              <a:ext cx="90488" cy="19050"/>
            </a:xfrm>
            <a:custGeom>
              <a:avLst/>
              <a:gdLst>
                <a:gd name="T0" fmla="*/ 0 w 57"/>
                <a:gd name="T1" fmla="*/ 2147483646 h 12"/>
                <a:gd name="T2" fmla="*/ 0 w 57"/>
                <a:gd name="T3" fmla="*/ 0 h 12"/>
                <a:gd name="T4" fmla="*/ 2147483646 w 57"/>
                <a:gd name="T5" fmla="*/ 0 h 12"/>
                <a:gd name="T6" fmla="*/ 0 60000 65536"/>
                <a:gd name="T7" fmla="*/ 0 60000 65536"/>
                <a:gd name="T8" fmla="*/ 0 60000 65536"/>
              </a:gdLst>
              <a:ahLst/>
              <a:cxnLst>
                <a:cxn ang="T6">
                  <a:pos x="T0" y="T1"/>
                </a:cxn>
                <a:cxn ang="T7">
                  <a:pos x="T2" y="T3"/>
                </a:cxn>
                <a:cxn ang="T8">
                  <a:pos x="T4" y="T5"/>
                </a:cxn>
              </a:cxnLst>
              <a:rect l="0" t="0" r="r" b="b"/>
              <a:pathLst>
                <a:path w="57" h="12">
                  <a:moveTo>
                    <a:pt x="0" y="12"/>
                  </a:moveTo>
                  <a:lnTo>
                    <a:pt x="0" y="0"/>
                  </a:lnTo>
                  <a:lnTo>
                    <a:pt x="57" y="0"/>
                  </a:ln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050"/>
            </a:p>
          </p:txBody>
        </p:sp>
        <p:sp>
          <p:nvSpPr>
            <p:cNvPr id="106" name="Rectangle 357">
              <a:extLst>
                <a:ext uri="{FF2B5EF4-FFF2-40B4-BE49-F238E27FC236}">
                  <a16:creationId xmlns:a16="http://schemas.microsoft.com/office/drawing/2014/main" id="{6BFBB256-D8B9-4E12-8C6F-D6FC38E220CB}"/>
                </a:ext>
              </a:extLst>
            </p:cNvPr>
            <p:cNvSpPr>
              <a:spLocks noChangeArrowheads="1"/>
            </p:cNvSpPr>
            <p:nvPr/>
          </p:nvSpPr>
          <p:spPr bwMode="auto">
            <a:xfrm>
              <a:off x="7261226" y="4638676"/>
              <a:ext cx="104775" cy="104775"/>
            </a:xfrm>
            <a:prstGeom prst="rect">
              <a:avLst/>
            </a:prstGeom>
            <a:noFill/>
            <a:ln w="1587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350">
                <a:latin typeface="Calibri" panose="020F0502020204030204" pitchFamily="34" charset="0"/>
              </a:endParaRPr>
            </a:p>
          </p:txBody>
        </p:sp>
        <p:sp>
          <p:nvSpPr>
            <p:cNvPr id="107" name="Freeform 358">
              <a:extLst>
                <a:ext uri="{FF2B5EF4-FFF2-40B4-BE49-F238E27FC236}">
                  <a16:creationId xmlns:a16="http://schemas.microsoft.com/office/drawing/2014/main" id="{D5DC23DE-E776-4BC2-9F7C-6A2EFCBCB2E1}"/>
                </a:ext>
              </a:extLst>
            </p:cNvPr>
            <p:cNvSpPr>
              <a:spLocks/>
            </p:cNvSpPr>
            <p:nvPr/>
          </p:nvSpPr>
          <p:spPr bwMode="auto">
            <a:xfrm>
              <a:off x="7072314" y="4624388"/>
              <a:ext cx="161925" cy="96838"/>
            </a:xfrm>
            <a:custGeom>
              <a:avLst/>
              <a:gdLst>
                <a:gd name="T0" fmla="*/ 0 w 102"/>
                <a:gd name="T1" fmla="*/ 2147483646 h 61"/>
                <a:gd name="T2" fmla="*/ 2147483646 w 102"/>
                <a:gd name="T3" fmla="*/ 2147483646 h 61"/>
                <a:gd name="T4" fmla="*/ 2147483646 w 102"/>
                <a:gd name="T5" fmla="*/ 0 h 61"/>
                <a:gd name="T6" fmla="*/ 0 60000 65536"/>
                <a:gd name="T7" fmla="*/ 0 60000 65536"/>
                <a:gd name="T8" fmla="*/ 0 60000 65536"/>
              </a:gdLst>
              <a:ahLst/>
              <a:cxnLst>
                <a:cxn ang="T6">
                  <a:pos x="T0" y="T1"/>
                </a:cxn>
                <a:cxn ang="T7">
                  <a:pos x="T2" y="T3"/>
                </a:cxn>
                <a:cxn ang="T8">
                  <a:pos x="T4" y="T5"/>
                </a:cxn>
              </a:cxnLst>
              <a:rect l="0" t="0" r="r" b="b"/>
              <a:pathLst>
                <a:path w="102" h="61">
                  <a:moveTo>
                    <a:pt x="0" y="26"/>
                  </a:moveTo>
                  <a:lnTo>
                    <a:pt x="45" y="61"/>
                  </a:lnTo>
                  <a:lnTo>
                    <a:pt x="102" y="0"/>
                  </a:ln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050"/>
            </a:p>
          </p:txBody>
        </p:sp>
        <p:sp>
          <p:nvSpPr>
            <p:cNvPr id="108" name="Oval 359">
              <a:extLst>
                <a:ext uri="{FF2B5EF4-FFF2-40B4-BE49-F238E27FC236}">
                  <a16:creationId xmlns:a16="http://schemas.microsoft.com/office/drawing/2014/main" id="{E66B5BB6-0AC4-4045-8DE0-1D5DF637003B}"/>
                </a:ext>
              </a:extLst>
            </p:cNvPr>
            <p:cNvSpPr>
              <a:spLocks noChangeArrowheads="1"/>
            </p:cNvSpPr>
            <p:nvPr/>
          </p:nvSpPr>
          <p:spPr bwMode="auto">
            <a:xfrm>
              <a:off x="7402514" y="4316413"/>
              <a:ext cx="563563" cy="558800"/>
            </a:xfrm>
            <a:prstGeom prst="ellipse">
              <a:avLst/>
            </a:prstGeom>
            <a:noFill/>
            <a:ln w="1587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350">
                <a:latin typeface="Calibri" panose="020F0502020204030204" pitchFamily="34" charset="0"/>
              </a:endParaRPr>
            </a:p>
          </p:txBody>
        </p:sp>
        <p:sp>
          <p:nvSpPr>
            <p:cNvPr id="109" name="Line 360">
              <a:extLst>
                <a:ext uri="{FF2B5EF4-FFF2-40B4-BE49-F238E27FC236}">
                  <a16:creationId xmlns:a16="http://schemas.microsoft.com/office/drawing/2014/main" id="{EAF95D4B-05E1-4169-9F87-31CCB778FB81}"/>
                </a:ext>
              </a:extLst>
            </p:cNvPr>
            <p:cNvSpPr>
              <a:spLocks noChangeShapeType="1"/>
            </p:cNvSpPr>
            <p:nvPr/>
          </p:nvSpPr>
          <p:spPr bwMode="auto">
            <a:xfrm>
              <a:off x="7685089" y="4316413"/>
              <a:ext cx="0" cy="71438"/>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050"/>
            </a:p>
          </p:txBody>
        </p:sp>
        <p:sp>
          <p:nvSpPr>
            <p:cNvPr id="110" name="Line 361">
              <a:extLst>
                <a:ext uri="{FF2B5EF4-FFF2-40B4-BE49-F238E27FC236}">
                  <a16:creationId xmlns:a16="http://schemas.microsoft.com/office/drawing/2014/main" id="{369C2ED7-73EC-4672-9AED-0942B989E36D}"/>
                </a:ext>
              </a:extLst>
            </p:cNvPr>
            <p:cNvSpPr>
              <a:spLocks noChangeShapeType="1"/>
            </p:cNvSpPr>
            <p:nvPr/>
          </p:nvSpPr>
          <p:spPr bwMode="auto">
            <a:xfrm>
              <a:off x="7545389" y="4352926"/>
              <a:ext cx="15875" cy="26988"/>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050"/>
            </a:p>
          </p:txBody>
        </p:sp>
        <p:sp>
          <p:nvSpPr>
            <p:cNvPr id="111" name="Line 362">
              <a:extLst>
                <a:ext uri="{FF2B5EF4-FFF2-40B4-BE49-F238E27FC236}">
                  <a16:creationId xmlns:a16="http://schemas.microsoft.com/office/drawing/2014/main" id="{CA94B5AB-2CB7-439C-B617-AF7135EE5F1A}"/>
                </a:ext>
              </a:extLst>
            </p:cNvPr>
            <p:cNvSpPr>
              <a:spLocks noChangeShapeType="1"/>
            </p:cNvSpPr>
            <p:nvPr/>
          </p:nvSpPr>
          <p:spPr bwMode="auto">
            <a:xfrm>
              <a:off x="7440614" y="4454526"/>
              <a:ext cx="30163" cy="15875"/>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050"/>
            </a:p>
          </p:txBody>
        </p:sp>
        <p:sp>
          <p:nvSpPr>
            <p:cNvPr id="112" name="Line 363">
              <a:extLst>
                <a:ext uri="{FF2B5EF4-FFF2-40B4-BE49-F238E27FC236}">
                  <a16:creationId xmlns:a16="http://schemas.microsoft.com/office/drawing/2014/main" id="{9CD1ADED-377C-4363-BC3E-4572EF8B1F82}"/>
                </a:ext>
              </a:extLst>
            </p:cNvPr>
            <p:cNvSpPr>
              <a:spLocks noChangeShapeType="1"/>
            </p:cNvSpPr>
            <p:nvPr/>
          </p:nvSpPr>
          <p:spPr bwMode="auto">
            <a:xfrm flipV="1">
              <a:off x="7440614" y="4721226"/>
              <a:ext cx="30163" cy="15875"/>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050"/>
            </a:p>
          </p:txBody>
        </p:sp>
        <p:sp>
          <p:nvSpPr>
            <p:cNvPr id="113" name="Line 364">
              <a:extLst>
                <a:ext uri="{FF2B5EF4-FFF2-40B4-BE49-F238E27FC236}">
                  <a16:creationId xmlns:a16="http://schemas.microsoft.com/office/drawing/2014/main" id="{0A432322-BD10-49E3-9D98-ECDBFD42A6EF}"/>
                </a:ext>
              </a:extLst>
            </p:cNvPr>
            <p:cNvSpPr>
              <a:spLocks noChangeShapeType="1"/>
            </p:cNvSpPr>
            <p:nvPr/>
          </p:nvSpPr>
          <p:spPr bwMode="auto">
            <a:xfrm flipV="1">
              <a:off x="7545389" y="4811713"/>
              <a:ext cx="15875" cy="25400"/>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050"/>
            </a:p>
          </p:txBody>
        </p:sp>
        <p:sp>
          <p:nvSpPr>
            <p:cNvPr id="114" name="Line 365">
              <a:extLst>
                <a:ext uri="{FF2B5EF4-FFF2-40B4-BE49-F238E27FC236}">
                  <a16:creationId xmlns:a16="http://schemas.microsoft.com/office/drawing/2014/main" id="{CF7A0CA2-2039-4EF3-B007-79BB9C2B5253}"/>
                </a:ext>
              </a:extLst>
            </p:cNvPr>
            <p:cNvSpPr>
              <a:spLocks noChangeShapeType="1"/>
            </p:cNvSpPr>
            <p:nvPr/>
          </p:nvSpPr>
          <p:spPr bwMode="auto">
            <a:xfrm flipH="1" flipV="1">
              <a:off x="7808914" y="4811713"/>
              <a:ext cx="19050" cy="25400"/>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050"/>
            </a:p>
          </p:txBody>
        </p:sp>
        <p:sp>
          <p:nvSpPr>
            <p:cNvPr id="115" name="Line 366">
              <a:extLst>
                <a:ext uri="{FF2B5EF4-FFF2-40B4-BE49-F238E27FC236}">
                  <a16:creationId xmlns:a16="http://schemas.microsoft.com/office/drawing/2014/main" id="{817B489C-1EEF-4C13-94D8-EE8ACA76749F}"/>
                </a:ext>
              </a:extLst>
            </p:cNvPr>
            <p:cNvSpPr>
              <a:spLocks noChangeShapeType="1"/>
            </p:cNvSpPr>
            <p:nvPr/>
          </p:nvSpPr>
          <p:spPr bwMode="auto">
            <a:xfrm flipH="1" flipV="1">
              <a:off x="7899401" y="4721226"/>
              <a:ext cx="30163" cy="15875"/>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050"/>
            </a:p>
          </p:txBody>
        </p:sp>
        <p:sp>
          <p:nvSpPr>
            <p:cNvPr id="116" name="Line 367">
              <a:extLst>
                <a:ext uri="{FF2B5EF4-FFF2-40B4-BE49-F238E27FC236}">
                  <a16:creationId xmlns:a16="http://schemas.microsoft.com/office/drawing/2014/main" id="{D6B242DE-23B0-4674-BE3E-33D40CAC2C10}"/>
                </a:ext>
              </a:extLst>
            </p:cNvPr>
            <p:cNvSpPr>
              <a:spLocks noChangeShapeType="1"/>
            </p:cNvSpPr>
            <p:nvPr/>
          </p:nvSpPr>
          <p:spPr bwMode="auto">
            <a:xfrm flipH="1">
              <a:off x="7899401" y="4454526"/>
              <a:ext cx="30163" cy="15875"/>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050"/>
            </a:p>
          </p:txBody>
        </p:sp>
        <p:sp>
          <p:nvSpPr>
            <p:cNvPr id="117" name="Line 368">
              <a:extLst>
                <a:ext uri="{FF2B5EF4-FFF2-40B4-BE49-F238E27FC236}">
                  <a16:creationId xmlns:a16="http://schemas.microsoft.com/office/drawing/2014/main" id="{80CF74C9-0783-47B0-92B2-777AA8C2DFBF}"/>
                </a:ext>
              </a:extLst>
            </p:cNvPr>
            <p:cNvSpPr>
              <a:spLocks noChangeShapeType="1"/>
            </p:cNvSpPr>
            <p:nvPr/>
          </p:nvSpPr>
          <p:spPr bwMode="auto">
            <a:xfrm flipH="1">
              <a:off x="7808914" y="4352926"/>
              <a:ext cx="19050" cy="26988"/>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050"/>
            </a:p>
          </p:txBody>
        </p:sp>
        <p:sp>
          <p:nvSpPr>
            <p:cNvPr id="118" name="Line 369">
              <a:extLst>
                <a:ext uri="{FF2B5EF4-FFF2-40B4-BE49-F238E27FC236}">
                  <a16:creationId xmlns:a16="http://schemas.microsoft.com/office/drawing/2014/main" id="{E7372F70-E805-4163-8031-5700344DBDD7}"/>
                </a:ext>
              </a:extLst>
            </p:cNvPr>
            <p:cNvSpPr>
              <a:spLocks noChangeShapeType="1"/>
            </p:cNvSpPr>
            <p:nvPr/>
          </p:nvSpPr>
          <p:spPr bwMode="auto">
            <a:xfrm>
              <a:off x="7402514" y="4594226"/>
              <a:ext cx="71438" cy="0"/>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050"/>
            </a:p>
          </p:txBody>
        </p:sp>
        <p:sp>
          <p:nvSpPr>
            <p:cNvPr id="119" name="Line 370">
              <a:extLst>
                <a:ext uri="{FF2B5EF4-FFF2-40B4-BE49-F238E27FC236}">
                  <a16:creationId xmlns:a16="http://schemas.microsoft.com/office/drawing/2014/main" id="{D3548875-AFA9-47A7-A088-43809A4BE66B}"/>
                </a:ext>
              </a:extLst>
            </p:cNvPr>
            <p:cNvSpPr>
              <a:spLocks noChangeShapeType="1"/>
            </p:cNvSpPr>
            <p:nvPr/>
          </p:nvSpPr>
          <p:spPr bwMode="auto">
            <a:xfrm flipV="1">
              <a:off x="7685089" y="4803776"/>
              <a:ext cx="0" cy="71438"/>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050"/>
            </a:p>
          </p:txBody>
        </p:sp>
        <p:sp>
          <p:nvSpPr>
            <p:cNvPr id="120" name="Line 371">
              <a:extLst>
                <a:ext uri="{FF2B5EF4-FFF2-40B4-BE49-F238E27FC236}">
                  <a16:creationId xmlns:a16="http://schemas.microsoft.com/office/drawing/2014/main" id="{E9482BC2-65CC-40F8-824E-EFD0B0CD0375}"/>
                </a:ext>
              </a:extLst>
            </p:cNvPr>
            <p:cNvSpPr>
              <a:spLocks noChangeShapeType="1"/>
            </p:cNvSpPr>
            <p:nvPr/>
          </p:nvSpPr>
          <p:spPr bwMode="auto">
            <a:xfrm flipH="1">
              <a:off x="7894639" y="4594226"/>
              <a:ext cx="71438" cy="0"/>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050"/>
            </a:p>
          </p:txBody>
        </p:sp>
        <p:sp>
          <p:nvSpPr>
            <p:cNvPr id="121" name="Oval 372">
              <a:extLst>
                <a:ext uri="{FF2B5EF4-FFF2-40B4-BE49-F238E27FC236}">
                  <a16:creationId xmlns:a16="http://schemas.microsoft.com/office/drawing/2014/main" id="{A8640EBB-F324-43B3-AEBE-83D6CD552BFD}"/>
                </a:ext>
              </a:extLst>
            </p:cNvPr>
            <p:cNvSpPr>
              <a:spLocks noChangeArrowheads="1"/>
            </p:cNvSpPr>
            <p:nvPr/>
          </p:nvSpPr>
          <p:spPr bwMode="auto">
            <a:xfrm>
              <a:off x="7658101" y="4567238"/>
              <a:ext cx="52388" cy="57150"/>
            </a:xfrm>
            <a:prstGeom prst="ellipse">
              <a:avLst/>
            </a:prstGeom>
            <a:noFill/>
            <a:ln w="1587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350">
                <a:latin typeface="Calibri" panose="020F0502020204030204" pitchFamily="34" charset="0"/>
              </a:endParaRPr>
            </a:p>
          </p:txBody>
        </p:sp>
        <p:sp>
          <p:nvSpPr>
            <p:cNvPr id="122" name="Line 373">
              <a:extLst>
                <a:ext uri="{FF2B5EF4-FFF2-40B4-BE49-F238E27FC236}">
                  <a16:creationId xmlns:a16="http://schemas.microsoft.com/office/drawing/2014/main" id="{DCEC482F-18D5-4995-A594-967346B32E95}"/>
                </a:ext>
              </a:extLst>
            </p:cNvPr>
            <p:cNvSpPr>
              <a:spLocks noChangeShapeType="1"/>
            </p:cNvSpPr>
            <p:nvPr/>
          </p:nvSpPr>
          <p:spPr bwMode="auto">
            <a:xfrm flipH="1">
              <a:off x="7693026" y="4360863"/>
              <a:ext cx="60325" cy="206375"/>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050"/>
            </a:p>
          </p:txBody>
        </p:sp>
        <p:sp>
          <p:nvSpPr>
            <p:cNvPr id="123" name="Line 374">
              <a:extLst>
                <a:ext uri="{FF2B5EF4-FFF2-40B4-BE49-F238E27FC236}">
                  <a16:creationId xmlns:a16="http://schemas.microsoft.com/office/drawing/2014/main" id="{3296B336-3D91-4E6A-A35D-5FE2B3CF8EC7}"/>
                </a:ext>
              </a:extLst>
            </p:cNvPr>
            <p:cNvSpPr>
              <a:spLocks noChangeShapeType="1"/>
            </p:cNvSpPr>
            <p:nvPr/>
          </p:nvSpPr>
          <p:spPr bwMode="auto">
            <a:xfrm>
              <a:off x="7710489" y="4605338"/>
              <a:ext cx="90488" cy="30163"/>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050"/>
            </a:p>
          </p:txBody>
        </p:sp>
      </p:grpSp>
      <p:grpSp>
        <p:nvGrpSpPr>
          <p:cNvPr id="192" name="Группа 468">
            <a:extLst>
              <a:ext uri="{FF2B5EF4-FFF2-40B4-BE49-F238E27FC236}">
                <a16:creationId xmlns:a16="http://schemas.microsoft.com/office/drawing/2014/main" id="{AED3324E-F460-4CDD-80E6-85095C4F5251}"/>
              </a:ext>
            </a:extLst>
          </p:cNvPr>
          <p:cNvGrpSpPr>
            <a:grpSpLocks/>
          </p:cNvGrpSpPr>
          <p:nvPr/>
        </p:nvGrpSpPr>
        <p:grpSpPr bwMode="auto">
          <a:xfrm>
            <a:off x="2936283" y="1769288"/>
            <a:ext cx="584438" cy="322623"/>
            <a:chOff x="8248651" y="5573713"/>
            <a:chExt cx="1163638" cy="684213"/>
          </a:xfrm>
        </p:grpSpPr>
        <p:sp>
          <p:nvSpPr>
            <p:cNvPr id="193" name="Line 416">
              <a:extLst>
                <a:ext uri="{FF2B5EF4-FFF2-40B4-BE49-F238E27FC236}">
                  <a16:creationId xmlns:a16="http://schemas.microsoft.com/office/drawing/2014/main" id="{64945D4B-E7A3-47B8-ACE8-A2EE959EFF7C}"/>
                </a:ext>
              </a:extLst>
            </p:cNvPr>
            <p:cNvSpPr>
              <a:spLocks noChangeShapeType="1"/>
            </p:cNvSpPr>
            <p:nvPr/>
          </p:nvSpPr>
          <p:spPr bwMode="auto">
            <a:xfrm>
              <a:off x="8763001" y="5911851"/>
              <a:ext cx="0" cy="319088"/>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050"/>
            </a:p>
          </p:txBody>
        </p:sp>
        <p:sp>
          <p:nvSpPr>
            <p:cNvPr id="194" name="Line 417">
              <a:extLst>
                <a:ext uri="{FF2B5EF4-FFF2-40B4-BE49-F238E27FC236}">
                  <a16:creationId xmlns:a16="http://schemas.microsoft.com/office/drawing/2014/main" id="{4037F942-90F4-471C-BD82-0190EB494788}"/>
                </a:ext>
              </a:extLst>
            </p:cNvPr>
            <p:cNvSpPr>
              <a:spLocks noChangeShapeType="1"/>
            </p:cNvSpPr>
            <p:nvPr/>
          </p:nvSpPr>
          <p:spPr bwMode="auto">
            <a:xfrm>
              <a:off x="8831263" y="6065838"/>
              <a:ext cx="0" cy="165100"/>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050"/>
            </a:p>
          </p:txBody>
        </p:sp>
        <p:sp>
          <p:nvSpPr>
            <p:cNvPr id="195" name="Line 418">
              <a:extLst>
                <a:ext uri="{FF2B5EF4-FFF2-40B4-BE49-F238E27FC236}">
                  <a16:creationId xmlns:a16="http://schemas.microsoft.com/office/drawing/2014/main" id="{5CE6ED79-6FA0-4202-BFC3-3DE01A557FF2}"/>
                </a:ext>
              </a:extLst>
            </p:cNvPr>
            <p:cNvSpPr>
              <a:spLocks noChangeShapeType="1"/>
            </p:cNvSpPr>
            <p:nvPr/>
          </p:nvSpPr>
          <p:spPr bwMode="auto">
            <a:xfrm>
              <a:off x="8890001" y="5911851"/>
              <a:ext cx="0" cy="319088"/>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050"/>
            </a:p>
          </p:txBody>
        </p:sp>
        <p:sp>
          <p:nvSpPr>
            <p:cNvPr id="196" name="Oval 419">
              <a:extLst>
                <a:ext uri="{FF2B5EF4-FFF2-40B4-BE49-F238E27FC236}">
                  <a16:creationId xmlns:a16="http://schemas.microsoft.com/office/drawing/2014/main" id="{9D724AB9-765C-44A0-8F18-0E7BACE673B4}"/>
                </a:ext>
              </a:extLst>
            </p:cNvPr>
            <p:cNvSpPr>
              <a:spLocks noChangeArrowheads="1"/>
            </p:cNvSpPr>
            <p:nvPr/>
          </p:nvSpPr>
          <p:spPr bwMode="auto">
            <a:xfrm>
              <a:off x="8766176" y="5584826"/>
              <a:ext cx="128588" cy="131763"/>
            </a:xfrm>
            <a:prstGeom prst="ellipse">
              <a:avLst/>
            </a:prstGeom>
            <a:noFill/>
            <a:ln w="1587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350">
                <a:latin typeface="Calibri" panose="020F0502020204030204" pitchFamily="34" charset="0"/>
              </a:endParaRPr>
            </a:p>
          </p:txBody>
        </p:sp>
        <p:sp>
          <p:nvSpPr>
            <p:cNvPr id="197" name="Freeform 420">
              <a:extLst>
                <a:ext uri="{FF2B5EF4-FFF2-40B4-BE49-F238E27FC236}">
                  <a16:creationId xmlns:a16="http://schemas.microsoft.com/office/drawing/2014/main" id="{4D88FA0D-9E1B-4E57-8E25-A37E7EA58D3E}"/>
                </a:ext>
              </a:extLst>
            </p:cNvPr>
            <p:cNvSpPr>
              <a:spLocks/>
            </p:cNvSpPr>
            <p:nvPr/>
          </p:nvSpPr>
          <p:spPr bwMode="auto">
            <a:xfrm>
              <a:off x="8702676" y="5746751"/>
              <a:ext cx="255588" cy="258763"/>
            </a:xfrm>
            <a:custGeom>
              <a:avLst/>
              <a:gdLst>
                <a:gd name="T0" fmla="*/ 2147483646 w 68"/>
                <a:gd name="T1" fmla="*/ 2147483646 h 69"/>
                <a:gd name="T2" fmla="*/ 2147483646 w 68"/>
                <a:gd name="T3" fmla="*/ 2147483646 h 69"/>
                <a:gd name="T4" fmla="*/ 2147483646 w 68"/>
                <a:gd name="T5" fmla="*/ 2147483646 h 69"/>
                <a:gd name="T6" fmla="*/ 2147483646 w 68"/>
                <a:gd name="T7" fmla="*/ 0 h 69"/>
                <a:gd name="T8" fmla="*/ 2147483646 w 68"/>
                <a:gd name="T9" fmla="*/ 2147483646 h 69"/>
                <a:gd name="T10" fmla="*/ 2147483646 w 68"/>
                <a:gd name="T11" fmla="*/ 0 h 69"/>
                <a:gd name="T12" fmla="*/ 0 w 68"/>
                <a:gd name="T13" fmla="*/ 2147483646 h 69"/>
                <a:gd name="T14" fmla="*/ 0 w 68"/>
                <a:gd name="T15" fmla="*/ 2147483646 h 69"/>
                <a:gd name="T16" fmla="*/ 2147483646 w 68"/>
                <a:gd name="T17" fmla="*/ 2147483646 h 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8" h="69">
                  <a:moveTo>
                    <a:pt x="52" y="69"/>
                  </a:moveTo>
                  <a:cubicBezTo>
                    <a:pt x="64" y="69"/>
                    <a:pt x="68" y="67"/>
                    <a:pt x="68" y="45"/>
                  </a:cubicBezTo>
                  <a:cubicBezTo>
                    <a:pt x="68" y="33"/>
                    <a:pt x="68" y="33"/>
                    <a:pt x="68" y="33"/>
                  </a:cubicBezTo>
                  <a:cubicBezTo>
                    <a:pt x="68" y="11"/>
                    <a:pt x="63" y="2"/>
                    <a:pt x="43" y="0"/>
                  </a:cubicBezTo>
                  <a:cubicBezTo>
                    <a:pt x="43" y="0"/>
                    <a:pt x="34" y="16"/>
                    <a:pt x="34" y="16"/>
                  </a:cubicBezTo>
                  <a:cubicBezTo>
                    <a:pt x="25" y="0"/>
                    <a:pt x="25" y="0"/>
                    <a:pt x="25" y="0"/>
                  </a:cubicBezTo>
                  <a:cubicBezTo>
                    <a:pt x="5" y="2"/>
                    <a:pt x="0" y="11"/>
                    <a:pt x="0" y="33"/>
                  </a:cubicBezTo>
                  <a:cubicBezTo>
                    <a:pt x="0" y="45"/>
                    <a:pt x="0" y="45"/>
                    <a:pt x="0" y="45"/>
                  </a:cubicBezTo>
                  <a:cubicBezTo>
                    <a:pt x="0" y="67"/>
                    <a:pt x="4" y="69"/>
                    <a:pt x="16" y="69"/>
                  </a:cubicBez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050"/>
            </a:p>
          </p:txBody>
        </p:sp>
        <p:sp>
          <p:nvSpPr>
            <p:cNvPr id="198" name="Freeform 421">
              <a:extLst>
                <a:ext uri="{FF2B5EF4-FFF2-40B4-BE49-F238E27FC236}">
                  <a16:creationId xmlns:a16="http://schemas.microsoft.com/office/drawing/2014/main" id="{AD5BF328-7998-4369-B391-3C843A72391F}"/>
                </a:ext>
              </a:extLst>
            </p:cNvPr>
            <p:cNvSpPr>
              <a:spLocks/>
            </p:cNvSpPr>
            <p:nvPr/>
          </p:nvSpPr>
          <p:spPr bwMode="auto">
            <a:xfrm>
              <a:off x="8353426" y="5573713"/>
              <a:ext cx="266700" cy="200025"/>
            </a:xfrm>
            <a:custGeom>
              <a:avLst/>
              <a:gdLst>
                <a:gd name="T0" fmla="*/ 2147483646 w 71"/>
                <a:gd name="T1" fmla="*/ 2147483646 h 53"/>
                <a:gd name="T2" fmla="*/ 2147483646 w 71"/>
                <a:gd name="T3" fmla="*/ 2147483646 h 53"/>
                <a:gd name="T4" fmla="*/ 2147483646 w 71"/>
                <a:gd name="T5" fmla="*/ 2147483646 h 53"/>
                <a:gd name="T6" fmla="*/ 0 w 71"/>
                <a:gd name="T7" fmla="*/ 0 h 53"/>
                <a:gd name="T8" fmla="*/ 2147483646 w 71"/>
                <a:gd name="T9" fmla="*/ 2147483646 h 53"/>
                <a:gd name="T10" fmla="*/ 2147483646 w 71"/>
                <a:gd name="T11" fmla="*/ 2147483646 h 53"/>
                <a:gd name="T12" fmla="*/ 2147483646 w 71"/>
                <a:gd name="T13" fmla="*/ 2147483646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 h="53">
                  <a:moveTo>
                    <a:pt x="60" y="53"/>
                  </a:moveTo>
                  <a:cubicBezTo>
                    <a:pt x="44" y="42"/>
                    <a:pt x="15" y="22"/>
                    <a:pt x="15" y="22"/>
                  </a:cubicBezTo>
                  <a:cubicBezTo>
                    <a:pt x="12" y="26"/>
                    <a:pt x="12" y="26"/>
                    <a:pt x="12" y="26"/>
                  </a:cubicBezTo>
                  <a:cubicBezTo>
                    <a:pt x="0" y="0"/>
                    <a:pt x="0" y="0"/>
                    <a:pt x="0" y="0"/>
                  </a:cubicBezTo>
                  <a:cubicBezTo>
                    <a:pt x="28" y="2"/>
                    <a:pt x="28" y="2"/>
                    <a:pt x="28" y="2"/>
                  </a:cubicBezTo>
                  <a:cubicBezTo>
                    <a:pt x="28" y="2"/>
                    <a:pt x="25" y="6"/>
                    <a:pt x="25" y="6"/>
                  </a:cubicBezTo>
                  <a:cubicBezTo>
                    <a:pt x="71" y="38"/>
                    <a:pt x="71" y="38"/>
                    <a:pt x="71" y="38"/>
                  </a:cubicBez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050"/>
            </a:p>
          </p:txBody>
        </p:sp>
        <p:sp>
          <p:nvSpPr>
            <p:cNvPr id="199" name="Freeform 422">
              <a:extLst>
                <a:ext uri="{FF2B5EF4-FFF2-40B4-BE49-F238E27FC236}">
                  <a16:creationId xmlns:a16="http://schemas.microsoft.com/office/drawing/2014/main" id="{BE052D52-DCBE-4BE3-A0A4-0BFCC5B26684}"/>
                </a:ext>
              </a:extLst>
            </p:cNvPr>
            <p:cNvSpPr>
              <a:spLocks/>
            </p:cNvSpPr>
            <p:nvPr/>
          </p:nvSpPr>
          <p:spPr bwMode="auto">
            <a:xfrm>
              <a:off x="8248651" y="5864226"/>
              <a:ext cx="300038" cy="104775"/>
            </a:xfrm>
            <a:custGeom>
              <a:avLst/>
              <a:gdLst>
                <a:gd name="T0" fmla="*/ 2147483646 w 80"/>
                <a:gd name="T1" fmla="*/ 2147483646 h 28"/>
                <a:gd name="T2" fmla="*/ 2147483646 w 80"/>
                <a:gd name="T3" fmla="*/ 2147483646 h 28"/>
                <a:gd name="T4" fmla="*/ 2147483646 w 80"/>
                <a:gd name="T5" fmla="*/ 2147483646 h 28"/>
                <a:gd name="T6" fmla="*/ 0 w 80"/>
                <a:gd name="T7" fmla="*/ 2147483646 h 28"/>
                <a:gd name="T8" fmla="*/ 2147483646 w 80"/>
                <a:gd name="T9" fmla="*/ 0 h 28"/>
                <a:gd name="T10" fmla="*/ 2147483646 w 80"/>
                <a:gd name="T11" fmla="*/ 2147483646 h 28"/>
                <a:gd name="T12" fmla="*/ 2147483646 w 80"/>
                <a:gd name="T13" fmla="*/ 2147483646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28">
                  <a:moveTo>
                    <a:pt x="80" y="23"/>
                  </a:moveTo>
                  <a:cubicBezTo>
                    <a:pt x="60" y="23"/>
                    <a:pt x="25" y="24"/>
                    <a:pt x="25" y="24"/>
                  </a:cubicBezTo>
                  <a:cubicBezTo>
                    <a:pt x="25" y="28"/>
                    <a:pt x="25" y="28"/>
                    <a:pt x="25" y="28"/>
                  </a:cubicBezTo>
                  <a:cubicBezTo>
                    <a:pt x="0" y="15"/>
                    <a:pt x="0" y="15"/>
                    <a:pt x="0" y="15"/>
                  </a:cubicBezTo>
                  <a:cubicBezTo>
                    <a:pt x="24" y="0"/>
                    <a:pt x="24" y="0"/>
                    <a:pt x="24" y="0"/>
                  </a:cubicBezTo>
                  <a:cubicBezTo>
                    <a:pt x="24" y="0"/>
                    <a:pt x="24" y="5"/>
                    <a:pt x="24" y="5"/>
                  </a:cubicBezTo>
                  <a:cubicBezTo>
                    <a:pt x="79" y="4"/>
                    <a:pt x="79" y="4"/>
                    <a:pt x="79" y="4"/>
                  </a:cubicBez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050"/>
            </a:p>
          </p:txBody>
        </p:sp>
        <p:sp>
          <p:nvSpPr>
            <p:cNvPr id="200" name="Freeform 423">
              <a:extLst>
                <a:ext uri="{FF2B5EF4-FFF2-40B4-BE49-F238E27FC236}">
                  <a16:creationId xmlns:a16="http://schemas.microsoft.com/office/drawing/2014/main" id="{CA84CF3B-77C0-49DC-B194-2D38F0803B57}"/>
                </a:ext>
              </a:extLst>
            </p:cNvPr>
            <p:cNvSpPr>
              <a:spLocks/>
            </p:cNvSpPr>
            <p:nvPr/>
          </p:nvSpPr>
          <p:spPr bwMode="auto">
            <a:xfrm>
              <a:off x="8364538" y="6051551"/>
              <a:ext cx="258763" cy="206375"/>
            </a:xfrm>
            <a:custGeom>
              <a:avLst/>
              <a:gdLst>
                <a:gd name="T0" fmla="*/ 2147483646 w 69"/>
                <a:gd name="T1" fmla="*/ 2147483646 h 55"/>
                <a:gd name="T2" fmla="*/ 2147483646 w 69"/>
                <a:gd name="T3" fmla="*/ 2147483646 h 55"/>
                <a:gd name="T4" fmla="*/ 2147483646 w 69"/>
                <a:gd name="T5" fmla="*/ 2147483646 h 55"/>
                <a:gd name="T6" fmla="*/ 0 w 69"/>
                <a:gd name="T7" fmla="*/ 2147483646 h 55"/>
                <a:gd name="T8" fmla="*/ 2147483646 w 69"/>
                <a:gd name="T9" fmla="*/ 2147483646 h 55"/>
                <a:gd name="T10" fmla="*/ 2147483646 w 69"/>
                <a:gd name="T11" fmla="*/ 2147483646 h 55"/>
                <a:gd name="T12" fmla="*/ 2147483646 w 69"/>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55">
                  <a:moveTo>
                    <a:pt x="69" y="15"/>
                  </a:moveTo>
                  <a:cubicBezTo>
                    <a:pt x="54" y="27"/>
                    <a:pt x="25" y="48"/>
                    <a:pt x="25" y="48"/>
                  </a:cubicBezTo>
                  <a:cubicBezTo>
                    <a:pt x="28" y="52"/>
                    <a:pt x="28" y="52"/>
                    <a:pt x="28" y="52"/>
                  </a:cubicBezTo>
                  <a:cubicBezTo>
                    <a:pt x="0" y="55"/>
                    <a:pt x="0" y="55"/>
                    <a:pt x="0" y="55"/>
                  </a:cubicBezTo>
                  <a:cubicBezTo>
                    <a:pt x="11" y="29"/>
                    <a:pt x="11" y="29"/>
                    <a:pt x="11" y="29"/>
                  </a:cubicBezTo>
                  <a:cubicBezTo>
                    <a:pt x="11" y="29"/>
                    <a:pt x="14" y="33"/>
                    <a:pt x="14" y="33"/>
                  </a:cubicBezTo>
                  <a:cubicBezTo>
                    <a:pt x="58" y="0"/>
                    <a:pt x="58" y="0"/>
                    <a:pt x="58" y="0"/>
                  </a:cubicBez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050"/>
            </a:p>
          </p:txBody>
        </p:sp>
        <p:sp>
          <p:nvSpPr>
            <p:cNvPr id="201" name="Freeform 424">
              <a:extLst>
                <a:ext uri="{FF2B5EF4-FFF2-40B4-BE49-F238E27FC236}">
                  <a16:creationId xmlns:a16="http://schemas.microsoft.com/office/drawing/2014/main" id="{EF98035C-9AD5-4BC5-AA30-90325324B002}"/>
                </a:ext>
              </a:extLst>
            </p:cNvPr>
            <p:cNvSpPr>
              <a:spLocks/>
            </p:cNvSpPr>
            <p:nvPr/>
          </p:nvSpPr>
          <p:spPr bwMode="auto">
            <a:xfrm>
              <a:off x="8545513" y="5716588"/>
              <a:ext cx="77788" cy="390525"/>
            </a:xfrm>
            <a:custGeom>
              <a:avLst/>
              <a:gdLst>
                <a:gd name="T0" fmla="*/ 2147483646 w 21"/>
                <a:gd name="T1" fmla="*/ 2147483646 h 104"/>
                <a:gd name="T2" fmla="*/ 0 w 21"/>
                <a:gd name="T3" fmla="*/ 2147483646 h 104"/>
                <a:gd name="T4" fmla="*/ 2147483646 w 21"/>
                <a:gd name="T5" fmla="*/ 0 h 104"/>
                <a:gd name="T6" fmla="*/ 0 60000 65536"/>
                <a:gd name="T7" fmla="*/ 0 60000 65536"/>
                <a:gd name="T8" fmla="*/ 0 60000 65536"/>
              </a:gdLst>
              <a:ahLst/>
              <a:cxnLst>
                <a:cxn ang="T6">
                  <a:pos x="T0" y="T1"/>
                </a:cxn>
                <a:cxn ang="T7">
                  <a:pos x="T2" y="T3"/>
                </a:cxn>
                <a:cxn ang="T8">
                  <a:pos x="T4" y="T5"/>
                </a:cxn>
              </a:cxnLst>
              <a:rect l="0" t="0" r="r" b="b"/>
              <a:pathLst>
                <a:path w="21" h="104">
                  <a:moveTo>
                    <a:pt x="21" y="104"/>
                  </a:moveTo>
                  <a:cubicBezTo>
                    <a:pt x="8" y="90"/>
                    <a:pt x="0" y="72"/>
                    <a:pt x="0" y="51"/>
                  </a:cubicBezTo>
                  <a:cubicBezTo>
                    <a:pt x="0" y="31"/>
                    <a:pt x="7" y="13"/>
                    <a:pt x="20" y="0"/>
                  </a:cubicBez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050"/>
            </a:p>
          </p:txBody>
        </p:sp>
        <p:sp>
          <p:nvSpPr>
            <p:cNvPr id="202" name="Freeform 425">
              <a:extLst>
                <a:ext uri="{FF2B5EF4-FFF2-40B4-BE49-F238E27FC236}">
                  <a16:creationId xmlns:a16="http://schemas.microsoft.com/office/drawing/2014/main" id="{771BC8FF-1D13-4DDD-A943-F13015CE79C0}"/>
                </a:ext>
              </a:extLst>
            </p:cNvPr>
            <p:cNvSpPr>
              <a:spLocks/>
            </p:cNvSpPr>
            <p:nvPr/>
          </p:nvSpPr>
          <p:spPr bwMode="auto">
            <a:xfrm>
              <a:off x="9040813" y="5573713"/>
              <a:ext cx="266700" cy="200025"/>
            </a:xfrm>
            <a:custGeom>
              <a:avLst/>
              <a:gdLst>
                <a:gd name="T0" fmla="*/ 2147483646 w 71"/>
                <a:gd name="T1" fmla="*/ 2147483646 h 53"/>
                <a:gd name="T2" fmla="*/ 2147483646 w 71"/>
                <a:gd name="T3" fmla="*/ 2147483646 h 53"/>
                <a:gd name="T4" fmla="*/ 2147483646 w 71"/>
                <a:gd name="T5" fmla="*/ 2147483646 h 53"/>
                <a:gd name="T6" fmla="*/ 2147483646 w 71"/>
                <a:gd name="T7" fmla="*/ 0 h 53"/>
                <a:gd name="T8" fmla="*/ 2147483646 w 71"/>
                <a:gd name="T9" fmla="*/ 2147483646 h 53"/>
                <a:gd name="T10" fmla="*/ 2147483646 w 71"/>
                <a:gd name="T11" fmla="*/ 2147483646 h 53"/>
                <a:gd name="T12" fmla="*/ 0 w 71"/>
                <a:gd name="T13" fmla="*/ 2147483646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 h="53">
                  <a:moveTo>
                    <a:pt x="11" y="53"/>
                  </a:moveTo>
                  <a:cubicBezTo>
                    <a:pt x="27" y="42"/>
                    <a:pt x="56" y="22"/>
                    <a:pt x="56" y="22"/>
                  </a:cubicBezTo>
                  <a:cubicBezTo>
                    <a:pt x="59" y="26"/>
                    <a:pt x="59" y="26"/>
                    <a:pt x="59" y="26"/>
                  </a:cubicBezTo>
                  <a:cubicBezTo>
                    <a:pt x="71" y="0"/>
                    <a:pt x="71" y="0"/>
                    <a:pt x="71" y="0"/>
                  </a:cubicBezTo>
                  <a:cubicBezTo>
                    <a:pt x="43" y="2"/>
                    <a:pt x="43" y="2"/>
                    <a:pt x="43" y="2"/>
                  </a:cubicBezTo>
                  <a:cubicBezTo>
                    <a:pt x="43" y="2"/>
                    <a:pt x="46" y="6"/>
                    <a:pt x="46" y="6"/>
                  </a:cubicBezTo>
                  <a:cubicBezTo>
                    <a:pt x="0" y="38"/>
                    <a:pt x="0" y="38"/>
                    <a:pt x="0" y="38"/>
                  </a:cubicBez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050"/>
            </a:p>
          </p:txBody>
        </p:sp>
        <p:sp>
          <p:nvSpPr>
            <p:cNvPr id="203" name="Freeform 426">
              <a:extLst>
                <a:ext uri="{FF2B5EF4-FFF2-40B4-BE49-F238E27FC236}">
                  <a16:creationId xmlns:a16="http://schemas.microsoft.com/office/drawing/2014/main" id="{C840F9AF-7709-4DCF-9990-E42E91443323}"/>
                </a:ext>
              </a:extLst>
            </p:cNvPr>
            <p:cNvSpPr>
              <a:spLocks/>
            </p:cNvSpPr>
            <p:nvPr/>
          </p:nvSpPr>
          <p:spPr bwMode="auto">
            <a:xfrm>
              <a:off x="9112251" y="5864226"/>
              <a:ext cx="300038" cy="104775"/>
            </a:xfrm>
            <a:custGeom>
              <a:avLst/>
              <a:gdLst>
                <a:gd name="T0" fmla="*/ 0 w 80"/>
                <a:gd name="T1" fmla="*/ 2147483646 h 28"/>
                <a:gd name="T2" fmla="*/ 2147483646 w 80"/>
                <a:gd name="T3" fmla="*/ 2147483646 h 28"/>
                <a:gd name="T4" fmla="*/ 2147483646 w 80"/>
                <a:gd name="T5" fmla="*/ 2147483646 h 28"/>
                <a:gd name="T6" fmla="*/ 2147483646 w 80"/>
                <a:gd name="T7" fmla="*/ 2147483646 h 28"/>
                <a:gd name="T8" fmla="*/ 2147483646 w 80"/>
                <a:gd name="T9" fmla="*/ 0 h 28"/>
                <a:gd name="T10" fmla="*/ 2147483646 w 80"/>
                <a:gd name="T11" fmla="*/ 2147483646 h 28"/>
                <a:gd name="T12" fmla="*/ 2147483646 w 80"/>
                <a:gd name="T13" fmla="*/ 2147483646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28">
                  <a:moveTo>
                    <a:pt x="0" y="23"/>
                  </a:moveTo>
                  <a:cubicBezTo>
                    <a:pt x="20" y="23"/>
                    <a:pt x="55" y="24"/>
                    <a:pt x="55" y="24"/>
                  </a:cubicBezTo>
                  <a:cubicBezTo>
                    <a:pt x="55" y="28"/>
                    <a:pt x="55" y="28"/>
                    <a:pt x="55" y="28"/>
                  </a:cubicBezTo>
                  <a:cubicBezTo>
                    <a:pt x="80" y="15"/>
                    <a:pt x="80" y="15"/>
                    <a:pt x="80" y="15"/>
                  </a:cubicBezTo>
                  <a:cubicBezTo>
                    <a:pt x="56" y="0"/>
                    <a:pt x="56" y="0"/>
                    <a:pt x="56" y="0"/>
                  </a:cubicBezTo>
                  <a:cubicBezTo>
                    <a:pt x="56" y="0"/>
                    <a:pt x="56" y="5"/>
                    <a:pt x="56" y="5"/>
                  </a:cubicBezTo>
                  <a:cubicBezTo>
                    <a:pt x="1" y="4"/>
                    <a:pt x="1" y="4"/>
                    <a:pt x="1" y="4"/>
                  </a:cubicBez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050"/>
            </a:p>
          </p:txBody>
        </p:sp>
        <p:sp>
          <p:nvSpPr>
            <p:cNvPr id="204" name="Freeform 427">
              <a:extLst>
                <a:ext uri="{FF2B5EF4-FFF2-40B4-BE49-F238E27FC236}">
                  <a16:creationId xmlns:a16="http://schemas.microsoft.com/office/drawing/2014/main" id="{2E71EEF0-E6CE-4C6D-8119-5C49BD85DE5F}"/>
                </a:ext>
              </a:extLst>
            </p:cNvPr>
            <p:cNvSpPr>
              <a:spLocks/>
            </p:cNvSpPr>
            <p:nvPr/>
          </p:nvSpPr>
          <p:spPr bwMode="auto">
            <a:xfrm>
              <a:off x="9037638" y="6051551"/>
              <a:ext cx="258763" cy="206375"/>
            </a:xfrm>
            <a:custGeom>
              <a:avLst/>
              <a:gdLst>
                <a:gd name="T0" fmla="*/ 0 w 69"/>
                <a:gd name="T1" fmla="*/ 2147483646 h 55"/>
                <a:gd name="T2" fmla="*/ 2147483646 w 69"/>
                <a:gd name="T3" fmla="*/ 2147483646 h 55"/>
                <a:gd name="T4" fmla="*/ 2147483646 w 69"/>
                <a:gd name="T5" fmla="*/ 2147483646 h 55"/>
                <a:gd name="T6" fmla="*/ 2147483646 w 69"/>
                <a:gd name="T7" fmla="*/ 2147483646 h 55"/>
                <a:gd name="T8" fmla="*/ 2147483646 w 69"/>
                <a:gd name="T9" fmla="*/ 2147483646 h 55"/>
                <a:gd name="T10" fmla="*/ 2147483646 w 69"/>
                <a:gd name="T11" fmla="*/ 2147483646 h 55"/>
                <a:gd name="T12" fmla="*/ 2147483646 w 69"/>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55">
                  <a:moveTo>
                    <a:pt x="0" y="15"/>
                  </a:moveTo>
                  <a:cubicBezTo>
                    <a:pt x="15" y="27"/>
                    <a:pt x="44" y="48"/>
                    <a:pt x="44" y="48"/>
                  </a:cubicBezTo>
                  <a:cubicBezTo>
                    <a:pt x="41" y="52"/>
                    <a:pt x="41" y="52"/>
                    <a:pt x="41" y="52"/>
                  </a:cubicBezTo>
                  <a:cubicBezTo>
                    <a:pt x="69" y="55"/>
                    <a:pt x="69" y="55"/>
                    <a:pt x="69" y="55"/>
                  </a:cubicBezTo>
                  <a:cubicBezTo>
                    <a:pt x="58" y="29"/>
                    <a:pt x="58" y="29"/>
                    <a:pt x="58" y="29"/>
                  </a:cubicBezTo>
                  <a:cubicBezTo>
                    <a:pt x="58" y="29"/>
                    <a:pt x="55" y="33"/>
                    <a:pt x="55" y="33"/>
                  </a:cubicBezTo>
                  <a:cubicBezTo>
                    <a:pt x="11" y="0"/>
                    <a:pt x="11" y="0"/>
                    <a:pt x="11" y="0"/>
                  </a:cubicBez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050"/>
            </a:p>
          </p:txBody>
        </p:sp>
        <p:sp>
          <p:nvSpPr>
            <p:cNvPr id="205" name="Freeform 428">
              <a:extLst>
                <a:ext uri="{FF2B5EF4-FFF2-40B4-BE49-F238E27FC236}">
                  <a16:creationId xmlns:a16="http://schemas.microsoft.com/office/drawing/2014/main" id="{3EA615A6-46F0-4A94-8AFB-94CC2E246E4B}"/>
                </a:ext>
              </a:extLst>
            </p:cNvPr>
            <p:cNvSpPr>
              <a:spLocks/>
            </p:cNvSpPr>
            <p:nvPr/>
          </p:nvSpPr>
          <p:spPr bwMode="auto">
            <a:xfrm>
              <a:off x="9037638" y="5716588"/>
              <a:ext cx="77788" cy="390525"/>
            </a:xfrm>
            <a:custGeom>
              <a:avLst/>
              <a:gdLst>
                <a:gd name="T0" fmla="*/ 0 w 21"/>
                <a:gd name="T1" fmla="*/ 2147483646 h 104"/>
                <a:gd name="T2" fmla="*/ 2147483646 w 21"/>
                <a:gd name="T3" fmla="*/ 2147483646 h 104"/>
                <a:gd name="T4" fmla="*/ 2147483646 w 21"/>
                <a:gd name="T5" fmla="*/ 0 h 104"/>
                <a:gd name="T6" fmla="*/ 0 60000 65536"/>
                <a:gd name="T7" fmla="*/ 0 60000 65536"/>
                <a:gd name="T8" fmla="*/ 0 60000 65536"/>
              </a:gdLst>
              <a:ahLst/>
              <a:cxnLst>
                <a:cxn ang="T6">
                  <a:pos x="T0" y="T1"/>
                </a:cxn>
                <a:cxn ang="T7">
                  <a:pos x="T2" y="T3"/>
                </a:cxn>
                <a:cxn ang="T8">
                  <a:pos x="T4" y="T5"/>
                </a:cxn>
              </a:cxnLst>
              <a:rect l="0" t="0" r="r" b="b"/>
              <a:pathLst>
                <a:path w="21" h="104">
                  <a:moveTo>
                    <a:pt x="0" y="104"/>
                  </a:moveTo>
                  <a:cubicBezTo>
                    <a:pt x="13" y="90"/>
                    <a:pt x="21" y="72"/>
                    <a:pt x="21" y="51"/>
                  </a:cubicBezTo>
                  <a:cubicBezTo>
                    <a:pt x="21" y="31"/>
                    <a:pt x="14" y="13"/>
                    <a:pt x="1" y="0"/>
                  </a:cubicBez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050"/>
            </a:p>
          </p:txBody>
        </p:sp>
      </p:grpSp>
      <p:sp>
        <p:nvSpPr>
          <p:cNvPr id="206" name="Icon_04">
            <a:extLst>
              <a:ext uri="{FF2B5EF4-FFF2-40B4-BE49-F238E27FC236}">
                <a16:creationId xmlns:a16="http://schemas.microsoft.com/office/drawing/2014/main" id="{0BE2737C-510F-409F-8623-84C8CB958A32}"/>
              </a:ext>
            </a:extLst>
          </p:cNvPr>
          <p:cNvSpPr>
            <a:spLocks noEditPoints="1"/>
          </p:cNvSpPr>
          <p:nvPr/>
        </p:nvSpPr>
        <p:spPr bwMode="auto">
          <a:xfrm>
            <a:off x="3022852" y="2376994"/>
            <a:ext cx="397354" cy="416207"/>
          </a:xfrm>
          <a:custGeom>
            <a:avLst/>
            <a:gdLst>
              <a:gd name="T0" fmla="*/ 131 w 136"/>
              <a:gd name="T1" fmla="*/ 37 h 150"/>
              <a:gd name="T2" fmla="*/ 33 w 136"/>
              <a:gd name="T3" fmla="*/ 16 h 150"/>
              <a:gd name="T4" fmla="*/ 15 w 136"/>
              <a:gd name="T5" fmla="*/ 64 h 150"/>
              <a:gd name="T6" fmla="*/ 1 w 136"/>
              <a:gd name="T7" fmla="*/ 102 h 150"/>
              <a:gd name="T8" fmla="*/ 18 w 136"/>
              <a:gd name="T9" fmla="*/ 107 h 150"/>
              <a:gd name="T10" fmla="*/ 24 w 136"/>
              <a:gd name="T11" fmla="*/ 136 h 150"/>
              <a:gd name="T12" fmla="*/ 39 w 136"/>
              <a:gd name="T13" fmla="*/ 137 h 150"/>
              <a:gd name="T14" fmla="*/ 111 w 136"/>
              <a:gd name="T15" fmla="*/ 150 h 150"/>
              <a:gd name="T16" fmla="*/ 112 w 136"/>
              <a:gd name="T17" fmla="*/ 125 h 150"/>
              <a:gd name="T18" fmla="*/ 136 w 136"/>
              <a:gd name="T19" fmla="*/ 61 h 150"/>
              <a:gd name="T20" fmla="*/ 136 w 136"/>
              <a:gd name="T21" fmla="*/ 60 h 150"/>
              <a:gd name="T22" fmla="*/ 34 w 136"/>
              <a:gd name="T23" fmla="*/ 60 h 150"/>
              <a:gd name="T24" fmla="*/ 116 w 136"/>
              <a:gd name="T25" fmla="*/ 60 h 150"/>
              <a:gd name="T26" fmla="*/ 109 w 136"/>
              <a:gd name="T27" fmla="*/ 64 h 150"/>
              <a:gd name="T28" fmla="*/ 99 w 136"/>
              <a:gd name="T29" fmla="*/ 52 h 150"/>
              <a:gd name="T30" fmla="*/ 102 w 136"/>
              <a:gd name="T31" fmla="*/ 39 h 150"/>
              <a:gd name="T32" fmla="*/ 86 w 136"/>
              <a:gd name="T33" fmla="*/ 37 h 150"/>
              <a:gd name="T34" fmla="*/ 79 w 136"/>
              <a:gd name="T35" fmla="*/ 26 h 150"/>
              <a:gd name="T36" fmla="*/ 67 w 136"/>
              <a:gd name="T37" fmla="*/ 36 h 150"/>
              <a:gd name="T38" fmla="*/ 54 w 136"/>
              <a:gd name="T39" fmla="*/ 33 h 150"/>
              <a:gd name="T40" fmla="*/ 52 w 136"/>
              <a:gd name="T41" fmla="*/ 49 h 150"/>
              <a:gd name="T42" fmla="*/ 41 w 136"/>
              <a:gd name="T43" fmla="*/ 56 h 150"/>
              <a:gd name="T44" fmla="*/ 51 w 136"/>
              <a:gd name="T45" fmla="*/ 68 h 150"/>
              <a:gd name="T46" fmla="*/ 48 w 136"/>
              <a:gd name="T47" fmla="*/ 81 h 150"/>
              <a:gd name="T48" fmla="*/ 64 w 136"/>
              <a:gd name="T49" fmla="*/ 83 h 150"/>
              <a:gd name="T50" fmla="*/ 71 w 136"/>
              <a:gd name="T51" fmla="*/ 94 h 150"/>
              <a:gd name="T52" fmla="*/ 83 w 136"/>
              <a:gd name="T53" fmla="*/ 84 h 150"/>
              <a:gd name="T54" fmla="*/ 96 w 136"/>
              <a:gd name="T55" fmla="*/ 87 h 150"/>
              <a:gd name="T56" fmla="*/ 98 w 136"/>
              <a:gd name="T57" fmla="*/ 71 h 150"/>
              <a:gd name="T58" fmla="*/ 109 w 136"/>
              <a:gd name="T59" fmla="*/ 64 h 150"/>
              <a:gd name="T60" fmla="*/ 56 w 136"/>
              <a:gd name="T61" fmla="*/ 60 h 150"/>
              <a:gd name="T62" fmla="*/ 94 w 136"/>
              <a:gd name="T63" fmla="*/ 60 h 150"/>
              <a:gd name="T64" fmla="*/ 75 w 136"/>
              <a:gd name="T65" fmla="*/ 70 h 150"/>
              <a:gd name="T66" fmla="*/ 75 w 136"/>
              <a:gd name="T67" fmla="*/ 50 h 150"/>
              <a:gd name="T68" fmla="*/ 75 w 136"/>
              <a:gd name="T69" fmla="*/ 7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6" h="150">
                <a:moveTo>
                  <a:pt x="136" y="60"/>
                </a:moveTo>
                <a:cubicBezTo>
                  <a:pt x="136" y="52"/>
                  <a:pt x="134" y="44"/>
                  <a:pt x="131" y="37"/>
                </a:cubicBezTo>
                <a:cubicBezTo>
                  <a:pt x="122" y="15"/>
                  <a:pt x="100" y="0"/>
                  <a:pt x="75" y="0"/>
                </a:cubicBezTo>
                <a:cubicBezTo>
                  <a:pt x="59" y="0"/>
                  <a:pt x="44" y="6"/>
                  <a:pt x="33" y="16"/>
                </a:cubicBezTo>
                <a:cubicBezTo>
                  <a:pt x="26" y="23"/>
                  <a:pt x="20" y="33"/>
                  <a:pt x="17" y="43"/>
                </a:cubicBezTo>
                <a:cubicBezTo>
                  <a:pt x="15" y="51"/>
                  <a:pt x="15" y="59"/>
                  <a:pt x="15" y="64"/>
                </a:cubicBezTo>
                <a:cubicBezTo>
                  <a:pt x="15" y="67"/>
                  <a:pt x="15" y="69"/>
                  <a:pt x="15" y="69"/>
                </a:cubicBezTo>
                <a:cubicBezTo>
                  <a:pt x="1" y="102"/>
                  <a:pt x="1" y="102"/>
                  <a:pt x="1" y="102"/>
                </a:cubicBezTo>
                <a:cubicBezTo>
                  <a:pt x="0" y="104"/>
                  <a:pt x="2" y="107"/>
                  <a:pt x="5" y="107"/>
                </a:cubicBezTo>
                <a:cubicBezTo>
                  <a:pt x="18" y="107"/>
                  <a:pt x="18" y="107"/>
                  <a:pt x="18" y="107"/>
                </a:cubicBezTo>
                <a:cubicBezTo>
                  <a:pt x="18" y="128"/>
                  <a:pt x="18" y="128"/>
                  <a:pt x="18" y="128"/>
                </a:cubicBezTo>
                <a:cubicBezTo>
                  <a:pt x="18" y="132"/>
                  <a:pt x="21" y="136"/>
                  <a:pt x="24" y="136"/>
                </a:cubicBezTo>
                <a:cubicBezTo>
                  <a:pt x="25" y="137"/>
                  <a:pt x="26" y="137"/>
                  <a:pt x="26" y="137"/>
                </a:cubicBezTo>
                <a:cubicBezTo>
                  <a:pt x="39" y="137"/>
                  <a:pt x="39" y="137"/>
                  <a:pt x="39" y="137"/>
                </a:cubicBezTo>
                <a:cubicBezTo>
                  <a:pt x="39" y="150"/>
                  <a:pt x="39" y="150"/>
                  <a:pt x="39" y="150"/>
                </a:cubicBezTo>
                <a:cubicBezTo>
                  <a:pt x="111" y="150"/>
                  <a:pt x="111" y="150"/>
                  <a:pt x="111" y="150"/>
                </a:cubicBezTo>
                <a:cubicBezTo>
                  <a:pt x="111" y="128"/>
                  <a:pt x="111" y="128"/>
                  <a:pt x="111" y="128"/>
                </a:cubicBezTo>
                <a:cubicBezTo>
                  <a:pt x="111" y="127"/>
                  <a:pt x="111" y="126"/>
                  <a:pt x="112" y="125"/>
                </a:cubicBezTo>
                <a:cubicBezTo>
                  <a:pt x="113" y="121"/>
                  <a:pt x="116" y="117"/>
                  <a:pt x="119" y="112"/>
                </a:cubicBezTo>
                <a:cubicBezTo>
                  <a:pt x="127" y="100"/>
                  <a:pt x="136" y="85"/>
                  <a:pt x="136" y="61"/>
                </a:cubicBezTo>
                <a:cubicBezTo>
                  <a:pt x="136" y="61"/>
                  <a:pt x="136" y="61"/>
                  <a:pt x="136" y="61"/>
                </a:cubicBezTo>
                <a:cubicBezTo>
                  <a:pt x="136" y="60"/>
                  <a:pt x="136" y="60"/>
                  <a:pt x="136" y="60"/>
                </a:cubicBezTo>
                <a:close/>
                <a:moveTo>
                  <a:pt x="75" y="101"/>
                </a:moveTo>
                <a:cubicBezTo>
                  <a:pt x="52" y="101"/>
                  <a:pt x="34" y="83"/>
                  <a:pt x="34" y="60"/>
                </a:cubicBezTo>
                <a:cubicBezTo>
                  <a:pt x="34" y="38"/>
                  <a:pt x="52" y="19"/>
                  <a:pt x="75" y="19"/>
                </a:cubicBezTo>
                <a:cubicBezTo>
                  <a:pt x="98" y="19"/>
                  <a:pt x="116" y="38"/>
                  <a:pt x="116" y="60"/>
                </a:cubicBezTo>
                <a:cubicBezTo>
                  <a:pt x="116" y="83"/>
                  <a:pt x="98" y="101"/>
                  <a:pt x="75" y="101"/>
                </a:cubicBezTo>
                <a:close/>
                <a:moveTo>
                  <a:pt x="109" y="64"/>
                </a:moveTo>
                <a:cubicBezTo>
                  <a:pt x="109" y="56"/>
                  <a:pt x="109" y="56"/>
                  <a:pt x="109" y="56"/>
                </a:cubicBezTo>
                <a:cubicBezTo>
                  <a:pt x="99" y="52"/>
                  <a:pt x="99" y="52"/>
                  <a:pt x="99" y="52"/>
                </a:cubicBezTo>
                <a:cubicBezTo>
                  <a:pt x="99" y="51"/>
                  <a:pt x="98" y="50"/>
                  <a:pt x="98" y="49"/>
                </a:cubicBezTo>
                <a:cubicBezTo>
                  <a:pt x="102" y="39"/>
                  <a:pt x="102" y="39"/>
                  <a:pt x="102" y="39"/>
                </a:cubicBezTo>
                <a:cubicBezTo>
                  <a:pt x="96" y="33"/>
                  <a:pt x="96" y="33"/>
                  <a:pt x="96" y="33"/>
                </a:cubicBezTo>
                <a:cubicBezTo>
                  <a:pt x="86" y="37"/>
                  <a:pt x="86" y="37"/>
                  <a:pt x="86" y="37"/>
                </a:cubicBezTo>
                <a:cubicBezTo>
                  <a:pt x="85" y="37"/>
                  <a:pt x="84" y="36"/>
                  <a:pt x="83" y="36"/>
                </a:cubicBezTo>
                <a:cubicBezTo>
                  <a:pt x="79" y="26"/>
                  <a:pt x="79" y="26"/>
                  <a:pt x="79" y="26"/>
                </a:cubicBezTo>
                <a:cubicBezTo>
                  <a:pt x="71" y="26"/>
                  <a:pt x="71" y="26"/>
                  <a:pt x="71" y="26"/>
                </a:cubicBezTo>
                <a:cubicBezTo>
                  <a:pt x="67" y="36"/>
                  <a:pt x="67" y="36"/>
                  <a:pt x="67" y="36"/>
                </a:cubicBezTo>
                <a:cubicBezTo>
                  <a:pt x="66" y="36"/>
                  <a:pt x="65" y="37"/>
                  <a:pt x="64" y="37"/>
                </a:cubicBezTo>
                <a:cubicBezTo>
                  <a:pt x="54" y="33"/>
                  <a:pt x="54" y="33"/>
                  <a:pt x="54" y="33"/>
                </a:cubicBezTo>
                <a:cubicBezTo>
                  <a:pt x="48" y="39"/>
                  <a:pt x="48" y="39"/>
                  <a:pt x="48" y="39"/>
                </a:cubicBezTo>
                <a:cubicBezTo>
                  <a:pt x="52" y="49"/>
                  <a:pt x="52" y="49"/>
                  <a:pt x="52" y="49"/>
                </a:cubicBezTo>
                <a:cubicBezTo>
                  <a:pt x="52" y="50"/>
                  <a:pt x="51" y="51"/>
                  <a:pt x="51" y="52"/>
                </a:cubicBezTo>
                <a:cubicBezTo>
                  <a:pt x="41" y="56"/>
                  <a:pt x="41" y="56"/>
                  <a:pt x="41" y="56"/>
                </a:cubicBezTo>
                <a:cubicBezTo>
                  <a:pt x="41" y="64"/>
                  <a:pt x="41" y="64"/>
                  <a:pt x="41" y="64"/>
                </a:cubicBezTo>
                <a:cubicBezTo>
                  <a:pt x="51" y="68"/>
                  <a:pt x="51" y="68"/>
                  <a:pt x="51" y="68"/>
                </a:cubicBezTo>
                <a:cubicBezTo>
                  <a:pt x="51" y="69"/>
                  <a:pt x="52" y="70"/>
                  <a:pt x="52" y="71"/>
                </a:cubicBezTo>
                <a:cubicBezTo>
                  <a:pt x="48" y="81"/>
                  <a:pt x="48" y="81"/>
                  <a:pt x="48" y="81"/>
                </a:cubicBezTo>
                <a:cubicBezTo>
                  <a:pt x="54" y="87"/>
                  <a:pt x="54" y="87"/>
                  <a:pt x="54" y="87"/>
                </a:cubicBezTo>
                <a:cubicBezTo>
                  <a:pt x="64" y="83"/>
                  <a:pt x="64" y="83"/>
                  <a:pt x="64" y="83"/>
                </a:cubicBezTo>
                <a:cubicBezTo>
                  <a:pt x="65" y="83"/>
                  <a:pt x="66" y="84"/>
                  <a:pt x="67" y="84"/>
                </a:cubicBezTo>
                <a:cubicBezTo>
                  <a:pt x="71" y="94"/>
                  <a:pt x="71" y="94"/>
                  <a:pt x="71" y="94"/>
                </a:cubicBezTo>
                <a:cubicBezTo>
                  <a:pt x="79" y="94"/>
                  <a:pt x="79" y="94"/>
                  <a:pt x="79" y="94"/>
                </a:cubicBezTo>
                <a:cubicBezTo>
                  <a:pt x="83" y="84"/>
                  <a:pt x="83" y="84"/>
                  <a:pt x="83" y="84"/>
                </a:cubicBezTo>
                <a:cubicBezTo>
                  <a:pt x="84" y="84"/>
                  <a:pt x="85" y="83"/>
                  <a:pt x="86" y="83"/>
                </a:cubicBezTo>
                <a:cubicBezTo>
                  <a:pt x="96" y="87"/>
                  <a:pt x="96" y="87"/>
                  <a:pt x="96" y="87"/>
                </a:cubicBezTo>
                <a:cubicBezTo>
                  <a:pt x="102" y="81"/>
                  <a:pt x="102" y="81"/>
                  <a:pt x="102" y="81"/>
                </a:cubicBezTo>
                <a:cubicBezTo>
                  <a:pt x="98" y="71"/>
                  <a:pt x="98" y="71"/>
                  <a:pt x="98" y="71"/>
                </a:cubicBezTo>
                <a:cubicBezTo>
                  <a:pt x="98" y="70"/>
                  <a:pt x="99" y="69"/>
                  <a:pt x="99" y="68"/>
                </a:cubicBezTo>
                <a:lnTo>
                  <a:pt x="109" y="64"/>
                </a:lnTo>
                <a:close/>
                <a:moveTo>
                  <a:pt x="75" y="79"/>
                </a:moveTo>
                <a:cubicBezTo>
                  <a:pt x="65" y="79"/>
                  <a:pt x="56" y="70"/>
                  <a:pt x="56" y="60"/>
                </a:cubicBezTo>
                <a:cubicBezTo>
                  <a:pt x="56" y="50"/>
                  <a:pt x="65" y="41"/>
                  <a:pt x="75" y="41"/>
                </a:cubicBezTo>
                <a:cubicBezTo>
                  <a:pt x="85" y="41"/>
                  <a:pt x="94" y="50"/>
                  <a:pt x="94" y="60"/>
                </a:cubicBezTo>
                <a:cubicBezTo>
                  <a:pt x="94" y="70"/>
                  <a:pt x="85" y="79"/>
                  <a:pt x="75" y="79"/>
                </a:cubicBezTo>
                <a:close/>
                <a:moveTo>
                  <a:pt x="75" y="70"/>
                </a:moveTo>
                <a:cubicBezTo>
                  <a:pt x="70" y="70"/>
                  <a:pt x="65" y="65"/>
                  <a:pt x="65" y="60"/>
                </a:cubicBezTo>
                <a:cubicBezTo>
                  <a:pt x="65" y="55"/>
                  <a:pt x="70" y="50"/>
                  <a:pt x="75" y="50"/>
                </a:cubicBezTo>
                <a:cubicBezTo>
                  <a:pt x="80" y="50"/>
                  <a:pt x="85" y="55"/>
                  <a:pt x="85" y="60"/>
                </a:cubicBezTo>
                <a:cubicBezTo>
                  <a:pt x="85" y="65"/>
                  <a:pt x="80" y="70"/>
                  <a:pt x="75" y="7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nvGrpSpPr>
          <p:cNvPr id="224" name="Группа 454">
            <a:extLst>
              <a:ext uri="{FF2B5EF4-FFF2-40B4-BE49-F238E27FC236}">
                <a16:creationId xmlns:a16="http://schemas.microsoft.com/office/drawing/2014/main" id="{829F3DC8-EE82-4E29-8589-003285223350}"/>
              </a:ext>
            </a:extLst>
          </p:cNvPr>
          <p:cNvGrpSpPr>
            <a:grpSpLocks/>
          </p:cNvGrpSpPr>
          <p:nvPr/>
        </p:nvGrpSpPr>
        <p:grpSpPr bwMode="auto">
          <a:xfrm>
            <a:off x="3296568" y="3011081"/>
            <a:ext cx="475973" cy="481599"/>
            <a:chOff x="5559426" y="1265238"/>
            <a:chExt cx="923925" cy="808038"/>
          </a:xfrm>
        </p:grpSpPr>
        <p:sp>
          <p:nvSpPr>
            <p:cNvPr id="225" name="Freeform 40">
              <a:extLst>
                <a:ext uri="{FF2B5EF4-FFF2-40B4-BE49-F238E27FC236}">
                  <a16:creationId xmlns:a16="http://schemas.microsoft.com/office/drawing/2014/main" id="{15F3FBEB-B830-4445-AA96-D01A51009FC5}"/>
                </a:ext>
              </a:extLst>
            </p:cNvPr>
            <p:cNvSpPr>
              <a:spLocks/>
            </p:cNvSpPr>
            <p:nvPr/>
          </p:nvSpPr>
          <p:spPr bwMode="auto">
            <a:xfrm>
              <a:off x="6302376" y="1531938"/>
              <a:ext cx="180975" cy="176213"/>
            </a:xfrm>
            <a:custGeom>
              <a:avLst/>
              <a:gdLst>
                <a:gd name="T0" fmla="*/ 0 w 48"/>
                <a:gd name="T1" fmla="*/ 2147483646 h 47"/>
                <a:gd name="T2" fmla="*/ 2147483646 w 48"/>
                <a:gd name="T3" fmla="*/ 2147483646 h 47"/>
                <a:gd name="T4" fmla="*/ 2147483646 w 48"/>
                <a:gd name="T5" fmla="*/ 0 h 47"/>
                <a:gd name="T6" fmla="*/ 2147483646 w 48"/>
                <a:gd name="T7" fmla="*/ 0 h 47"/>
                <a:gd name="T8" fmla="*/ 0 w 48"/>
                <a:gd name="T9" fmla="*/ 2147483646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7">
                  <a:moveTo>
                    <a:pt x="0" y="40"/>
                  </a:moveTo>
                  <a:cubicBezTo>
                    <a:pt x="11" y="41"/>
                    <a:pt x="21" y="44"/>
                    <a:pt x="30" y="47"/>
                  </a:cubicBezTo>
                  <a:cubicBezTo>
                    <a:pt x="41" y="34"/>
                    <a:pt x="48" y="18"/>
                    <a:pt x="48" y="0"/>
                  </a:cubicBezTo>
                  <a:cubicBezTo>
                    <a:pt x="5" y="0"/>
                    <a:pt x="5" y="0"/>
                    <a:pt x="5" y="0"/>
                  </a:cubicBezTo>
                  <a:cubicBezTo>
                    <a:pt x="5" y="15"/>
                    <a:pt x="3" y="28"/>
                    <a:pt x="0" y="40"/>
                  </a:cubicBezTo>
                  <a:close/>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050"/>
            </a:p>
          </p:txBody>
        </p:sp>
        <p:sp>
          <p:nvSpPr>
            <p:cNvPr id="226" name="Freeform 41">
              <a:extLst>
                <a:ext uri="{FF2B5EF4-FFF2-40B4-BE49-F238E27FC236}">
                  <a16:creationId xmlns:a16="http://schemas.microsoft.com/office/drawing/2014/main" id="{CD1AD2D0-BB9C-4060-B523-DA7A30A276EC}"/>
                </a:ext>
              </a:extLst>
            </p:cNvPr>
            <p:cNvSpPr>
              <a:spLocks/>
            </p:cNvSpPr>
            <p:nvPr/>
          </p:nvSpPr>
          <p:spPr bwMode="auto">
            <a:xfrm>
              <a:off x="5945188" y="1355726"/>
              <a:ext cx="180975" cy="176213"/>
            </a:xfrm>
            <a:custGeom>
              <a:avLst/>
              <a:gdLst>
                <a:gd name="T0" fmla="*/ 2147483646 w 48"/>
                <a:gd name="T1" fmla="*/ 2147483646 h 47"/>
                <a:gd name="T2" fmla="*/ 2147483646 w 48"/>
                <a:gd name="T3" fmla="*/ 0 h 47"/>
                <a:gd name="T4" fmla="*/ 0 w 48"/>
                <a:gd name="T5" fmla="*/ 2147483646 h 47"/>
                <a:gd name="T6" fmla="*/ 2147483646 w 48"/>
                <a:gd name="T7" fmla="*/ 2147483646 h 47"/>
                <a:gd name="T8" fmla="*/ 2147483646 w 48"/>
                <a:gd name="T9" fmla="*/ 2147483646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7">
                  <a:moveTo>
                    <a:pt x="48" y="8"/>
                  </a:moveTo>
                  <a:cubicBezTo>
                    <a:pt x="37" y="6"/>
                    <a:pt x="27" y="4"/>
                    <a:pt x="18" y="0"/>
                  </a:cubicBezTo>
                  <a:cubicBezTo>
                    <a:pt x="7" y="13"/>
                    <a:pt x="0" y="29"/>
                    <a:pt x="0" y="47"/>
                  </a:cubicBezTo>
                  <a:cubicBezTo>
                    <a:pt x="43" y="47"/>
                    <a:pt x="43" y="47"/>
                    <a:pt x="43" y="47"/>
                  </a:cubicBezTo>
                  <a:cubicBezTo>
                    <a:pt x="43" y="32"/>
                    <a:pt x="45" y="19"/>
                    <a:pt x="48" y="8"/>
                  </a:cubicBezTo>
                  <a:close/>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050"/>
            </a:p>
          </p:txBody>
        </p:sp>
        <p:sp>
          <p:nvSpPr>
            <p:cNvPr id="227" name="Freeform 42">
              <a:extLst>
                <a:ext uri="{FF2B5EF4-FFF2-40B4-BE49-F238E27FC236}">
                  <a16:creationId xmlns:a16="http://schemas.microsoft.com/office/drawing/2014/main" id="{806FC368-155E-416F-AB1B-72BCF8FA133B}"/>
                </a:ext>
              </a:extLst>
            </p:cNvPr>
            <p:cNvSpPr>
              <a:spLocks/>
            </p:cNvSpPr>
            <p:nvPr/>
          </p:nvSpPr>
          <p:spPr bwMode="auto">
            <a:xfrm>
              <a:off x="6302376" y="1355726"/>
              <a:ext cx="180975" cy="176213"/>
            </a:xfrm>
            <a:custGeom>
              <a:avLst/>
              <a:gdLst>
                <a:gd name="T0" fmla="*/ 2147483646 w 48"/>
                <a:gd name="T1" fmla="*/ 2147483646 h 47"/>
                <a:gd name="T2" fmla="*/ 2147483646 w 48"/>
                <a:gd name="T3" fmla="*/ 2147483646 h 47"/>
                <a:gd name="T4" fmla="*/ 2147483646 w 48"/>
                <a:gd name="T5" fmla="*/ 0 h 47"/>
                <a:gd name="T6" fmla="*/ 0 w 48"/>
                <a:gd name="T7" fmla="*/ 2147483646 h 47"/>
                <a:gd name="T8" fmla="*/ 2147483646 w 48"/>
                <a:gd name="T9" fmla="*/ 2147483646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7">
                  <a:moveTo>
                    <a:pt x="5" y="47"/>
                  </a:moveTo>
                  <a:cubicBezTo>
                    <a:pt x="48" y="47"/>
                    <a:pt x="48" y="47"/>
                    <a:pt x="48" y="47"/>
                  </a:cubicBezTo>
                  <a:cubicBezTo>
                    <a:pt x="48" y="29"/>
                    <a:pt x="41" y="13"/>
                    <a:pt x="30" y="0"/>
                  </a:cubicBezTo>
                  <a:cubicBezTo>
                    <a:pt x="21" y="4"/>
                    <a:pt x="11" y="6"/>
                    <a:pt x="0" y="8"/>
                  </a:cubicBezTo>
                  <a:cubicBezTo>
                    <a:pt x="3" y="19"/>
                    <a:pt x="5" y="32"/>
                    <a:pt x="5" y="47"/>
                  </a:cubicBezTo>
                  <a:close/>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050"/>
            </a:p>
          </p:txBody>
        </p:sp>
        <p:sp>
          <p:nvSpPr>
            <p:cNvPr id="228" name="Freeform 43">
              <a:extLst>
                <a:ext uri="{FF2B5EF4-FFF2-40B4-BE49-F238E27FC236}">
                  <a16:creationId xmlns:a16="http://schemas.microsoft.com/office/drawing/2014/main" id="{DBA95CAF-AAE5-45BE-A108-B2073D6801AC}"/>
                </a:ext>
              </a:extLst>
            </p:cNvPr>
            <p:cNvSpPr>
              <a:spLocks/>
            </p:cNvSpPr>
            <p:nvPr/>
          </p:nvSpPr>
          <p:spPr bwMode="auto">
            <a:xfrm>
              <a:off x="5945188" y="1531938"/>
              <a:ext cx="180975" cy="176213"/>
            </a:xfrm>
            <a:custGeom>
              <a:avLst/>
              <a:gdLst>
                <a:gd name="T0" fmla="*/ 2147483646 w 48"/>
                <a:gd name="T1" fmla="*/ 0 h 47"/>
                <a:gd name="T2" fmla="*/ 0 w 48"/>
                <a:gd name="T3" fmla="*/ 0 h 47"/>
                <a:gd name="T4" fmla="*/ 2147483646 w 48"/>
                <a:gd name="T5" fmla="*/ 2147483646 h 47"/>
                <a:gd name="T6" fmla="*/ 2147483646 w 48"/>
                <a:gd name="T7" fmla="*/ 2147483646 h 47"/>
                <a:gd name="T8" fmla="*/ 2147483646 w 48"/>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7">
                  <a:moveTo>
                    <a:pt x="43" y="0"/>
                  </a:moveTo>
                  <a:cubicBezTo>
                    <a:pt x="0" y="0"/>
                    <a:pt x="0" y="0"/>
                    <a:pt x="0" y="0"/>
                  </a:cubicBezTo>
                  <a:cubicBezTo>
                    <a:pt x="0" y="18"/>
                    <a:pt x="7" y="34"/>
                    <a:pt x="18" y="47"/>
                  </a:cubicBezTo>
                  <a:cubicBezTo>
                    <a:pt x="27" y="44"/>
                    <a:pt x="37" y="41"/>
                    <a:pt x="48" y="40"/>
                  </a:cubicBezTo>
                  <a:cubicBezTo>
                    <a:pt x="45" y="28"/>
                    <a:pt x="43" y="15"/>
                    <a:pt x="43" y="0"/>
                  </a:cubicBezTo>
                  <a:close/>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050"/>
            </a:p>
          </p:txBody>
        </p:sp>
        <p:sp>
          <p:nvSpPr>
            <p:cNvPr id="229" name="Freeform 44">
              <a:extLst>
                <a:ext uri="{FF2B5EF4-FFF2-40B4-BE49-F238E27FC236}">
                  <a16:creationId xmlns:a16="http://schemas.microsoft.com/office/drawing/2014/main" id="{3F89D976-3ECE-4C91-8F83-DD9AEA2512C2}"/>
                </a:ext>
              </a:extLst>
            </p:cNvPr>
            <p:cNvSpPr>
              <a:spLocks/>
            </p:cNvSpPr>
            <p:nvPr/>
          </p:nvSpPr>
          <p:spPr bwMode="auto">
            <a:xfrm>
              <a:off x="6216651" y="1265238"/>
              <a:ext cx="198438" cy="120650"/>
            </a:xfrm>
            <a:custGeom>
              <a:avLst/>
              <a:gdLst>
                <a:gd name="T0" fmla="*/ 0 w 53"/>
                <a:gd name="T1" fmla="*/ 0 h 32"/>
                <a:gd name="T2" fmla="*/ 2147483646 w 53"/>
                <a:gd name="T3" fmla="*/ 2147483646 h 32"/>
                <a:gd name="T4" fmla="*/ 2147483646 w 53"/>
                <a:gd name="T5" fmla="*/ 2147483646 h 32"/>
                <a:gd name="T6" fmla="*/ 0 w 53"/>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32">
                  <a:moveTo>
                    <a:pt x="0" y="0"/>
                  </a:moveTo>
                  <a:cubicBezTo>
                    <a:pt x="9" y="0"/>
                    <a:pt x="18" y="13"/>
                    <a:pt x="23" y="32"/>
                  </a:cubicBezTo>
                  <a:cubicBezTo>
                    <a:pt x="34" y="30"/>
                    <a:pt x="44" y="28"/>
                    <a:pt x="53" y="24"/>
                  </a:cubicBezTo>
                  <a:cubicBezTo>
                    <a:pt x="40" y="9"/>
                    <a:pt x="21" y="0"/>
                    <a:pt x="0" y="0"/>
                  </a:cubicBezTo>
                  <a:close/>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050"/>
            </a:p>
          </p:txBody>
        </p:sp>
        <p:sp>
          <p:nvSpPr>
            <p:cNvPr id="230" name="Freeform 45">
              <a:extLst>
                <a:ext uri="{FF2B5EF4-FFF2-40B4-BE49-F238E27FC236}">
                  <a16:creationId xmlns:a16="http://schemas.microsoft.com/office/drawing/2014/main" id="{8755EF9B-7D59-432A-A866-BD57039D77AA}"/>
                </a:ext>
              </a:extLst>
            </p:cNvPr>
            <p:cNvSpPr>
              <a:spLocks/>
            </p:cNvSpPr>
            <p:nvPr/>
          </p:nvSpPr>
          <p:spPr bwMode="auto">
            <a:xfrm>
              <a:off x="6013451" y="1265238"/>
              <a:ext cx="203200" cy="120650"/>
            </a:xfrm>
            <a:custGeom>
              <a:avLst/>
              <a:gdLst>
                <a:gd name="T0" fmla="*/ 2147483646 w 54"/>
                <a:gd name="T1" fmla="*/ 0 h 32"/>
                <a:gd name="T2" fmla="*/ 0 w 54"/>
                <a:gd name="T3" fmla="*/ 2147483646 h 32"/>
                <a:gd name="T4" fmla="*/ 2147483646 w 54"/>
                <a:gd name="T5" fmla="*/ 2147483646 h 32"/>
                <a:gd name="T6" fmla="*/ 2147483646 w 54"/>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32">
                  <a:moveTo>
                    <a:pt x="54" y="0"/>
                  </a:moveTo>
                  <a:cubicBezTo>
                    <a:pt x="32" y="0"/>
                    <a:pt x="13" y="9"/>
                    <a:pt x="0" y="24"/>
                  </a:cubicBezTo>
                  <a:cubicBezTo>
                    <a:pt x="9" y="28"/>
                    <a:pt x="19" y="30"/>
                    <a:pt x="30" y="32"/>
                  </a:cubicBezTo>
                  <a:cubicBezTo>
                    <a:pt x="35" y="13"/>
                    <a:pt x="44" y="0"/>
                    <a:pt x="54" y="0"/>
                  </a:cubicBezTo>
                  <a:close/>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050"/>
            </a:p>
          </p:txBody>
        </p:sp>
        <p:sp>
          <p:nvSpPr>
            <p:cNvPr id="231" name="Freeform 46">
              <a:extLst>
                <a:ext uri="{FF2B5EF4-FFF2-40B4-BE49-F238E27FC236}">
                  <a16:creationId xmlns:a16="http://schemas.microsoft.com/office/drawing/2014/main" id="{DEB921C9-827F-4010-9D00-C067A6FACEDA}"/>
                </a:ext>
              </a:extLst>
            </p:cNvPr>
            <p:cNvSpPr>
              <a:spLocks/>
            </p:cNvSpPr>
            <p:nvPr/>
          </p:nvSpPr>
          <p:spPr bwMode="auto">
            <a:xfrm>
              <a:off x="6216651" y="1682751"/>
              <a:ext cx="198438" cy="115888"/>
            </a:xfrm>
            <a:custGeom>
              <a:avLst/>
              <a:gdLst>
                <a:gd name="T0" fmla="*/ 0 w 53"/>
                <a:gd name="T1" fmla="*/ 2147483646 h 31"/>
                <a:gd name="T2" fmla="*/ 2147483646 w 53"/>
                <a:gd name="T3" fmla="*/ 2147483646 h 31"/>
                <a:gd name="T4" fmla="*/ 2147483646 w 53"/>
                <a:gd name="T5" fmla="*/ 0 h 31"/>
                <a:gd name="T6" fmla="*/ 0 w 53"/>
                <a:gd name="T7" fmla="*/ 2147483646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31">
                  <a:moveTo>
                    <a:pt x="0" y="31"/>
                  </a:moveTo>
                  <a:cubicBezTo>
                    <a:pt x="21" y="31"/>
                    <a:pt x="40" y="22"/>
                    <a:pt x="53" y="7"/>
                  </a:cubicBezTo>
                  <a:cubicBezTo>
                    <a:pt x="44" y="4"/>
                    <a:pt x="34" y="1"/>
                    <a:pt x="23" y="0"/>
                  </a:cubicBezTo>
                  <a:cubicBezTo>
                    <a:pt x="18" y="19"/>
                    <a:pt x="9" y="31"/>
                    <a:pt x="0" y="31"/>
                  </a:cubicBezTo>
                  <a:close/>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050"/>
            </a:p>
          </p:txBody>
        </p:sp>
        <p:sp>
          <p:nvSpPr>
            <p:cNvPr id="232" name="Freeform 47">
              <a:extLst>
                <a:ext uri="{FF2B5EF4-FFF2-40B4-BE49-F238E27FC236}">
                  <a16:creationId xmlns:a16="http://schemas.microsoft.com/office/drawing/2014/main" id="{92FB0ADB-9EF5-4998-8F36-BAC1335C6137}"/>
                </a:ext>
              </a:extLst>
            </p:cNvPr>
            <p:cNvSpPr>
              <a:spLocks/>
            </p:cNvSpPr>
            <p:nvPr/>
          </p:nvSpPr>
          <p:spPr bwMode="auto">
            <a:xfrm>
              <a:off x="6013451" y="1682751"/>
              <a:ext cx="203200" cy="115888"/>
            </a:xfrm>
            <a:custGeom>
              <a:avLst/>
              <a:gdLst>
                <a:gd name="T0" fmla="*/ 2147483646 w 54"/>
                <a:gd name="T1" fmla="*/ 2147483646 h 31"/>
                <a:gd name="T2" fmla="*/ 2147483646 w 54"/>
                <a:gd name="T3" fmla="*/ 0 h 31"/>
                <a:gd name="T4" fmla="*/ 0 w 54"/>
                <a:gd name="T5" fmla="*/ 2147483646 h 31"/>
                <a:gd name="T6" fmla="*/ 2147483646 w 54"/>
                <a:gd name="T7" fmla="*/ 2147483646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31">
                  <a:moveTo>
                    <a:pt x="54" y="31"/>
                  </a:moveTo>
                  <a:cubicBezTo>
                    <a:pt x="44" y="31"/>
                    <a:pt x="35" y="19"/>
                    <a:pt x="30" y="0"/>
                  </a:cubicBezTo>
                  <a:cubicBezTo>
                    <a:pt x="19" y="1"/>
                    <a:pt x="9" y="4"/>
                    <a:pt x="0" y="7"/>
                  </a:cubicBezTo>
                  <a:cubicBezTo>
                    <a:pt x="13" y="22"/>
                    <a:pt x="32" y="31"/>
                    <a:pt x="54" y="31"/>
                  </a:cubicBezTo>
                  <a:close/>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050"/>
            </a:p>
          </p:txBody>
        </p:sp>
        <p:sp>
          <p:nvSpPr>
            <p:cNvPr id="233" name="Freeform 48">
              <a:extLst>
                <a:ext uri="{FF2B5EF4-FFF2-40B4-BE49-F238E27FC236}">
                  <a16:creationId xmlns:a16="http://schemas.microsoft.com/office/drawing/2014/main" id="{70305C46-9E30-4822-8A87-BDA7E4FEC208}"/>
                </a:ext>
              </a:extLst>
            </p:cNvPr>
            <p:cNvSpPr>
              <a:spLocks/>
            </p:cNvSpPr>
            <p:nvPr/>
          </p:nvSpPr>
          <p:spPr bwMode="auto">
            <a:xfrm>
              <a:off x="6107113" y="1385888"/>
              <a:ext cx="214313" cy="146050"/>
            </a:xfrm>
            <a:custGeom>
              <a:avLst/>
              <a:gdLst>
                <a:gd name="T0" fmla="*/ 2147483646 w 57"/>
                <a:gd name="T1" fmla="*/ 0 h 39"/>
                <a:gd name="T2" fmla="*/ 2147483646 w 57"/>
                <a:gd name="T3" fmla="*/ 2147483646 h 39"/>
                <a:gd name="T4" fmla="*/ 2147483646 w 57"/>
                <a:gd name="T5" fmla="*/ 0 h 39"/>
                <a:gd name="T6" fmla="*/ 0 w 57"/>
                <a:gd name="T7" fmla="*/ 2147483646 h 39"/>
                <a:gd name="T8" fmla="*/ 2147483646 w 57"/>
                <a:gd name="T9" fmla="*/ 2147483646 h 39"/>
                <a:gd name="T10" fmla="*/ 2147483646 w 57"/>
                <a:gd name="T11" fmla="*/ 0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 h="39">
                  <a:moveTo>
                    <a:pt x="52" y="0"/>
                  </a:moveTo>
                  <a:cubicBezTo>
                    <a:pt x="44" y="1"/>
                    <a:pt x="37" y="1"/>
                    <a:pt x="29" y="1"/>
                  </a:cubicBezTo>
                  <a:cubicBezTo>
                    <a:pt x="21" y="1"/>
                    <a:pt x="13" y="1"/>
                    <a:pt x="5" y="0"/>
                  </a:cubicBezTo>
                  <a:cubicBezTo>
                    <a:pt x="2" y="11"/>
                    <a:pt x="0" y="24"/>
                    <a:pt x="0" y="39"/>
                  </a:cubicBezTo>
                  <a:cubicBezTo>
                    <a:pt x="57" y="39"/>
                    <a:pt x="57" y="39"/>
                    <a:pt x="57" y="39"/>
                  </a:cubicBezTo>
                  <a:cubicBezTo>
                    <a:pt x="57" y="24"/>
                    <a:pt x="55" y="11"/>
                    <a:pt x="52" y="0"/>
                  </a:cubicBezTo>
                  <a:close/>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050"/>
            </a:p>
          </p:txBody>
        </p:sp>
        <p:sp>
          <p:nvSpPr>
            <p:cNvPr id="234" name="Freeform 49">
              <a:extLst>
                <a:ext uri="{FF2B5EF4-FFF2-40B4-BE49-F238E27FC236}">
                  <a16:creationId xmlns:a16="http://schemas.microsoft.com/office/drawing/2014/main" id="{6083E917-CDF3-42D0-B71D-DB4B942FC7E0}"/>
                </a:ext>
              </a:extLst>
            </p:cNvPr>
            <p:cNvSpPr>
              <a:spLocks/>
            </p:cNvSpPr>
            <p:nvPr/>
          </p:nvSpPr>
          <p:spPr bwMode="auto">
            <a:xfrm>
              <a:off x="6107113" y="1531938"/>
              <a:ext cx="214313" cy="150813"/>
            </a:xfrm>
            <a:custGeom>
              <a:avLst/>
              <a:gdLst>
                <a:gd name="T0" fmla="*/ 2147483646 w 57"/>
                <a:gd name="T1" fmla="*/ 2147483646 h 40"/>
                <a:gd name="T2" fmla="*/ 2147483646 w 57"/>
                <a:gd name="T3" fmla="*/ 0 h 40"/>
                <a:gd name="T4" fmla="*/ 0 w 57"/>
                <a:gd name="T5" fmla="*/ 0 h 40"/>
                <a:gd name="T6" fmla="*/ 2147483646 w 57"/>
                <a:gd name="T7" fmla="*/ 2147483646 h 40"/>
                <a:gd name="T8" fmla="*/ 2147483646 w 57"/>
                <a:gd name="T9" fmla="*/ 2147483646 h 40"/>
                <a:gd name="T10" fmla="*/ 2147483646 w 57"/>
                <a:gd name="T11" fmla="*/ 2147483646 h 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 h="40">
                  <a:moveTo>
                    <a:pt x="52" y="40"/>
                  </a:moveTo>
                  <a:cubicBezTo>
                    <a:pt x="55" y="28"/>
                    <a:pt x="57" y="15"/>
                    <a:pt x="57" y="0"/>
                  </a:cubicBezTo>
                  <a:cubicBezTo>
                    <a:pt x="0" y="0"/>
                    <a:pt x="0" y="0"/>
                    <a:pt x="0" y="0"/>
                  </a:cubicBezTo>
                  <a:cubicBezTo>
                    <a:pt x="0" y="15"/>
                    <a:pt x="2" y="28"/>
                    <a:pt x="5" y="40"/>
                  </a:cubicBezTo>
                  <a:cubicBezTo>
                    <a:pt x="13" y="39"/>
                    <a:pt x="21" y="38"/>
                    <a:pt x="29" y="38"/>
                  </a:cubicBezTo>
                  <a:cubicBezTo>
                    <a:pt x="37" y="38"/>
                    <a:pt x="44" y="39"/>
                    <a:pt x="52" y="40"/>
                  </a:cubicBezTo>
                  <a:close/>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050"/>
            </a:p>
          </p:txBody>
        </p:sp>
        <p:sp>
          <p:nvSpPr>
            <p:cNvPr id="235" name="Freeform 50">
              <a:extLst>
                <a:ext uri="{FF2B5EF4-FFF2-40B4-BE49-F238E27FC236}">
                  <a16:creationId xmlns:a16="http://schemas.microsoft.com/office/drawing/2014/main" id="{6E180920-9095-495C-98CD-AFA70F28F75F}"/>
                </a:ext>
              </a:extLst>
            </p:cNvPr>
            <p:cNvSpPr>
              <a:spLocks/>
            </p:cNvSpPr>
            <p:nvPr/>
          </p:nvSpPr>
          <p:spPr bwMode="auto">
            <a:xfrm>
              <a:off x="6126163" y="1265238"/>
              <a:ext cx="176213" cy="123825"/>
            </a:xfrm>
            <a:custGeom>
              <a:avLst/>
              <a:gdLst>
                <a:gd name="T0" fmla="*/ 2147483646 w 47"/>
                <a:gd name="T1" fmla="*/ 2147483646 h 33"/>
                <a:gd name="T2" fmla="*/ 2147483646 w 47"/>
                <a:gd name="T3" fmla="*/ 0 h 33"/>
                <a:gd name="T4" fmla="*/ 0 w 47"/>
                <a:gd name="T5" fmla="*/ 2147483646 h 33"/>
                <a:gd name="T6" fmla="*/ 2147483646 w 47"/>
                <a:gd name="T7" fmla="*/ 2147483646 h 33"/>
                <a:gd name="T8" fmla="*/ 2147483646 w 47"/>
                <a:gd name="T9" fmla="*/ 2147483646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33">
                  <a:moveTo>
                    <a:pt x="47" y="32"/>
                  </a:moveTo>
                  <a:cubicBezTo>
                    <a:pt x="42" y="13"/>
                    <a:pt x="33" y="0"/>
                    <a:pt x="24" y="0"/>
                  </a:cubicBezTo>
                  <a:cubicBezTo>
                    <a:pt x="14" y="0"/>
                    <a:pt x="5" y="13"/>
                    <a:pt x="0" y="32"/>
                  </a:cubicBezTo>
                  <a:cubicBezTo>
                    <a:pt x="8" y="33"/>
                    <a:pt x="16" y="33"/>
                    <a:pt x="24" y="33"/>
                  </a:cubicBezTo>
                  <a:cubicBezTo>
                    <a:pt x="32" y="33"/>
                    <a:pt x="39" y="33"/>
                    <a:pt x="47" y="32"/>
                  </a:cubicBezTo>
                  <a:close/>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050"/>
            </a:p>
          </p:txBody>
        </p:sp>
        <p:sp>
          <p:nvSpPr>
            <p:cNvPr id="236" name="Freeform 51">
              <a:extLst>
                <a:ext uri="{FF2B5EF4-FFF2-40B4-BE49-F238E27FC236}">
                  <a16:creationId xmlns:a16="http://schemas.microsoft.com/office/drawing/2014/main" id="{847C0CAE-C47C-4F67-B618-3BA48BC351B5}"/>
                </a:ext>
              </a:extLst>
            </p:cNvPr>
            <p:cNvSpPr>
              <a:spLocks/>
            </p:cNvSpPr>
            <p:nvPr/>
          </p:nvSpPr>
          <p:spPr bwMode="auto">
            <a:xfrm>
              <a:off x="6126163" y="1674813"/>
              <a:ext cx="176213" cy="123825"/>
            </a:xfrm>
            <a:custGeom>
              <a:avLst/>
              <a:gdLst>
                <a:gd name="T0" fmla="*/ 2147483646 w 47"/>
                <a:gd name="T1" fmla="*/ 2147483646 h 33"/>
                <a:gd name="T2" fmla="*/ 2147483646 w 47"/>
                <a:gd name="T3" fmla="*/ 0 h 33"/>
                <a:gd name="T4" fmla="*/ 0 w 47"/>
                <a:gd name="T5" fmla="*/ 2147483646 h 33"/>
                <a:gd name="T6" fmla="*/ 2147483646 w 47"/>
                <a:gd name="T7" fmla="*/ 2147483646 h 33"/>
                <a:gd name="T8" fmla="*/ 2147483646 w 47"/>
                <a:gd name="T9" fmla="*/ 2147483646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33">
                  <a:moveTo>
                    <a:pt x="47" y="2"/>
                  </a:moveTo>
                  <a:cubicBezTo>
                    <a:pt x="39" y="1"/>
                    <a:pt x="32" y="0"/>
                    <a:pt x="24" y="0"/>
                  </a:cubicBezTo>
                  <a:cubicBezTo>
                    <a:pt x="16" y="0"/>
                    <a:pt x="8" y="1"/>
                    <a:pt x="0" y="2"/>
                  </a:cubicBezTo>
                  <a:cubicBezTo>
                    <a:pt x="5" y="21"/>
                    <a:pt x="14" y="33"/>
                    <a:pt x="24" y="33"/>
                  </a:cubicBezTo>
                  <a:cubicBezTo>
                    <a:pt x="33" y="33"/>
                    <a:pt x="42" y="21"/>
                    <a:pt x="47" y="2"/>
                  </a:cubicBezTo>
                  <a:close/>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050"/>
            </a:p>
          </p:txBody>
        </p:sp>
        <p:sp>
          <p:nvSpPr>
            <p:cNvPr id="237" name="Freeform 52">
              <a:extLst>
                <a:ext uri="{FF2B5EF4-FFF2-40B4-BE49-F238E27FC236}">
                  <a16:creationId xmlns:a16="http://schemas.microsoft.com/office/drawing/2014/main" id="{54719917-0E28-4098-B56C-47D6A005F7ED}"/>
                </a:ext>
              </a:extLst>
            </p:cNvPr>
            <p:cNvSpPr>
              <a:spLocks/>
            </p:cNvSpPr>
            <p:nvPr/>
          </p:nvSpPr>
          <p:spPr bwMode="auto">
            <a:xfrm>
              <a:off x="5761038" y="1749426"/>
              <a:ext cx="687388" cy="323850"/>
            </a:xfrm>
            <a:custGeom>
              <a:avLst/>
              <a:gdLst>
                <a:gd name="T0" fmla="*/ 2147483646 w 183"/>
                <a:gd name="T1" fmla="*/ 2147483646 h 86"/>
                <a:gd name="T2" fmla="*/ 2147483646 w 183"/>
                <a:gd name="T3" fmla="*/ 2147483646 h 86"/>
                <a:gd name="T4" fmla="*/ 2147483646 w 183"/>
                <a:gd name="T5" fmla="*/ 2147483646 h 86"/>
                <a:gd name="T6" fmla="*/ 2147483646 w 183"/>
                <a:gd name="T7" fmla="*/ 2147483646 h 86"/>
                <a:gd name="T8" fmla="*/ 2147483646 w 183"/>
                <a:gd name="T9" fmla="*/ 2147483646 h 86"/>
                <a:gd name="T10" fmla="*/ 2147483646 w 183"/>
                <a:gd name="T11" fmla="*/ 2147483646 h 86"/>
                <a:gd name="T12" fmla="*/ 2147483646 w 183"/>
                <a:gd name="T13" fmla="*/ 2147483646 h 86"/>
                <a:gd name="T14" fmla="*/ 2147483646 w 183"/>
                <a:gd name="T15" fmla="*/ 2147483646 h 86"/>
                <a:gd name="T16" fmla="*/ 2147483646 w 183"/>
                <a:gd name="T17" fmla="*/ 2147483646 h 86"/>
                <a:gd name="T18" fmla="*/ 2147483646 w 183"/>
                <a:gd name="T19" fmla="*/ 2147483646 h 86"/>
                <a:gd name="T20" fmla="*/ 0 w 183"/>
                <a:gd name="T21" fmla="*/ 2147483646 h 86"/>
                <a:gd name="T22" fmla="*/ 0 w 183"/>
                <a:gd name="T23" fmla="*/ 0 h 86"/>
                <a:gd name="T24" fmla="*/ 2147483646 w 183"/>
                <a:gd name="T25" fmla="*/ 0 h 86"/>
                <a:gd name="T26" fmla="*/ 2147483646 w 183"/>
                <a:gd name="T27" fmla="*/ 2147483646 h 86"/>
                <a:gd name="T28" fmla="*/ 2147483646 w 183"/>
                <a:gd name="T29" fmla="*/ 2147483646 h 86"/>
                <a:gd name="T30" fmla="*/ 2147483646 w 183"/>
                <a:gd name="T31" fmla="*/ 2147483646 h 86"/>
                <a:gd name="T32" fmla="*/ 2147483646 w 183"/>
                <a:gd name="T33" fmla="*/ 2147483646 h 86"/>
                <a:gd name="T34" fmla="*/ 2147483646 w 183"/>
                <a:gd name="T35" fmla="*/ 2147483646 h 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3" h="86">
                  <a:moveTo>
                    <a:pt x="104" y="43"/>
                  </a:moveTo>
                  <a:cubicBezTo>
                    <a:pt x="124" y="46"/>
                    <a:pt x="124" y="46"/>
                    <a:pt x="124" y="46"/>
                  </a:cubicBezTo>
                  <a:cubicBezTo>
                    <a:pt x="127" y="47"/>
                    <a:pt x="131" y="47"/>
                    <a:pt x="135" y="47"/>
                  </a:cubicBezTo>
                  <a:cubicBezTo>
                    <a:pt x="172" y="45"/>
                    <a:pt x="172" y="45"/>
                    <a:pt x="172" y="45"/>
                  </a:cubicBezTo>
                  <a:cubicBezTo>
                    <a:pt x="178" y="45"/>
                    <a:pt x="183" y="50"/>
                    <a:pt x="183" y="56"/>
                  </a:cubicBezTo>
                  <a:cubicBezTo>
                    <a:pt x="183" y="56"/>
                    <a:pt x="183" y="56"/>
                    <a:pt x="183" y="56"/>
                  </a:cubicBezTo>
                  <a:cubicBezTo>
                    <a:pt x="183" y="62"/>
                    <a:pt x="178" y="67"/>
                    <a:pt x="172" y="67"/>
                  </a:cubicBezTo>
                  <a:cubicBezTo>
                    <a:pt x="89" y="83"/>
                    <a:pt x="89" y="83"/>
                    <a:pt x="89" y="83"/>
                  </a:cubicBezTo>
                  <a:cubicBezTo>
                    <a:pt x="74" y="86"/>
                    <a:pt x="58" y="81"/>
                    <a:pt x="46" y="71"/>
                  </a:cubicBezTo>
                  <a:cubicBezTo>
                    <a:pt x="16" y="44"/>
                    <a:pt x="16" y="44"/>
                    <a:pt x="16" y="44"/>
                  </a:cubicBezTo>
                  <a:cubicBezTo>
                    <a:pt x="0" y="44"/>
                    <a:pt x="0" y="44"/>
                    <a:pt x="0" y="44"/>
                  </a:cubicBezTo>
                  <a:cubicBezTo>
                    <a:pt x="0" y="0"/>
                    <a:pt x="0" y="0"/>
                    <a:pt x="0" y="0"/>
                  </a:cubicBezTo>
                  <a:cubicBezTo>
                    <a:pt x="47" y="0"/>
                    <a:pt x="47" y="0"/>
                    <a:pt x="47" y="0"/>
                  </a:cubicBezTo>
                  <a:cubicBezTo>
                    <a:pt x="99" y="30"/>
                    <a:pt x="99" y="30"/>
                    <a:pt x="99" y="30"/>
                  </a:cubicBezTo>
                  <a:cubicBezTo>
                    <a:pt x="100" y="30"/>
                    <a:pt x="100" y="31"/>
                    <a:pt x="101" y="32"/>
                  </a:cubicBezTo>
                  <a:cubicBezTo>
                    <a:pt x="108" y="41"/>
                    <a:pt x="102" y="53"/>
                    <a:pt x="90" y="52"/>
                  </a:cubicBezTo>
                  <a:cubicBezTo>
                    <a:pt x="89" y="52"/>
                    <a:pt x="88" y="52"/>
                    <a:pt x="87" y="51"/>
                  </a:cubicBezTo>
                  <a:cubicBezTo>
                    <a:pt x="56" y="41"/>
                    <a:pt x="56" y="41"/>
                    <a:pt x="56" y="41"/>
                  </a:cubicBez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050"/>
            </a:p>
          </p:txBody>
        </p:sp>
        <p:sp>
          <p:nvSpPr>
            <p:cNvPr id="238" name="Freeform 53">
              <a:extLst>
                <a:ext uri="{FF2B5EF4-FFF2-40B4-BE49-F238E27FC236}">
                  <a16:creationId xmlns:a16="http://schemas.microsoft.com/office/drawing/2014/main" id="{E983B13B-5B90-468C-A1F8-2FAF468E189E}"/>
                </a:ext>
              </a:extLst>
            </p:cNvPr>
            <p:cNvSpPr>
              <a:spLocks/>
            </p:cNvSpPr>
            <p:nvPr/>
          </p:nvSpPr>
          <p:spPr bwMode="auto">
            <a:xfrm>
              <a:off x="5559426" y="1701801"/>
              <a:ext cx="201613" cy="258763"/>
            </a:xfrm>
            <a:custGeom>
              <a:avLst/>
              <a:gdLst>
                <a:gd name="T0" fmla="*/ 0 w 127"/>
                <a:gd name="T1" fmla="*/ 2147483646 h 163"/>
                <a:gd name="T2" fmla="*/ 2147483646 w 127"/>
                <a:gd name="T3" fmla="*/ 2147483646 h 163"/>
                <a:gd name="T4" fmla="*/ 2147483646 w 127"/>
                <a:gd name="T5" fmla="*/ 0 h 163"/>
                <a:gd name="T6" fmla="*/ 0 w 127"/>
                <a:gd name="T7" fmla="*/ 0 h 1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7" h="163">
                  <a:moveTo>
                    <a:pt x="0" y="163"/>
                  </a:moveTo>
                  <a:lnTo>
                    <a:pt x="127" y="163"/>
                  </a:lnTo>
                  <a:lnTo>
                    <a:pt x="127" y="0"/>
                  </a:lnTo>
                  <a:lnTo>
                    <a:pt x="0" y="0"/>
                  </a:ln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050"/>
            </a:p>
          </p:txBody>
        </p:sp>
        <p:sp>
          <p:nvSpPr>
            <p:cNvPr id="239" name="Oval 54">
              <a:extLst>
                <a:ext uri="{FF2B5EF4-FFF2-40B4-BE49-F238E27FC236}">
                  <a16:creationId xmlns:a16="http://schemas.microsoft.com/office/drawing/2014/main" id="{3ED4BB6D-7797-4223-B55C-A54F8B3DC436}"/>
                </a:ext>
              </a:extLst>
            </p:cNvPr>
            <p:cNvSpPr>
              <a:spLocks noChangeArrowheads="1"/>
            </p:cNvSpPr>
            <p:nvPr/>
          </p:nvSpPr>
          <p:spPr bwMode="auto">
            <a:xfrm>
              <a:off x="5653088" y="1855788"/>
              <a:ext cx="60325" cy="58738"/>
            </a:xfrm>
            <a:prstGeom prst="ellipse">
              <a:avLst/>
            </a:prstGeom>
            <a:noFill/>
            <a:ln w="1587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350">
                <a:latin typeface="Calibri" panose="020F0502020204030204" pitchFamily="34" charset="0"/>
              </a:endParaRPr>
            </a:p>
          </p:txBody>
        </p:sp>
        <p:sp>
          <p:nvSpPr>
            <p:cNvPr id="240" name="Line 55">
              <a:extLst>
                <a:ext uri="{FF2B5EF4-FFF2-40B4-BE49-F238E27FC236}">
                  <a16:creationId xmlns:a16="http://schemas.microsoft.com/office/drawing/2014/main" id="{108C4398-B30D-4DD0-A847-813C7CC6BDF2}"/>
                </a:ext>
              </a:extLst>
            </p:cNvPr>
            <p:cNvSpPr>
              <a:spLocks noChangeShapeType="1"/>
            </p:cNvSpPr>
            <p:nvPr/>
          </p:nvSpPr>
          <p:spPr bwMode="auto">
            <a:xfrm>
              <a:off x="5573713" y="1743076"/>
              <a:ext cx="157163" cy="0"/>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050"/>
            </a:p>
          </p:txBody>
        </p:sp>
      </p:grpSp>
      <p:sp>
        <p:nvSpPr>
          <p:cNvPr id="151" name="Icon_03">
            <a:extLst>
              <a:ext uri="{FF2B5EF4-FFF2-40B4-BE49-F238E27FC236}">
                <a16:creationId xmlns:a16="http://schemas.microsoft.com/office/drawing/2014/main" id="{1069FF57-0122-4477-91D4-EE2F75E3D4B0}"/>
              </a:ext>
            </a:extLst>
          </p:cNvPr>
          <p:cNvSpPr>
            <a:spLocks noEditPoints="1"/>
          </p:cNvSpPr>
          <p:nvPr/>
        </p:nvSpPr>
        <p:spPr bwMode="auto">
          <a:xfrm>
            <a:off x="4035073" y="3404264"/>
            <a:ext cx="401191" cy="391023"/>
          </a:xfrm>
          <a:custGeom>
            <a:avLst/>
            <a:gdLst>
              <a:gd name="T0" fmla="*/ 121 w 174"/>
              <a:gd name="T1" fmla="*/ 79 h 150"/>
              <a:gd name="T2" fmla="*/ 121 w 174"/>
              <a:gd name="T3" fmla="*/ 85 h 150"/>
              <a:gd name="T4" fmla="*/ 109 w 174"/>
              <a:gd name="T5" fmla="*/ 85 h 150"/>
              <a:gd name="T6" fmla="*/ 109 w 174"/>
              <a:gd name="T7" fmla="*/ 78 h 150"/>
              <a:gd name="T8" fmla="*/ 86 w 174"/>
              <a:gd name="T9" fmla="*/ 62 h 150"/>
              <a:gd name="T10" fmla="*/ 97 w 174"/>
              <a:gd name="T11" fmla="*/ 57 h 150"/>
              <a:gd name="T12" fmla="*/ 116 w 174"/>
              <a:gd name="T13" fmla="*/ 67 h 150"/>
              <a:gd name="T14" fmla="*/ 131 w 174"/>
              <a:gd name="T15" fmla="*/ 57 h 150"/>
              <a:gd name="T16" fmla="*/ 116 w 174"/>
              <a:gd name="T17" fmla="*/ 47 h 150"/>
              <a:gd name="T18" fmla="*/ 89 w 174"/>
              <a:gd name="T19" fmla="*/ 27 h 150"/>
              <a:gd name="T20" fmla="*/ 109 w 174"/>
              <a:gd name="T21" fmla="*/ 7 h 150"/>
              <a:gd name="T22" fmla="*/ 109 w 174"/>
              <a:gd name="T23" fmla="*/ 0 h 150"/>
              <a:gd name="T24" fmla="*/ 121 w 174"/>
              <a:gd name="T25" fmla="*/ 0 h 150"/>
              <a:gd name="T26" fmla="*/ 121 w 174"/>
              <a:gd name="T27" fmla="*/ 7 h 150"/>
              <a:gd name="T28" fmla="*/ 142 w 174"/>
              <a:gd name="T29" fmla="*/ 20 h 150"/>
              <a:gd name="T30" fmla="*/ 132 w 174"/>
              <a:gd name="T31" fmla="*/ 25 h 150"/>
              <a:gd name="T32" fmla="*/ 116 w 174"/>
              <a:gd name="T33" fmla="*/ 18 h 150"/>
              <a:gd name="T34" fmla="*/ 102 w 174"/>
              <a:gd name="T35" fmla="*/ 27 h 150"/>
              <a:gd name="T36" fmla="*/ 117 w 174"/>
              <a:gd name="T37" fmla="*/ 35 h 150"/>
              <a:gd name="T38" fmla="*/ 144 w 174"/>
              <a:gd name="T39" fmla="*/ 57 h 150"/>
              <a:gd name="T40" fmla="*/ 121 w 174"/>
              <a:gd name="T41" fmla="*/ 79 h 150"/>
              <a:gd name="T42" fmla="*/ 166 w 174"/>
              <a:gd name="T43" fmla="*/ 112 h 150"/>
              <a:gd name="T44" fmla="*/ 124 w 174"/>
              <a:gd name="T45" fmla="*/ 125 h 150"/>
              <a:gd name="T46" fmla="*/ 89 w 174"/>
              <a:gd name="T47" fmla="*/ 111 h 150"/>
              <a:gd name="T48" fmla="*/ 126 w 174"/>
              <a:gd name="T49" fmla="*/ 109 h 150"/>
              <a:gd name="T50" fmla="*/ 103 w 174"/>
              <a:gd name="T51" fmla="*/ 95 h 150"/>
              <a:gd name="T52" fmla="*/ 74 w 174"/>
              <a:gd name="T53" fmla="*/ 90 h 150"/>
              <a:gd name="T54" fmla="*/ 35 w 174"/>
              <a:gd name="T55" fmla="*/ 100 h 150"/>
              <a:gd name="T56" fmla="*/ 35 w 174"/>
              <a:gd name="T57" fmla="*/ 140 h 150"/>
              <a:gd name="T58" fmla="*/ 60 w 174"/>
              <a:gd name="T59" fmla="*/ 145 h 150"/>
              <a:gd name="T60" fmla="*/ 128 w 174"/>
              <a:gd name="T61" fmla="*/ 148 h 150"/>
              <a:gd name="T62" fmla="*/ 172 w 174"/>
              <a:gd name="T63" fmla="*/ 118 h 150"/>
              <a:gd name="T64" fmla="*/ 166 w 174"/>
              <a:gd name="T65" fmla="*/ 112 h 150"/>
              <a:gd name="T66" fmla="*/ 0 w 174"/>
              <a:gd name="T67" fmla="*/ 150 h 150"/>
              <a:gd name="T68" fmla="*/ 28 w 174"/>
              <a:gd name="T69" fmla="*/ 150 h 150"/>
              <a:gd name="T70" fmla="*/ 28 w 174"/>
              <a:gd name="T71" fmla="*/ 100 h 150"/>
              <a:gd name="T72" fmla="*/ 0 w 174"/>
              <a:gd name="T73" fmla="*/ 100 h 150"/>
              <a:gd name="T74" fmla="*/ 0 w 174"/>
              <a:gd name="T75"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4" h="150">
                <a:moveTo>
                  <a:pt x="121" y="79"/>
                </a:moveTo>
                <a:cubicBezTo>
                  <a:pt x="121" y="85"/>
                  <a:pt x="121" y="85"/>
                  <a:pt x="121" y="85"/>
                </a:cubicBezTo>
                <a:cubicBezTo>
                  <a:pt x="109" y="85"/>
                  <a:pt x="109" y="85"/>
                  <a:pt x="109" y="85"/>
                </a:cubicBezTo>
                <a:cubicBezTo>
                  <a:pt x="109" y="78"/>
                  <a:pt x="109" y="78"/>
                  <a:pt x="109" y="78"/>
                </a:cubicBezTo>
                <a:cubicBezTo>
                  <a:pt x="98" y="77"/>
                  <a:pt x="90" y="72"/>
                  <a:pt x="86" y="62"/>
                </a:cubicBezTo>
                <a:cubicBezTo>
                  <a:pt x="97" y="57"/>
                  <a:pt x="97" y="57"/>
                  <a:pt x="97" y="57"/>
                </a:cubicBezTo>
                <a:cubicBezTo>
                  <a:pt x="100" y="64"/>
                  <a:pt x="108" y="67"/>
                  <a:pt x="116" y="67"/>
                </a:cubicBezTo>
                <a:cubicBezTo>
                  <a:pt x="124" y="67"/>
                  <a:pt x="131" y="65"/>
                  <a:pt x="131" y="57"/>
                </a:cubicBezTo>
                <a:cubicBezTo>
                  <a:pt x="131" y="51"/>
                  <a:pt x="125" y="48"/>
                  <a:pt x="116" y="47"/>
                </a:cubicBezTo>
                <a:cubicBezTo>
                  <a:pt x="102" y="45"/>
                  <a:pt x="89" y="42"/>
                  <a:pt x="89" y="27"/>
                </a:cubicBezTo>
                <a:cubicBezTo>
                  <a:pt x="89" y="15"/>
                  <a:pt x="99" y="9"/>
                  <a:pt x="109" y="7"/>
                </a:cubicBezTo>
                <a:cubicBezTo>
                  <a:pt x="109" y="0"/>
                  <a:pt x="109" y="0"/>
                  <a:pt x="109" y="0"/>
                </a:cubicBezTo>
                <a:cubicBezTo>
                  <a:pt x="121" y="0"/>
                  <a:pt x="121" y="0"/>
                  <a:pt x="121" y="0"/>
                </a:cubicBezTo>
                <a:cubicBezTo>
                  <a:pt x="121" y="7"/>
                  <a:pt x="121" y="7"/>
                  <a:pt x="121" y="7"/>
                </a:cubicBezTo>
                <a:cubicBezTo>
                  <a:pt x="130" y="8"/>
                  <a:pt x="138" y="12"/>
                  <a:pt x="142" y="20"/>
                </a:cubicBezTo>
                <a:cubicBezTo>
                  <a:pt x="132" y="25"/>
                  <a:pt x="132" y="25"/>
                  <a:pt x="132" y="25"/>
                </a:cubicBezTo>
                <a:cubicBezTo>
                  <a:pt x="130" y="22"/>
                  <a:pt x="123" y="18"/>
                  <a:pt x="116" y="18"/>
                </a:cubicBezTo>
                <a:cubicBezTo>
                  <a:pt x="106" y="18"/>
                  <a:pt x="102" y="22"/>
                  <a:pt x="102" y="27"/>
                </a:cubicBezTo>
                <a:cubicBezTo>
                  <a:pt x="102" y="33"/>
                  <a:pt x="109" y="35"/>
                  <a:pt x="117" y="35"/>
                </a:cubicBezTo>
                <a:cubicBezTo>
                  <a:pt x="131" y="37"/>
                  <a:pt x="144" y="41"/>
                  <a:pt x="144" y="57"/>
                </a:cubicBezTo>
                <a:cubicBezTo>
                  <a:pt x="144" y="70"/>
                  <a:pt x="134" y="77"/>
                  <a:pt x="121" y="79"/>
                </a:cubicBezTo>
                <a:close/>
                <a:moveTo>
                  <a:pt x="166" y="112"/>
                </a:moveTo>
                <a:cubicBezTo>
                  <a:pt x="154" y="108"/>
                  <a:pt x="145" y="117"/>
                  <a:pt x="124" y="125"/>
                </a:cubicBezTo>
                <a:cubicBezTo>
                  <a:pt x="120" y="126"/>
                  <a:pt x="90" y="117"/>
                  <a:pt x="89" y="111"/>
                </a:cubicBezTo>
                <a:cubicBezTo>
                  <a:pt x="88" y="107"/>
                  <a:pt x="119" y="114"/>
                  <a:pt x="126" y="109"/>
                </a:cubicBezTo>
                <a:cubicBezTo>
                  <a:pt x="138" y="99"/>
                  <a:pt x="125" y="96"/>
                  <a:pt x="103" y="95"/>
                </a:cubicBezTo>
                <a:cubicBezTo>
                  <a:pt x="103" y="95"/>
                  <a:pt x="93" y="94"/>
                  <a:pt x="74" y="90"/>
                </a:cubicBezTo>
                <a:cubicBezTo>
                  <a:pt x="64" y="87"/>
                  <a:pt x="35" y="100"/>
                  <a:pt x="35" y="100"/>
                </a:cubicBezTo>
                <a:cubicBezTo>
                  <a:pt x="35" y="140"/>
                  <a:pt x="35" y="140"/>
                  <a:pt x="35" y="140"/>
                </a:cubicBezTo>
                <a:cubicBezTo>
                  <a:pt x="35" y="140"/>
                  <a:pt x="54" y="143"/>
                  <a:pt x="60" y="145"/>
                </a:cubicBezTo>
                <a:cubicBezTo>
                  <a:pt x="71" y="147"/>
                  <a:pt x="121" y="149"/>
                  <a:pt x="128" y="148"/>
                </a:cubicBezTo>
                <a:cubicBezTo>
                  <a:pt x="135" y="147"/>
                  <a:pt x="170" y="119"/>
                  <a:pt x="172" y="118"/>
                </a:cubicBezTo>
                <a:cubicBezTo>
                  <a:pt x="174" y="116"/>
                  <a:pt x="174" y="114"/>
                  <a:pt x="166" y="112"/>
                </a:cubicBezTo>
                <a:close/>
                <a:moveTo>
                  <a:pt x="0" y="150"/>
                </a:moveTo>
                <a:cubicBezTo>
                  <a:pt x="28" y="150"/>
                  <a:pt x="28" y="150"/>
                  <a:pt x="28" y="150"/>
                </a:cubicBezTo>
                <a:cubicBezTo>
                  <a:pt x="28" y="100"/>
                  <a:pt x="28" y="100"/>
                  <a:pt x="28" y="100"/>
                </a:cubicBezTo>
                <a:cubicBezTo>
                  <a:pt x="0" y="100"/>
                  <a:pt x="0" y="100"/>
                  <a:pt x="0" y="100"/>
                </a:cubicBezTo>
                <a:lnTo>
                  <a:pt x="0" y="1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2" name="Icon_05">
            <a:extLst>
              <a:ext uri="{FF2B5EF4-FFF2-40B4-BE49-F238E27FC236}">
                <a16:creationId xmlns:a16="http://schemas.microsoft.com/office/drawing/2014/main" id="{F4E85395-1C44-4CAC-9D2C-F931D966E60E}"/>
              </a:ext>
            </a:extLst>
          </p:cNvPr>
          <p:cNvSpPr>
            <a:spLocks noEditPoints="1"/>
          </p:cNvSpPr>
          <p:nvPr/>
        </p:nvSpPr>
        <p:spPr bwMode="auto">
          <a:xfrm>
            <a:off x="4844449" y="3451915"/>
            <a:ext cx="285629" cy="372044"/>
          </a:xfrm>
          <a:custGeom>
            <a:avLst/>
            <a:gdLst>
              <a:gd name="T0" fmla="*/ 51 w 111"/>
              <a:gd name="T1" fmla="*/ 79 h 160"/>
              <a:gd name="T2" fmla="*/ 60 w 111"/>
              <a:gd name="T3" fmla="*/ 79 h 160"/>
              <a:gd name="T4" fmla="*/ 60 w 111"/>
              <a:gd name="T5" fmla="*/ 127 h 160"/>
              <a:gd name="T6" fmla="*/ 51 w 111"/>
              <a:gd name="T7" fmla="*/ 127 h 160"/>
              <a:gd name="T8" fmla="*/ 51 w 111"/>
              <a:gd name="T9" fmla="*/ 79 h 160"/>
              <a:gd name="T10" fmla="*/ 55 w 111"/>
              <a:gd name="T11" fmla="*/ 0 h 160"/>
              <a:gd name="T12" fmla="*/ 0 w 111"/>
              <a:gd name="T13" fmla="*/ 56 h 160"/>
              <a:gd name="T14" fmla="*/ 11 w 111"/>
              <a:gd name="T15" fmla="*/ 90 h 160"/>
              <a:gd name="T16" fmla="*/ 24 w 111"/>
              <a:gd name="T17" fmla="*/ 116 h 160"/>
              <a:gd name="T18" fmla="*/ 35 w 111"/>
              <a:gd name="T19" fmla="*/ 127 h 160"/>
              <a:gd name="T20" fmla="*/ 42 w 111"/>
              <a:gd name="T21" fmla="*/ 127 h 160"/>
              <a:gd name="T22" fmla="*/ 42 w 111"/>
              <a:gd name="T23" fmla="*/ 79 h 160"/>
              <a:gd name="T24" fmla="*/ 34 w 111"/>
              <a:gd name="T25" fmla="*/ 79 h 160"/>
              <a:gd name="T26" fmla="*/ 17 w 111"/>
              <a:gd name="T27" fmla="*/ 63 h 160"/>
              <a:gd name="T28" fmla="*/ 34 w 111"/>
              <a:gd name="T29" fmla="*/ 47 h 160"/>
              <a:gd name="T30" fmla="*/ 50 w 111"/>
              <a:gd name="T31" fmla="*/ 63 h 160"/>
              <a:gd name="T32" fmla="*/ 48 w 111"/>
              <a:gd name="T33" fmla="*/ 70 h 160"/>
              <a:gd name="T34" fmla="*/ 63 w 111"/>
              <a:gd name="T35" fmla="*/ 70 h 160"/>
              <a:gd name="T36" fmla="*/ 61 w 111"/>
              <a:gd name="T37" fmla="*/ 63 h 160"/>
              <a:gd name="T38" fmla="*/ 77 w 111"/>
              <a:gd name="T39" fmla="*/ 47 h 160"/>
              <a:gd name="T40" fmla="*/ 93 w 111"/>
              <a:gd name="T41" fmla="*/ 63 h 160"/>
              <a:gd name="T42" fmla="*/ 77 w 111"/>
              <a:gd name="T43" fmla="*/ 79 h 160"/>
              <a:gd name="T44" fmla="*/ 69 w 111"/>
              <a:gd name="T45" fmla="*/ 79 h 160"/>
              <a:gd name="T46" fmla="*/ 69 w 111"/>
              <a:gd name="T47" fmla="*/ 127 h 160"/>
              <a:gd name="T48" fmla="*/ 75 w 111"/>
              <a:gd name="T49" fmla="*/ 127 h 160"/>
              <a:gd name="T50" fmla="*/ 86 w 111"/>
              <a:gd name="T51" fmla="*/ 116 h 160"/>
              <a:gd name="T52" fmla="*/ 99 w 111"/>
              <a:gd name="T53" fmla="*/ 90 h 160"/>
              <a:gd name="T54" fmla="*/ 111 w 111"/>
              <a:gd name="T55" fmla="*/ 56 h 160"/>
              <a:gd name="T56" fmla="*/ 55 w 111"/>
              <a:gd name="T57" fmla="*/ 0 h 160"/>
              <a:gd name="T58" fmla="*/ 26 w 111"/>
              <a:gd name="T59" fmla="*/ 63 h 160"/>
              <a:gd name="T60" fmla="*/ 34 w 111"/>
              <a:gd name="T61" fmla="*/ 70 h 160"/>
              <a:gd name="T62" fmla="*/ 41 w 111"/>
              <a:gd name="T63" fmla="*/ 63 h 160"/>
              <a:gd name="T64" fmla="*/ 34 w 111"/>
              <a:gd name="T65" fmla="*/ 55 h 160"/>
              <a:gd name="T66" fmla="*/ 26 w 111"/>
              <a:gd name="T67" fmla="*/ 63 h 160"/>
              <a:gd name="T68" fmla="*/ 85 w 111"/>
              <a:gd name="T69" fmla="*/ 63 h 160"/>
              <a:gd name="T70" fmla="*/ 77 w 111"/>
              <a:gd name="T71" fmla="*/ 55 h 160"/>
              <a:gd name="T72" fmla="*/ 69 w 111"/>
              <a:gd name="T73" fmla="*/ 63 h 160"/>
              <a:gd name="T74" fmla="*/ 77 w 111"/>
              <a:gd name="T75" fmla="*/ 70 h 160"/>
              <a:gd name="T76" fmla="*/ 85 w 111"/>
              <a:gd name="T77" fmla="*/ 63 h 160"/>
              <a:gd name="T78" fmla="*/ 81 w 111"/>
              <a:gd name="T79" fmla="*/ 140 h 160"/>
              <a:gd name="T80" fmla="*/ 77 w 111"/>
              <a:gd name="T81" fmla="*/ 136 h 160"/>
              <a:gd name="T82" fmla="*/ 34 w 111"/>
              <a:gd name="T83" fmla="*/ 136 h 160"/>
              <a:gd name="T84" fmla="*/ 29 w 111"/>
              <a:gd name="T85" fmla="*/ 140 h 160"/>
              <a:gd name="T86" fmla="*/ 34 w 111"/>
              <a:gd name="T87" fmla="*/ 144 h 160"/>
              <a:gd name="T88" fmla="*/ 77 w 111"/>
              <a:gd name="T89" fmla="*/ 144 h 160"/>
              <a:gd name="T90" fmla="*/ 81 w 111"/>
              <a:gd name="T91" fmla="*/ 140 h 160"/>
              <a:gd name="T92" fmla="*/ 76 w 111"/>
              <a:gd name="T93" fmla="*/ 156 h 160"/>
              <a:gd name="T94" fmla="*/ 72 w 111"/>
              <a:gd name="T95" fmla="*/ 152 h 160"/>
              <a:gd name="T96" fmla="*/ 39 w 111"/>
              <a:gd name="T97" fmla="*/ 152 h 160"/>
              <a:gd name="T98" fmla="*/ 35 w 111"/>
              <a:gd name="T99" fmla="*/ 156 h 160"/>
              <a:gd name="T100" fmla="*/ 39 w 111"/>
              <a:gd name="T101" fmla="*/ 160 h 160"/>
              <a:gd name="T102" fmla="*/ 72 w 111"/>
              <a:gd name="T103" fmla="*/ 160 h 160"/>
              <a:gd name="T104" fmla="*/ 76 w 111"/>
              <a:gd name="T105" fmla="*/ 15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1" h="160">
                <a:moveTo>
                  <a:pt x="51" y="79"/>
                </a:moveTo>
                <a:cubicBezTo>
                  <a:pt x="60" y="79"/>
                  <a:pt x="60" y="79"/>
                  <a:pt x="60" y="79"/>
                </a:cubicBezTo>
                <a:cubicBezTo>
                  <a:pt x="60" y="127"/>
                  <a:pt x="60" y="127"/>
                  <a:pt x="60" y="127"/>
                </a:cubicBezTo>
                <a:cubicBezTo>
                  <a:pt x="51" y="127"/>
                  <a:pt x="51" y="127"/>
                  <a:pt x="51" y="127"/>
                </a:cubicBezTo>
                <a:lnTo>
                  <a:pt x="51" y="79"/>
                </a:lnTo>
                <a:close/>
                <a:moveTo>
                  <a:pt x="55" y="0"/>
                </a:moveTo>
                <a:cubicBezTo>
                  <a:pt x="25" y="1"/>
                  <a:pt x="0" y="26"/>
                  <a:pt x="0" y="56"/>
                </a:cubicBezTo>
                <a:cubicBezTo>
                  <a:pt x="0" y="69"/>
                  <a:pt x="4" y="80"/>
                  <a:pt x="11" y="90"/>
                </a:cubicBezTo>
                <a:cubicBezTo>
                  <a:pt x="21" y="103"/>
                  <a:pt x="24" y="109"/>
                  <a:pt x="24" y="116"/>
                </a:cubicBezTo>
                <a:cubicBezTo>
                  <a:pt x="24" y="122"/>
                  <a:pt x="29" y="127"/>
                  <a:pt x="35" y="127"/>
                </a:cubicBezTo>
                <a:cubicBezTo>
                  <a:pt x="42" y="127"/>
                  <a:pt x="42" y="127"/>
                  <a:pt x="42" y="127"/>
                </a:cubicBezTo>
                <a:cubicBezTo>
                  <a:pt x="42" y="79"/>
                  <a:pt x="42" y="79"/>
                  <a:pt x="42" y="79"/>
                </a:cubicBezTo>
                <a:cubicBezTo>
                  <a:pt x="34" y="79"/>
                  <a:pt x="34" y="79"/>
                  <a:pt x="34" y="79"/>
                </a:cubicBezTo>
                <a:cubicBezTo>
                  <a:pt x="25" y="79"/>
                  <a:pt x="17" y="72"/>
                  <a:pt x="17" y="63"/>
                </a:cubicBezTo>
                <a:cubicBezTo>
                  <a:pt x="17" y="54"/>
                  <a:pt x="25" y="47"/>
                  <a:pt x="34" y="47"/>
                </a:cubicBezTo>
                <a:cubicBezTo>
                  <a:pt x="43" y="47"/>
                  <a:pt x="50" y="54"/>
                  <a:pt x="50" y="63"/>
                </a:cubicBezTo>
                <a:cubicBezTo>
                  <a:pt x="50" y="65"/>
                  <a:pt x="49" y="68"/>
                  <a:pt x="48" y="70"/>
                </a:cubicBezTo>
                <a:cubicBezTo>
                  <a:pt x="63" y="70"/>
                  <a:pt x="63" y="70"/>
                  <a:pt x="63" y="70"/>
                </a:cubicBezTo>
                <a:cubicBezTo>
                  <a:pt x="62" y="68"/>
                  <a:pt x="61" y="65"/>
                  <a:pt x="61" y="63"/>
                </a:cubicBezTo>
                <a:cubicBezTo>
                  <a:pt x="61" y="54"/>
                  <a:pt x="68" y="47"/>
                  <a:pt x="77" y="47"/>
                </a:cubicBezTo>
                <a:cubicBezTo>
                  <a:pt x="86" y="47"/>
                  <a:pt x="93" y="54"/>
                  <a:pt x="93" y="63"/>
                </a:cubicBezTo>
                <a:cubicBezTo>
                  <a:pt x="93" y="72"/>
                  <a:pt x="86" y="79"/>
                  <a:pt x="77" y="79"/>
                </a:cubicBezTo>
                <a:cubicBezTo>
                  <a:pt x="69" y="79"/>
                  <a:pt x="69" y="79"/>
                  <a:pt x="69" y="79"/>
                </a:cubicBezTo>
                <a:cubicBezTo>
                  <a:pt x="69" y="127"/>
                  <a:pt x="69" y="127"/>
                  <a:pt x="69" y="127"/>
                </a:cubicBezTo>
                <a:cubicBezTo>
                  <a:pt x="75" y="127"/>
                  <a:pt x="75" y="127"/>
                  <a:pt x="75" y="127"/>
                </a:cubicBezTo>
                <a:cubicBezTo>
                  <a:pt x="81" y="127"/>
                  <a:pt x="86" y="122"/>
                  <a:pt x="86" y="116"/>
                </a:cubicBezTo>
                <a:cubicBezTo>
                  <a:pt x="87" y="109"/>
                  <a:pt x="89" y="103"/>
                  <a:pt x="99" y="90"/>
                </a:cubicBezTo>
                <a:cubicBezTo>
                  <a:pt x="106" y="80"/>
                  <a:pt x="111" y="69"/>
                  <a:pt x="111" y="56"/>
                </a:cubicBezTo>
                <a:cubicBezTo>
                  <a:pt x="111" y="26"/>
                  <a:pt x="86" y="1"/>
                  <a:pt x="55" y="0"/>
                </a:cubicBezTo>
                <a:close/>
                <a:moveTo>
                  <a:pt x="26" y="63"/>
                </a:moveTo>
                <a:cubicBezTo>
                  <a:pt x="26" y="67"/>
                  <a:pt x="30" y="70"/>
                  <a:pt x="34" y="70"/>
                </a:cubicBezTo>
                <a:cubicBezTo>
                  <a:pt x="38" y="70"/>
                  <a:pt x="41" y="67"/>
                  <a:pt x="41" y="63"/>
                </a:cubicBezTo>
                <a:cubicBezTo>
                  <a:pt x="41" y="59"/>
                  <a:pt x="38" y="55"/>
                  <a:pt x="34" y="55"/>
                </a:cubicBezTo>
                <a:cubicBezTo>
                  <a:pt x="30" y="55"/>
                  <a:pt x="26" y="59"/>
                  <a:pt x="26" y="63"/>
                </a:cubicBezTo>
                <a:close/>
                <a:moveTo>
                  <a:pt x="85" y="63"/>
                </a:moveTo>
                <a:cubicBezTo>
                  <a:pt x="85" y="59"/>
                  <a:pt x="81" y="55"/>
                  <a:pt x="77" y="55"/>
                </a:cubicBezTo>
                <a:cubicBezTo>
                  <a:pt x="73" y="55"/>
                  <a:pt x="69" y="59"/>
                  <a:pt x="69" y="63"/>
                </a:cubicBezTo>
                <a:cubicBezTo>
                  <a:pt x="69" y="67"/>
                  <a:pt x="73" y="70"/>
                  <a:pt x="77" y="70"/>
                </a:cubicBezTo>
                <a:cubicBezTo>
                  <a:pt x="81" y="70"/>
                  <a:pt x="85" y="67"/>
                  <a:pt x="85" y="63"/>
                </a:cubicBezTo>
                <a:close/>
                <a:moveTo>
                  <a:pt x="81" y="140"/>
                </a:moveTo>
                <a:cubicBezTo>
                  <a:pt x="81" y="138"/>
                  <a:pt x="79" y="136"/>
                  <a:pt x="77" y="136"/>
                </a:cubicBezTo>
                <a:cubicBezTo>
                  <a:pt x="34" y="136"/>
                  <a:pt x="34" y="136"/>
                  <a:pt x="34" y="136"/>
                </a:cubicBezTo>
                <a:cubicBezTo>
                  <a:pt x="31" y="136"/>
                  <a:pt x="29" y="138"/>
                  <a:pt x="29" y="140"/>
                </a:cubicBezTo>
                <a:cubicBezTo>
                  <a:pt x="29" y="143"/>
                  <a:pt x="31" y="144"/>
                  <a:pt x="34" y="144"/>
                </a:cubicBezTo>
                <a:cubicBezTo>
                  <a:pt x="77" y="144"/>
                  <a:pt x="77" y="144"/>
                  <a:pt x="77" y="144"/>
                </a:cubicBezTo>
                <a:cubicBezTo>
                  <a:pt x="79" y="144"/>
                  <a:pt x="81" y="143"/>
                  <a:pt x="81" y="140"/>
                </a:cubicBezTo>
                <a:close/>
                <a:moveTo>
                  <a:pt x="76" y="156"/>
                </a:moveTo>
                <a:cubicBezTo>
                  <a:pt x="76" y="154"/>
                  <a:pt x="74" y="152"/>
                  <a:pt x="72" y="152"/>
                </a:cubicBezTo>
                <a:cubicBezTo>
                  <a:pt x="39" y="152"/>
                  <a:pt x="39" y="152"/>
                  <a:pt x="39" y="152"/>
                </a:cubicBezTo>
                <a:cubicBezTo>
                  <a:pt x="37" y="152"/>
                  <a:pt x="35" y="154"/>
                  <a:pt x="35" y="156"/>
                </a:cubicBezTo>
                <a:cubicBezTo>
                  <a:pt x="35" y="158"/>
                  <a:pt x="37" y="160"/>
                  <a:pt x="39" y="160"/>
                </a:cubicBezTo>
                <a:cubicBezTo>
                  <a:pt x="72" y="160"/>
                  <a:pt x="72" y="160"/>
                  <a:pt x="72" y="160"/>
                </a:cubicBezTo>
                <a:cubicBezTo>
                  <a:pt x="74" y="160"/>
                  <a:pt x="76" y="158"/>
                  <a:pt x="76" y="1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dirty="0"/>
          </a:p>
        </p:txBody>
      </p:sp>
      <p:pic>
        <p:nvPicPr>
          <p:cNvPr id="13" name="Gráfico 12" descr="Rede social">
            <a:extLst>
              <a:ext uri="{FF2B5EF4-FFF2-40B4-BE49-F238E27FC236}">
                <a16:creationId xmlns:a16="http://schemas.microsoft.com/office/drawing/2014/main" id="{A4E4DEE7-B7CA-43C5-804B-696D1D2709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7804" y="2973046"/>
            <a:ext cx="586310" cy="586310"/>
          </a:xfrm>
          <a:prstGeom prst="rect">
            <a:avLst/>
          </a:prstGeom>
        </p:spPr>
      </p:pic>
      <p:pic>
        <p:nvPicPr>
          <p:cNvPr id="17" name="Gráfico 16" descr="Apresentação com gráfico de pizza">
            <a:extLst>
              <a:ext uri="{FF2B5EF4-FFF2-40B4-BE49-F238E27FC236}">
                <a16:creationId xmlns:a16="http://schemas.microsoft.com/office/drawing/2014/main" id="{58003789-6ABB-4AD4-AACE-7FB1AC5A34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09183" y="2296004"/>
            <a:ext cx="580820" cy="580820"/>
          </a:xfrm>
          <a:prstGeom prst="rect">
            <a:avLst/>
          </a:prstGeom>
        </p:spPr>
      </p:pic>
      <p:pic>
        <p:nvPicPr>
          <p:cNvPr id="21" name="Gráfico 20" descr="Lista de verificação">
            <a:extLst>
              <a:ext uri="{FF2B5EF4-FFF2-40B4-BE49-F238E27FC236}">
                <a16:creationId xmlns:a16="http://schemas.microsoft.com/office/drawing/2014/main" id="{DEBD6206-6CE8-4F52-98CB-064E1EB690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34545" y="1583578"/>
            <a:ext cx="549568" cy="549568"/>
          </a:xfrm>
          <a:prstGeom prst="rect">
            <a:avLst/>
          </a:prstGeom>
        </p:spPr>
      </p:pic>
      <p:pic>
        <p:nvPicPr>
          <p:cNvPr id="25" name="Gráfico 24" descr="Peças de quebra-cabeças">
            <a:extLst>
              <a:ext uri="{FF2B5EF4-FFF2-40B4-BE49-F238E27FC236}">
                <a16:creationId xmlns:a16="http://schemas.microsoft.com/office/drawing/2014/main" id="{12B21A7A-C240-47A2-806B-B951DB30C64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90826" y="819402"/>
            <a:ext cx="575686" cy="575686"/>
          </a:xfrm>
          <a:prstGeom prst="rect">
            <a:avLst/>
          </a:prstGeom>
        </p:spPr>
      </p:pic>
      <p:pic>
        <p:nvPicPr>
          <p:cNvPr id="29" name="Gráfico 28" descr="Mão averta com uma planta">
            <a:extLst>
              <a:ext uri="{FF2B5EF4-FFF2-40B4-BE49-F238E27FC236}">
                <a16:creationId xmlns:a16="http://schemas.microsoft.com/office/drawing/2014/main" id="{1DABB8C4-4A11-4788-8015-0C5F68BE937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599967" y="585484"/>
            <a:ext cx="536687" cy="536687"/>
          </a:xfrm>
          <a:prstGeom prst="rect">
            <a:avLst/>
          </a:prstGeom>
        </p:spPr>
      </p:pic>
      <p:sp>
        <p:nvSpPr>
          <p:cNvPr id="210" name="CaixaDeTexto 209">
            <a:extLst>
              <a:ext uri="{FF2B5EF4-FFF2-40B4-BE49-F238E27FC236}">
                <a16:creationId xmlns:a16="http://schemas.microsoft.com/office/drawing/2014/main" id="{953E1CAE-39D4-4095-9EAC-B66F7FE68ED5}"/>
              </a:ext>
            </a:extLst>
          </p:cNvPr>
          <p:cNvSpPr txBox="1"/>
          <p:nvPr/>
        </p:nvSpPr>
        <p:spPr>
          <a:xfrm>
            <a:off x="3821617" y="2151304"/>
            <a:ext cx="1516727" cy="611706"/>
          </a:xfrm>
          <a:prstGeom prst="rect">
            <a:avLst/>
          </a:prstGeom>
          <a:noFill/>
        </p:spPr>
        <p:txBody>
          <a:bodyPr wrap="square">
            <a:spAutoFit/>
          </a:bodyPr>
          <a:lstStyle/>
          <a:p>
            <a:pPr algn="ctr"/>
            <a:r>
              <a:rPr lang="pt-BR" sz="1125" dirty="0">
                <a:latin typeface="Arial" panose="020B0604020202020204" pitchFamily="34" charset="0"/>
              </a:rPr>
              <a:t>XIII - </a:t>
            </a:r>
            <a:r>
              <a:rPr lang="pt-BR" sz="1125" b="1" dirty="0">
                <a:latin typeface="Arial" panose="020B0604020202020204" pitchFamily="34" charset="0"/>
              </a:rPr>
              <a:t>POSICIONAMENTO CONCLUSIVO </a:t>
            </a:r>
            <a:endParaRPr lang="pt-BR" sz="1125" dirty="0"/>
          </a:p>
        </p:txBody>
      </p:sp>
      <p:pic>
        <p:nvPicPr>
          <p:cNvPr id="70" name="Gráfico 69" descr="Aperto de mãos">
            <a:extLst>
              <a:ext uri="{FF2B5EF4-FFF2-40B4-BE49-F238E27FC236}">
                <a16:creationId xmlns:a16="http://schemas.microsoft.com/office/drawing/2014/main" id="{453ECF79-069F-4822-8137-FECD44BE288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222739" y="1600778"/>
            <a:ext cx="685800" cy="685800"/>
          </a:xfrm>
          <a:prstGeom prst="rect">
            <a:avLst/>
          </a:prstGeom>
        </p:spPr>
      </p:pic>
    </p:spTree>
    <p:extLst>
      <p:ext uri="{BB962C8B-B14F-4D97-AF65-F5344CB8AC3E}">
        <p14:creationId xmlns:p14="http://schemas.microsoft.com/office/powerpoint/2010/main" val="232580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par>
                                <p:cTn id="10" presetID="53" presetClass="entr" presetSubtype="16" fill="hold" nodeType="with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p:cTn id="12" dur="500" fill="hold"/>
                                        <p:tgtEl>
                                          <p:spTgt spid="55"/>
                                        </p:tgtEl>
                                        <p:attrNameLst>
                                          <p:attrName>ppt_w</p:attrName>
                                        </p:attrNameLst>
                                      </p:cBhvr>
                                      <p:tavLst>
                                        <p:tav tm="0">
                                          <p:val>
                                            <p:fltVal val="0"/>
                                          </p:val>
                                        </p:tav>
                                        <p:tav tm="100000">
                                          <p:val>
                                            <p:strVal val="#ppt_w"/>
                                          </p:val>
                                        </p:tav>
                                      </p:tavLst>
                                    </p:anim>
                                    <p:anim calcmode="lin" valueType="num">
                                      <p:cBhvr>
                                        <p:cTn id="13" dur="500" fill="hold"/>
                                        <p:tgtEl>
                                          <p:spTgt spid="55"/>
                                        </p:tgtEl>
                                        <p:attrNameLst>
                                          <p:attrName>ppt_h</p:attrName>
                                        </p:attrNameLst>
                                      </p:cBhvr>
                                      <p:tavLst>
                                        <p:tav tm="0">
                                          <p:val>
                                            <p:fltVal val="0"/>
                                          </p:val>
                                        </p:tav>
                                        <p:tav tm="100000">
                                          <p:val>
                                            <p:strVal val="#ppt_h"/>
                                          </p:val>
                                        </p:tav>
                                      </p:tavLst>
                                    </p:anim>
                                    <p:animEffect transition="in" filter="fade">
                                      <p:cBhvr>
                                        <p:cTn id="14" dur="500"/>
                                        <p:tgtEl>
                                          <p:spTgt spid="55"/>
                                        </p:tgtEl>
                                      </p:cBhvr>
                                    </p:animEffect>
                                  </p:childTnLst>
                                </p:cTn>
                              </p:par>
                              <p:par>
                                <p:cTn id="15" presetID="53" presetClass="entr" presetSubtype="16"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p:cTn id="17" dur="500" fill="hold"/>
                                        <p:tgtEl>
                                          <p:spTgt spid="56"/>
                                        </p:tgtEl>
                                        <p:attrNameLst>
                                          <p:attrName>ppt_w</p:attrName>
                                        </p:attrNameLst>
                                      </p:cBhvr>
                                      <p:tavLst>
                                        <p:tav tm="0">
                                          <p:val>
                                            <p:fltVal val="0"/>
                                          </p:val>
                                        </p:tav>
                                        <p:tav tm="100000">
                                          <p:val>
                                            <p:strVal val="#ppt_w"/>
                                          </p:val>
                                        </p:tav>
                                      </p:tavLst>
                                    </p:anim>
                                    <p:anim calcmode="lin" valueType="num">
                                      <p:cBhvr>
                                        <p:cTn id="18" dur="500" fill="hold"/>
                                        <p:tgtEl>
                                          <p:spTgt spid="56"/>
                                        </p:tgtEl>
                                        <p:attrNameLst>
                                          <p:attrName>ppt_h</p:attrName>
                                        </p:attrNameLst>
                                      </p:cBhvr>
                                      <p:tavLst>
                                        <p:tav tm="0">
                                          <p:val>
                                            <p:fltVal val="0"/>
                                          </p:val>
                                        </p:tav>
                                        <p:tav tm="100000">
                                          <p:val>
                                            <p:strVal val="#ppt_h"/>
                                          </p:val>
                                        </p:tav>
                                      </p:tavLst>
                                    </p:anim>
                                    <p:animEffect transition="in" filter="fade">
                                      <p:cBhvr>
                                        <p:cTn id="19" dur="500"/>
                                        <p:tgtEl>
                                          <p:spTgt spid="56"/>
                                        </p:tgtEl>
                                      </p:cBhvr>
                                    </p:animEffect>
                                  </p:childTnLst>
                                </p:cTn>
                              </p:par>
                              <p:par>
                                <p:cTn id="20" presetID="53" presetClass="entr" presetSubtype="16"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 calcmode="lin" valueType="num">
                                      <p:cBhvr>
                                        <p:cTn id="22" dur="500" fill="hold"/>
                                        <p:tgtEl>
                                          <p:spTgt spid="57"/>
                                        </p:tgtEl>
                                        <p:attrNameLst>
                                          <p:attrName>ppt_w</p:attrName>
                                        </p:attrNameLst>
                                      </p:cBhvr>
                                      <p:tavLst>
                                        <p:tav tm="0">
                                          <p:val>
                                            <p:fltVal val="0"/>
                                          </p:val>
                                        </p:tav>
                                        <p:tav tm="100000">
                                          <p:val>
                                            <p:strVal val="#ppt_w"/>
                                          </p:val>
                                        </p:tav>
                                      </p:tavLst>
                                    </p:anim>
                                    <p:anim calcmode="lin" valueType="num">
                                      <p:cBhvr>
                                        <p:cTn id="23" dur="500" fill="hold"/>
                                        <p:tgtEl>
                                          <p:spTgt spid="57"/>
                                        </p:tgtEl>
                                        <p:attrNameLst>
                                          <p:attrName>ppt_h</p:attrName>
                                        </p:attrNameLst>
                                      </p:cBhvr>
                                      <p:tavLst>
                                        <p:tav tm="0">
                                          <p:val>
                                            <p:fltVal val="0"/>
                                          </p:val>
                                        </p:tav>
                                        <p:tav tm="100000">
                                          <p:val>
                                            <p:strVal val="#ppt_h"/>
                                          </p:val>
                                        </p:tav>
                                      </p:tavLst>
                                    </p:anim>
                                    <p:animEffect transition="in" filter="fade">
                                      <p:cBhvr>
                                        <p:cTn id="24" dur="500"/>
                                        <p:tgtEl>
                                          <p:spTgt spid="57"/>
                                        </p:tgtEl>
                                      </p:cBhvr>
                                    </p:animEffect>
                                  </p:childTnLst>
                                </p:cTn>
                              </p:par>
                              <p:par>
                                <p:cTn id="25" presetID="53" presetClass="entr" presetSubtype="16" fill="hold" nodeType="withEffect">
                                  <p:stCondLst>
                                    <p:cond delay="0"/>
                                  </p:stCondLst>
                                  <p:childTnLst>
                                    <p:set>
                                      <p:cBhvr>
                                        <p:cTn id="26" dur="1" fill="hold">
                                          <p:stCondLst>
                                            <p:cond delay="0"/>
                                          </p:stCondLst>
                                        </p:cTn>
                                        <p:tgtEl>
                                          <p:spTgt spid="58"/>
                                        </p:tgtEl>
                                        <p:attrNameLst>
                                          <p:attrName>style.visibility</p:attrName>
                                        </p:attrNameLst>
                                      </p:cBhvr>
                                      <p:to>
                                        <p:strVal val="visible"/>
                                      </p:to>
                                    </p:set>
                                    <p:anim calcmode="lin" valueType="num">
                                      <p:cBhvr>
                                        <p:cTn id="27" dur="500" fill="hold"/>
                                        <p:tgtEl>
                                          <p:spTgt spid="58"/>
                                        </p:tgtEl>
                                        <p:attrNameLst>
                                          <p:attrName>ppt_w</p:attrName>
                                        </p:attrNameLst>
                                      </p:cBhvr>
                                      <p:tavLst>
                                        <p:tav tm="0">
                                          <p:val>
                                            <p:fltVal val="0"/>
                                          </p:val>
                                        </p:tav>
                                        <p:tav tm="100000">
                                          <p:val>
                                            <p:strVal val="#ppt_w"/>
                                          </p:val>
                                        </p:tav>
                                      </p:tavLst>
                                    </p:anim>
                                    <p:anim calcmode="lin" valueType="num">
                                      <p:cBhvr>
                                        <p:cTn id="28" dur="500" fill="hold"/>
                                        <p:tgtEl>
                                          <p:spTgt spid="58"/>
                                        </p:tgtEl>
                                        <p:attrNameLst>
                                          <p:attrName>ppt_h</p:attrName>
                                        </p:attrNameLst>
                                      </p:cBhvr>
                                      <p:tavLst>
                                        <p:tav tm="0">
                                          <p:val>
                                            <p:fltVal val="0"/>
                                          </p:val>
                                        </p:tav>
                                        <p:tav tm="100000">
                                          <p:val>
                                            <p:strVal val="#ppt_h"/>
                                          </p:val>
                                        </p:tav>
                                      </p:tavLst>
                                    </p:anim>
                                    <p:animEffect transition="in" filter="fade">
                                      <p:cBhvr>
                                        <p:cTn id="29" dur="500"/>
                                        <p:tgtEl>
                                          <p:spTgt spid="58"/>
                                        </p:tgtEl>
                                      </p:cBhvr>
                                    </p:animEffect>
                                  </p:childTnLst>
                                </p:cTn>
                              </p:par>
                              <p:par>
                                <p:cTn id="30" presetID="53" presetClass="entr" presetSubtype="16" fill="hold" nodeType="withEffect">
                                  <p:stCondLst>
                                    <p:cond delay="0"/>
                                  </p:stCondLst>
                                  <p:childTnLst>
                                    <p:set>
                                      <p:cBhvr>
                                        <p:cTn id="31" dur="1" fill="hold">
                                          <p:stCondLst>
                                            <p:cond delay="0"/>
                                          </p:stCondLst>
                                        </p:cTn>
                                        <p:tgtEl>
                                          <p:spTgt spid="59"/>
                                        </p:tgtEl>
                                        <p:attrNameLst>
                                          <p:attrName>style.visibility</p:attrName>
                                        </p:attrNameLst>
                                      </p:cBhvr>
                                      <p:to>
                                        <p:strVal val="visible"/>
                                      </p:to>
                                    </p:set>
                                    <p:anim calcmode="lin" valueType="num">
                                      <p:cBhvr>
                                        <p:cTn id="32" dur="500" fill="hold"/>
                                        <p:tgtEl>
                                          <p:spTgt spid="59"/>
                                        </p:tgtEl>
                                        <p:attrNameLst>
                                          <p:attrName>ppt_w</p:attrName>
                                        </p:attrNameLst>
                                      </p:cBhvr>
                                      <p:tavLst>
                                        <p:tav tm="0">
                                          <p:val>
                                            <p:fltVal val="0"/>
                                          </p:val>
                                        </p:tav>
                                        <p:tav tm="100000">
                                          <p:val>
                                            <p:strVal val="#ppt_w"/>
                                          </p:val>
                                        </p:tav>
                                      </p:tavLst>
                                    </p:anim>
                                    <p:anim calcmode="lin" valueType="num">
                                      <p:cBhvr>
                                        <p:cTn id="33" dur="500" fill="hold"/>
                                        <p:tgtEl>
                                          <p:spTgt spid="59"/>
                                        </p:tgtEl>
                                        <p:attrNameLst>
                                          <p:attrName>ppt_h</p:attrName>
                                        </p:attrNameLst>
                                      </p:cBhvr>
                                      <p:tavLst>
                                        <p:tav tm="0">
                                          <p:val>
                                            <p:fltVal val="0"/>
                                          </p:val>
                                        </p:tav>
                                        <p:tav tm="100000">
                                          <p:val>
                                            <p:strVal val="#ppt_h"/>
                                          </p:val>
                                        </p:tav>
                                      </p:tavLst>
                                    </p:anim>
                                    <p:animEffect transition="in" filter="fade">
                                      <p:cBhvr>
                                        <p:cTn id="34" dur="500"/>
                                        <p:tgtEl>
                                          <p:spTgt spid="59"/>
                                        </p:tgtEl>
                                      </p:cBhvr>
                                    </p:animEffect>
                                  </p:childTnLst>
                                </p:cTn>
                              </p:par>
                              <p:par>
                                <p:cTn id="35" presetID="53" presetClass="entr" presetSubtype="16" fill="hold" nodeType="withEffect">
                                  <p:stCondLst>
                                    <p:cond delay="0"/>
                                  </p:stCondLst>
                                  <p:childTnLst>
                                    <p:set>
                                      <p:cBhvr>
                                        <p:cTn id="36" dur="1" fill="hold">
                                          <p:stCondLst>
                                            <p:cond delay="0"/>
                                          </p:stCondLst>
                                        </p:cTn>
                                        <p:tgtEl>
                                          <p:spTgt spid="60"/>
                                        </p:tgtEl>
                                        <p:attrNameLst>
                                          <p:attrName>style.visibility</p:attrName>
                                        </p:attrNameLst>
                                      </p:cBhvr>
                                      <p:to>
                                        <p:strVal val="visible"/>
                                      </p:to>
                                    </p:set>
                                    <p:anim calcmode="lin" valueType="num">
                                      <p:cBhvr>
                                        <p:cTn id="37" dur="500" fill="hold"/>
                                        <p:tgtEl>
                                          <p:spTgt spid="60"/>
                                        </p:tgtEl>
                                        <p:attrNameLst>
                                          <p:attrName>ppt_w</p:attrName>
                                        </p:attrNameLst>
                                      </p:cBhvr>
                                      <p:tavLst>
                                        <p:tav tm="0">
                                          <p:val>
                                            <p:fltVal val="0"/>
                                          </p:val>
                                        </p:tav>
                                        <p:tav tm="100000">
                                          <p:val>
                                            <p:strVal val="#ppt_w"/>
                                          </p:val>
                                        </p:tav>
                                      </p:tavLst>
                                    </p:anim>
                                    <p:anim calcmode="lin" valueType="num">
                                      <p:cBhvr>
                                        <p:cTn id="38" dur="500" fill="hold"/>
                                        <p:tgtEl>
                                          <p:spTgt spid="60"/>
                                        </p:tgtEl>
                                        <p:attrNameLst>
                                          <p:attrName>ppt_h</p:attrName>
                                        </p:attrNameLst>
                                      </p:cBhvr>
                                      <p:tavLst>
                                        <p:tav tm="0">
                                          <p:val>
                                            <p:fltVal val="0"/>
                                          </p:val>
                                        </p:tav>
                                        <p:tav tm="100000">
                                          <p:val>
                                            <p:strVal val="#ppt_h"/>
                                          </p:val>
                                        </p:tav>
                                      </p:tavLst>
                                    </p:anim>
                                    <p:animEffect transition="in" filter="fade">
                                      <p:cBhvr>
                                        <p:cTn id="39" dur="500"/>
                                        <p:tgtEl>
                                          <p:spTgt spid="60"/>
                                        </p:tgtEl>
                                      </p:cBhvr>
                                    </p:animEffect>
                                  </p:childTnLst>
                                </p:cTn>
                              </p:par>
                              <p:par>
                                <p:cTn id="40" presetID="53" presetClass="entr" presetSubtype="16" fill="hold" nodeType="withEffect">
                                  <p:stCondLst>
                                    <p:cond delay="0"/>
                                  </p:stCondLst>
                                  <p:childTnLst>
                                    <p:set>
                                      <p:cBhvr>
                                        <p:cTn id="41" dur="1" fill="hold">
                                          <p:stCondLst>
                                            <p:cond delay="0"/>
                                          </p:stCondLst>
                                        </p:cTn>
                                        <p:tgtEl>
                                          <p:spTgt spid="61"/>
                                        </p:tgtEl>
                                        <p:attrNameLst>
                                          <p:attrName>style.visibility</p:attrName>
                                        </p:attrNameLst>
                                      </p:cBhvr>
                                      <p:to>
                                        <p:strVal val="visible"/>
                                      </p:to>
                                    </p:set>
                                    <p:anim calcmode="lin" valueType="num">
                                      <p:cBhvr>
                                        <p:cTn id="42" dur="500" fill="hold"/>
                                        <p:tgtEl>
                                          <p:spTgt spid="61"/>
                                        </p:tgtEl>
                                        <p:attrNameLst>
                                          <p:attrName>ppt_w</p:attrName>
                                        </p:attrNameLst>
                                      </p:cBhvr>
                                      <p:tavLst>
                                        <p:tav tm="0">
                                          <p:val>
                                            <p:fltVal val="0"/>
                                          </p:val>
                                        </p:tav>
                                        <p:tav tm="100000">
                                          <p:val>
                                            <p:strVal val="#ppt_w"/>
                                          </p:val>
                                        </p:tav>
                                      </p:tavLst>
                                    </p:anim>
                                    <p:anim calcmode="lin" valueType="num">
                                      <p:cBhvr>
                                        <p:cTn id="43" dur="500" fill="hold"/>
                                        <p:tgtEl>
                                          <p:spTgt spid="61"/>
                                        </p:tgtEl>
                                        <p:attrNameLst>
                                          <p:attrName>ppt_h</p:attrName>
                                        </p:attrNameLst>
                                      </p:cBhvr>
                                      <p:tavLst>
                                        <p:tav tm="0">
                                          <p:val>
                                            <p:fltVal val="0"/>
                                          </p:val>
                                        </p:tav>
                                        <p:tav tm="100000">
                                          <p:val>
                                            <p:strVal val="#ppt_h"/>
                                          </p:val>
                                        </p:tav>
                                      </p:tavLst>
                                    </p:anim>
                                    <p:animEffect transition="in" filter="fade">
                                      <p:cBhvr>
                                        <p:cTn id="44" dur="500"/>
                                        <p:tgtEl>
                                          <p:spTgt spid="61"/>
                                        </p:tgtEl>
                                      </p:cBhvr>
                                    </p:animEffect>
                                  </p:childTnLst>
                                </p:cTn>
                              </p:par>
                              <p:par>
                                <p:cTn id="45" presetID="53" presetClass="entr" presetSubtype="16" fill="hold" nodeType="withEffect">
                                  <p:stCondLst>
                                    <p:cond delay="0"/>
                                  </p:stCondLst>
                                  <p:childTnLst>
                                    <p:set>
                                      <p:cBhvr>
                                        <p:cTn id="46" dur="1" fill="hold">
                                          <p:stCondLst>
                                            <p:cond delay="0"/>
                                          </p:stCondLst>
                                        </p:cTn>
                                        <p:tgtEl>
                                          <p:spTgt spid="62"/>
                                        </p:tgtEl>
                                        <p:attrNameLst>
                                          <p:attrName>style.visibility</p:attrName>
                                        </p:attrNameLst>
                                      </p:cBhvr>
                                      <p:to>
                                        <p:strVal val="visible"/>
                                      </p:to>
                                    </p:set>
                                    <p:anim calcmode="lin" valueType="num">
                                      <p:cBhvr>
                                        <p:cTn id="47" dur="500" fill="hold"/>
                                        <p:tgtEl>
                                          <p:spTgt spid="62"/>
                                        </p:tgtEl>
                                        <p:attrNameLst>
                                          <p:attrName>ppt_w</p:attrName>
                                        </p:attrNameLst>
                                      </p:cBhvr>
                                      <p:tavLst>
                                        <p:tav tm="0">
                                          <p:val>
                                            <p:fltVal val="0"/>
                                          </p:val>
                                        </p:tav>
                                        <p:tav tm="100000">
                                          <p:val>
                                            <p:strVal val="#ppt_w"/>
                                          </p:val>
                                        </p:tav>
                                      </p:tavLst>
                                    </p:anim>
                                    <p:anim calcmode="lin" valueType="num">
                                      <p:cBhvr>
                                        <p:cTn id="48" dur="500" fill="hold"/>
                                        <p:tgtEl>
                                          <p:spTgt spid="62"/>
                                        </p:tgtEl>
                                        <p:attrNameLst>
                                          <p:attrName>ppt_h</p:attrName>
                                        </p:attrNameLst>
                                      </p:cBhvr>
                                      <p:tavLst>
                                        <p:tav tm="0">
                                          <p:val>
                                            <p:fltVal val="0"/>
                                          </p:val>
                                        </p:tav>
                                        <p:tav tm="100000">
                                          <p:val>
                                            <p:strVal val="#ppt_h"/>
                                          </p:val>
                                        </p:tav>
                                      </p:tavLst>
                                    </p:anim>
                                    <p:animEffect transition="in" filter="fade">
                                      <p:cBhvr>
                                        <p:cTn id="49" dur="500"/>
                                        <p:tgtEl>
                                          <p:spTgt spid="62"/>
                                        </p:tgtEl>
                                      </p:cBhvr>
                                    </p:animEffect>
                                  </p:childTnLst>
                                </p:cTn>
                              </p:par>
                              <p:par>
                                <p:cTn id="50" presetID="53" presetClass="entr" presetSubtype="16" fill="hold" nodeType="withEffect">
                                  <p:stCondLst>
                                    <p:cond delay="0"/>
                                  </p:stCondLst>
                                  <p:childTnLst>
                                    <p:set>
                                      <p:cBhvr>
                                        <p:cTn id="51" dur="1" fill="hold">
                                          <p:stCondLst>
                                            <p:cond delay="0"/>
                                          </p:stCondLst>
                                        </p:cTn>
                                        <p:tgtEl>
                                          <p:spTgt spid="64"/>
                                        </p:tgtEl>
                                        <p:attrNameLst>
                                          <p:attrName>style.visibility</p:attrName>
                                        </p:attrNameLst>
                                      </p:cBhvr>
                                      <p:to>
                                        <p:strVal val="visible"/>
                                      </p:to>
                                    </p:set>
                                    <p:anim calcmode="lin" valueType="num">
                                      <p:cBhvr>
                                        <p:cTn id="52" dur="500" fill="hold"/>
                                        <p:tgtEl>
                                          <p:spTgt spid="64"/>
                                        </p:tgtEl>
                                        <p:attrNameLst>
                                          <p:attrName>ppt_w</p:attrName>
                                        </p:attrNameLst>
                                      </p:cBhvr>
                                      <p:tavLst>
                                        <p:tav tm="0">
                                          <p:val>
                                            <p:fltVal val="0"/>
                                          </p:val>
                                        </p:tav>
                                        <p:tav tm="100000">
                                          <p:val>
                                            <p:strVal val="#ppt_w"/>
                                          </p:val>
                                        </p:tav>
                                      </p:tavLst>
                                    </p:anim>
                                    <p:anim calcmode="lin" valueType="num">
                                      <p:cBhvr>
                                        <p:cTn id="53" dur="500" fill="hold"/>
                                        <p:tgtEl>
                                          <p:spTgt spid="64"/>
                                        </p:tgtEl>
                                        <p:attrNameLst>
                                          <p:attrName>ppt_h</p:attrName>
                                        </p:attrNameLst>
                                      </p:cBhvr>
                                      <p:tavLst>
                                        <p:tav tm="0">
                                          <p:val>
                                            <p:fltVal val="0"/>
                                          </p:val>
                                        </p:tav>
                                        <p:tav tm="100000">
                                          <p:val>
                                            <p:strVal val="#ppt_h"/>
                                          </p:val>
                                        </p:tav>
                                      </p:tavLst>
                                    </p:anim>
                                    <p:animEffect transition="in" filter="fade">
                                      <p:cBhvr>
                                        <p:cTn id="54" dur="500"/>
                                        <p:tgtEl>
                                          <p:spTgt spid="64"/>
                                        </p:tgtEl>
                                      </p:cBhvr>
                                    </p:animEffect>
                                  </p:childTnLst>
                                </p:cTn>
                              </p:par>
                              <p:par>
                                <p:cTn id="55" presetID="53" presetClass="entr" presetSubtype="16" fill="hold" nodeType="withEffect">
                                  <p:stCondLst>
                                    <p:cond delay="0"/>
                                  </p:stCondLst>
                                  <p:childTnLst>
                                    <p:set>
                                      <p:cBhvr>
                                        <p:cTn id="56" dur="1" fill="hold">
                                          <p:stCondLst>
                                            <p:cond delay="0"/>
                                          </p:stCondLst>
                                        </p:cTn>
                                        <p:tgtEl>
                                          <p:spTgt spid="63"/>
                                        </p:tgtEl>
                                        <p:attrNameLst>
                                          <p:attrName>style.visibility</p:attrName>
                                        </p:attrNameLst>
                                      </p:cBhvr>
                                      <p:to>
                                        <p:strVal val="visible"/>
                                      </p:to>
                                    </p:set>
                                    <p:anim calcmode="lin" valueType="num">
                                      <p:cBhvr>
                                        <p:cTn id="57" dur="500" fill="hold"/>
                                        <p:tgtEl>
                                          <p:spTgt spid="63"/>
                                        </p:tgtEl>
                                        <p:attrNameLst>
                                          <p:attrName>ppt_w</p:attrName>
                                        </p:attrNameLst>
                                      </p:cBhvr>
                                      <p:tavLst>
                                        <p:tav tm="0">
                                          <p:val>
                                            <p:fltVal val="0"/>
                                          </p:val>
                                        </p:tav>
                                        <p:tav tm="100000">
                                          <p:val>
                                            <p:strVal val="#ppt_w"/>
                                          </p:val>
                                        </p:tav>
                                      </p:tavLst>
                                    </p:anim>
                                    <p:anim calcmode="lin" valueType="num">
                                      <p:cBhvr>
                                        <p:cTn id="58" dur="500" fill="hold"/>
                                        <p:tgtEl>
                                          <p:spTgt spid="63"/>
                                        </p:tgtEl>
                                        <p:attrNameLst>
                                          <p:attrName>ppt_h</p:attrName>
                                        </p:attrNameLst>
                                      </p:cBhvr>
                                      <p:tavLst>
                                        <p:tav tm="0">
                                          <p:val>
                                            <p:fltVal val="0"/>
                                          </p:val>
                                        </p:tav>
                                        <p:tav tm="100000">
                                          <p:val>
                                            <p:strVal val="#ppt_h"/>
                                          </p:val>
                                        </p:tav>
                                      </p:tavLst>
                                    </p:anim>
                                    <p:animEffect transition="in" filter="fade">
                                      <p:cBhvr>
                                        <p:cTn id="59" dur="500"/>
                                        <p:tgtEl>
                                          <p:spTgt spid="63"/>
                                        </p:tgtEl>
                                      </p:cBhvr>
                                    </p:animEffect>
                                  </p:childTnLst>
                                </p:cTn>
                              </p:par>
                              <p:par>
                                <p:cTn id="60" presetID="53" presetClass="entr" presetSubtype="16" fill="hold" nodeType="withEffect">
                                  <p:stCondLst>
                                    <p:cond delay="0"/>
                                  </p:stCondLst>
                                  <p:childTnLst>
                                    <p:set>
                                      <p:cBhvr>
                                        <p:cTn id="61" dur="1" fill="hold">
                                          <p:stCondLst>
                                            <p:cond delay="0"/>
                                          </p:stCondLst>
                                        </p:cTn>
                                        <p:tgtEl>
                                          <p:spTgt spid="65"/>
                                        </p:tgtEl>
                                        <p:attrNameLst>
                                          <p:attrName>style.visibility</p:attrName>
                                        </p:attrNameLst>
                                      </p:cBhvr>
                                      <p:to>
                                        <p:strVal val="visible"/>
                                      </p:to>
                                    </p:set>
                                    <p:anim calcmode="lin" valueType="num">
                                      <p:cBhvr>
                                        <p:cTn id="62" dur="500" fill="hold"/>
                                        <p:tgtEl>
                                          <p:spTgt spid="65"/>
                                        </p:tgtEl>
                                        <p:attrNameLst>
                                          <p:attrName>ppt_w</p:attrName>
                                        </p:attrNameLst>
                                      </p:cBhvr>
                                      <p:tavLst>
                                        <p:tav tm="0">
                                          <p:val>
                                            <p:fltVal val="0"/>
                                          </p:val>
                                        </p:tav>
                                        <p:tav tm="100000">
                                          <p:val>
                                            <p:strVal val="#ppt_w"/>
                                          </p:val>
                                        </p:tav>
                                      </p:tavLst>
                                    </p:anim>
                                    <p:anim calcmode="lin" valueType="num">
                                      <p:cBhvr>
                                        <p:cTn id="63" dur="500" fill="hold"/>
                                        <p:tgtEl>
                                          <p:spTgt spid="65"/>
                                        </p:tgtEl>
                                        <p:attrNameLst>
                                          <p:attrName>ppt_h</p:attrName>
                                        </p:attrNameLst>
                                      </p:cBhvr>
                                      <p:tavLst>
                                        <p:tav tm="0">
                                          <p:val>
                                            <p:fltVal val="0"/>
                                          </p:val>
                                        </p:tav>
                                        <p:tav tm="100000">
                                          <p:val>
                                            <p:strVal val="#ppt_h"/>
                                          </p:val>
                                        </p:tav>
                                      </p:tavLst>
                                    </p:anim>
                                    <p:animEffect transition="in" filter="fade">
                                      <p:cBhvr>
                                        <p:cTn id="64" dur="500"/>
                                        <p:tgtEl>
                                          <p:spTgt spid="65"/>
                                        </p:tgtEl>
                                      </p:cBhvr>
                                    </p:animEffect>
                                  </p:childTnLst>
                                </p:cTn>
                              </p:par>
                            </p:childTnLst>
                          </p:cTn>
                        </p:par>
                        <p:par>
                          <p:cTn id="65" fill="hold">
                            <p:stCondLst>
                              <p:cond delay="500"/>
                            </p:stCondLst>
                            <p:childTnLst>
                              <p:par>
                                <p:cTn id="66" presetID="2" presetClass="entr" presetSubtype="8" fill="hold" grpId="0" nodeType="afterEffect">
                                  <p:stCondLst>
                                    <p:cond delay="0"/>
                                  </p:stCondLst>
                                  <p:childTnLst>
                                    <p:set>
                                      <p:cBhvr>
                                        <p:cTn id="67" dur="1" fill="hold">
                                          <p:stCondLst>
                                            <p:cond delay="0"/>
                                          </p:stCondLst>
                                        </p:cTn>
                                        <p:tgtEl>
                                          <p:spTgt spid="127">
                                            <p:txEl>
                                              <p:pRg st="0" end="0"/>
                                            </p:txEl>
                                          </p:spTgt>
                                        </p:tgtEl>
                                        <p:attrNameLst>
                                          <p:attrName>style.visibility</p:attrName>
                                        </p:attrNameLst>
                                      </p:cBhvr>
                                      <p:to>
                                        <p:strVal val="visible"/>
                                      </p:to>
                                    </p:set>
                                    <p:anim calcmode="lin" valueType="num">
                                      <p:cBhvr additive="base">
                                        <p:cTn id="68" dur="250" fill="hold"/>
                                        <p:tgtEl>
                                          <p:spTgt spid="127">
                                            <p:txEl>
                                              <p:pRg st="0" end="0"/>
                                            </p:txEl>
                                          </p:spTgt>
                                        </p:tgtEl>
                                        <p:attrNameLst>
                                          <p:attrName>ppt_x</p:attrName>
                                        </p:attrNameLst>
                                      </p:cBhvr>
                                      <p:tavLst>
                                        <p:tav tm="0">
                                          <p:val>
                                            <p:strVal val="0-#ppt_w/2"/>
                                          </p:val>
                                        </p:tav>
                                        <p:tav tm="100000">
                                          <p:val>
                                            <p:strVal val="#ppt_x"/>
                                          </p:val>
                                        </p:tav>
                                      </p:tavLst>
                                    </p:anim>
                                    <p:anim calcmode="lin" valueType="num">
                                      <p:cBhvr additive="base">
                                        <p:cTn id="69" dur="250" fill="hold"/>
                                        <p:tgtEl>
                                          <p:spTgt spid="127">
                                            <p:txEl>
                                              <p:pRg st="0" end="0"/>
                                            </p:txEl>
                                          </p:spTgt>
                                        </p:tgtEl>
                                        <p:attrNameLst>
                                          <p:attrName>ppt_y</p:attrName>
                                        </p:attrNameLst>
                                      </p:cBhvr>
                                      <p:tavLst>
                                        <p:tav tm="0">
                                          <p:val>
                                            <p:strVal val="#ppt_y"/>
                                          </p:val>
                                        </p:tav>
                                        <p:tav tm="100000">
                                          <p:val>
                                            <p:strVal val="#ppt_y"/>
                                          </p:val>
                                        </p:tav>
                                      </p:tavLst>
                                    </p:anim>
                                  </p:childTnLst>
                                </p:cTn>
                              </p:par>
                              <p:par>
                                <p:cTn id="70" presetID="2" presetClass="entr" presetSubtype="8" fill="hold" grpId="0" nodeType="withEffect">
                                  <p:stCondLst>
                                    <p:cond delay="1000"/>
                                  </p:stCondLst>
                                  <p:childTnLst>
                                    <p:set>
                                      <p:cBhvr>
                                        <p:cTn id="71" dur="1" fill="hold">
                                          <p:stCondLst>
                                            <p:cond delay="0"/>
                                          </p:stCondLst>
                                        </p:cTn>
                                        <p:tgtEl>
                                          <p:spTgt spid="129">
                                            <p:txEl>
                                              <p:pRg st="0" end="0"/>
                                            </p:txEl>
                                          </p:spTgt>
                                        </p:tgtEl>
                                        <p:attrNameLst>
                                          <p:attrName>style.visibility</p:attrName>
                                        </p:attrNameLst>
                                      </p:cBhvr>
                                      <p:to>
                                        <p:strVal val="visible"/>
                                      </p:to>
                                    </p:set>
                                    <p:anim calcmode="lin" valueType="num">
                                      <p:cBhvr additive="base">
                                        <p:cTn id="72" dur="250" fill="hold"/>
                                        <p:tgtEl>
                                          <p:spTgt spid="129">
                                            <p:txEl>
                                              <p:pRg st="0" end="0"/>
                                            </p:txEl>
                                          </p:spTgt>
                                        </p:tgtEl>
                                        <p:attrNameLst>
                                          <p:attrName>ppt_x</p:attrName>
                                        </p:attrNameLst>
                                      </p:cBhvr>
                                      <p:tavLst>
                                        <p:tav tm="0">
                                          <p:val>
                                            <p:strVal val="0-#ppt_w/2"/>
                                          </p:val>
                                        </p:tav>
                                        <p:tav tm="100000">
                                          <p:val>
                                            <p:strVal val="#ppt_x"/>
                                          </p:val>
                                        </p:tav>
                                      </p:tavLst>
                                    </p:anim>
                                    <p:anim calcmode="lin" valueType="num">
                                      <p:cBhvr additive="base">
                                        <p:cTn id="73" dur="250" fill="hold"/>
                                        <p:tgtEl>
                                          <p:spTgt spid="129">
                                            <p:txEl>
                                              <p:pRg st="0" end="0"/>
                                            </p:txEl>
                                          </p:spTgt>
                                        </p:tgtEl>
                                        <p:attrNameLst>
                                          <p:attrName>ppt_y</p:attrName>
                                        </p:attrNameLst>
                                      </p:cBhvr>
                                      <p:tavLst>
                                        <p:tav tm="0">
                                          <p:val>
                                            <p:strVal val="#ppt_y"/>
                                          </p:val>
                                        </p:tav>
                                        <p:tav tm="100000">
                                          <p:val>
                                            <p:strVal val="#ppt_y"/>
                                          </p:val>
                                        </p:tav>
                                      </p:tavLst>
                                    </p:anim>
                                  </p:childTnLst>
                                </p:cTn>
                              </p:par>
                              <p:par>
                                <p:cTn id="74" presetID="2" presetClass="entr" presetSubtype="8" fill="hold" grpId="0" nodeType="withEffect">
                                  <p:stCondLst>
                                    <p:cond delay="200"/>
                                  </p:stCondLst>
                                  <p:childTnLst>
                                    <p:set>
                                      <p:cBhvr>
                                        <p:cTn id="75" dur="1" fill="hold">
                                          <p:stCondLst>
                                            <p:cond delay="0"/>
                                          </p:stCondLst>
                                        </p:cTn>
                                        <p:tgtEl>
                                          <p:spTgt spid="131">
                                            <p:txEl>
                                              <p:pRg st="0" end="0"/>
                                            </p:txEl>
                                          </p:spTgt>
                                        </p:tgtEl>
                                        <p:attrNameLst>
                                          <p:attrName>style.visibility</p:attrName>
                                        </p:attrNameLst>
                                      </p:cBhvr>
                                      <p:to>
                                        <p:strVal val="visible"/>
                                      </p:to>
                                    </p:set>
                                    <p:anim calcmode="lin" valueType="num">
                                      <p:cBhvr additive="base">
                                        <p:cTn id="76" dur="250" fill="hold"/>
                                        <p:tgtEl>
                                          <p:spTgt spid="131">
                                            <p:txEl>
                                              <p:pRg st="0" end="0"/>
                                            </p:txEl>
                                          </p:spTgt>
                                        </p:tgtEl>
                                        <p:attrNameLst>
                                          <p:attrName>ppt_x</p:attrName>
                                        </p:attrNameLst>
                                      </p:cBhvr>
                                      <p:tavLst>
                                        <p:tav tm="0">
                                          <p:val>
                                            <p:strVal val="0-#ppt_w/2"/>
                                          </p:val>
                                        </p:tav>
                                        <p:tav tm="100000">
                                          <p:val>
                                            <p:strVal val="#ppt_x"/>
                                          </p:val>
                                        </p:tav>
                                      </p:tavLst>
                                    </p:anim>
                                    <p:anim calcmode="lin" valueType="num">
                                      <p:cBhvr additive="base">
                                        <p:cTn id="77" dur="250" fill="hold"/>
                                        <p:tgtEl>
                                          <p:spTgt spid="131">
                                            <p:txEl>
                                              <p:pRg st="0" end="0"/>
                                            </p:txEl>
                                          </p:spTgt>
                                        </p:tgtEl>
                                        <p:attrNameLst>
                                          <p:attrName>ppt_y</p:attrName>
                                        </p:attrNameLst>
                                      </p:cBhvr>
                                      <p:tavLst>
                                        <p:tav tm="0">
                                          <p:val>
                                            <p:strVal val="#ppt_y"/>
                                          </p:val>
                                        </p:tav>
                                        <p:tav tm="100000">
                                          <p:val>
                                            <p:strVal val="#ppt_y"/>
                                          </p:val>
                                        </p:tav>
                                      </p:tavLst>
                                    </p:anim>
                                  </p:childTnLst>
                                </p:cTn>
                              </p:par>
                              <p:par>
                                <p:cTn id="78" presetID="2" presetClass="entr" presetSubtype="8" fill="hold" grpId="0" nodeType="withEffect">
                                  <p:stCondLst>
                                    <p:cond delay="800"/>
                                  </p:stCondLst>
                                  <p:childTnLst>
                                    <p:set>
                                      <p:cBhvr>
                                        <p:cTn id="79" dur="1" fill="hold">
                                          <p:stCondLst>
                                            <p:cond delay="0"/>
                                          </p:stCondLst>
                                        </p:cTn>
                                        <p:tgtEl>
                                          <p:spTgt spid="133">
                                            <p:txEl>
                                              <p:pRg st="0" end="0"/>
                                            </p:txEl>
                                          </p:spTgt>
                                        </p:tgtEl>
                                        <p:attrNameLst>
                                          <p:attrName>style.visibility</p:attrName>
                                        </p:attrNameLst>
                                      </p:cBhvr>
                                      <p:to>
                                        <p:strVal val="visible"/>
                                      </p:to>
                                    </p:set>
                                    <p:anim calcmode="lin" valueType="num">
                                      <p:cBhvr additive="base">
                                        <p:cTn id="80" dur="250" fill="hold"/>
                                        <p:tgtEl>
                                          <p:spTgt spid="133">
                                            <p:txEl>
                                              <p:pRg st="0" end="0"/>
                                            </p:txEl>
                                          </p:spTgt>
                                        </p:tgtEl>
                                        <p:attrNameLst>
                                          <p:attrName>ppt_x</p:attrName>
                                        </p:attrNameLst>
                                      </p:cBhvr>
                                      <p:tavLst>
                                        <p:tav tm="0">
                                          <p:val>
                                            <p:strVal val="0-#ppt_w/2"/>
                                          </p:val>
                                        </p:tav>
                                        <p:tav tm="100000">
                                          <p:val>
                                            <p:strVal val="#ppt_x"/>
                                          </p:val>
                                        </p:tav>
                                      </p:tavLst>
                                    </p:anim>
                                    <p:anim calcmode="lin" valueType="num">
                                      <p:cBhvr additive="base">
                                        <p:cTn id="81" dur="250" fill="hold"/>
                                        <p:tgtEl>
                                          <p:spTgt spid="133">
                                            <p:txEl>
                                              <p:pRg st="0" end="0"/>
                                            </p:txEl>
                                          </p:spTgt>
                                        </p:tgtEl>
                                        <p:attrNameLst>
                                          <p:attrName>ppt_y</p:attrName>
                                        </p:attrNameLst>
                                      </p:cBhvr>
                                      <p:tavLst>
                                        <p:tav tm="0">
                                          <p:val>
                                            <p:strVal val="#ppt_y"/>
                                          </p:val>
                                        </p:tav>
                                        <p:tav tm="100000">
                                          <p:val>
                                            <p:strVal val="#ppt_y"/>
                                          </p:val>
                                        </p:tav>
                                      </p:tavLst>
                                    </p:anim>
                                  </p:childTnLst>
                                </p:cTn>
                              </p:par>
                              <p:par>
                                <p:cTn id="82" presetID="2" presetClass="entr" presetSubtype="8" fill="hold" grpId="0" nodeType="withEffect">
                                  <p:stCondLst>
                                    <p:cond delay="600"/>
                                  </p:stCondLst>
                                  <p:childTnLst>
                                    <p:set>
                                      <p:cBhvr>
                                        <p:cTn id="83" dur="1" fill="hold">
                                          <p:stCondLst>
                                            <p:cond delay="0"/>
                                          </p:stCondLst>
                                        </p:cTn>
                                        <p:tgtEl>
                                          <p:spTgt spid="135">
                                            <p:txEl>
                                              <p:pRg st="0" end="0"/>
                                            </p:txEl>
                                          </p:spTgt>
                                        </p:tgtEl>
                                        <p:attrNameLst>
                                          <p:attrName>style.visibility</p:attrName>
                                        </p:attrNameLst>
                                      </p:cBhvr>
                                      <p:to>
                                        <p:strVal val="visible"/>
                                      </p:to>
                                    </p:set>
                                    <p:anim calcmode="lin" valueType="num">
                                      <p:cBhvr additive="base">
                                        <p:cTn id="84" dur="250" fill="hold"/>
                                        <p:tgtEl>
                                          <p:spTgt spid="135">
                                            <p:txEl>
                                              <p:pRg st="0" end="0"/>
                                            </p:txEl>
                                          </p:spTgt>
                                        </p:tgtEl>
                                        <p:attrNameLst>
                                          <p:attrName>ppt_x</p:attrName>
                                        </p:attrNameLst>
                                      </p:cBhvr>
                                      <p:tavLst>
                                        <p:tav tm="0">
                                          <p:val>
                                            <p:strVal val="0-#ppt_w/2"/>
                                          </p:val>
                                        </p:tav>
                                        <p:tav tm="100000">
                                          <p:val>
                                            <p:strVal val="#ppt_x"/>
                                          </p:val>
                                        </p:tav>
                                      </p:tavLst>
                                    </p:anim>
                                    <p:anim calcmode="lin" valueType="num">
                                      <p:cBhvr additive="base">
                                        <p:cTn id="85" dur="250" fill="hold"/>
                                        <p:tgtEl>
                                          <p:spTgt spid="135">
                                            <p:txEl>
                                              <p:pRg st="0" end="0"/>
                                            </p:txEl>
                                          </p:spTgt>
                                        </p:tgtEl>
                                        <p:attrNameLst>
                                          <p:attrName>ppt_y</p:attrName>
                                        </p:attrNameLst>
                                      </p:cBhvr>
                                      <p:tavLst>
                                        <p:tav tm="0">
                                          <p:val>
                                            <p:strVal val="#ppt_y"/>
                                          </p:val>
                                        </p:tav>
                                        <p:tav tm="100000">
                                          <p:val>
                                            <p:strVal val="#ppt_y"/>
                                          </p:val>
                                        </p:tav>
                                      </p:tavLst>
                                    </p:anim>
                                  </p:childTnLst>
                                </p:cTn>
                              </p:par>
                              <p:par>
                                <p:cTn id="86" presetID="2" presetClass="entr" presetSubtype="8" fill="hold" grpId="0" nodeType="withEffect">
                                  <p:stCondLst>
                                    <p:cond delay="400"/>
                                  </p:stCondLst>
                                  <p:childTnLst>
                                    <p:set>
                                      <p:cBhvr>
                                        <p:cTn id="87" dur="1" fill="hold">
                                          <p:stCondLst>
                                            <p:cond delay="0"/>
                                          </p:stCondLst>
                                        </p:cTn>
                                        <p:tgtEl>
                                          <p:spTgt spid="137">
                                            <p:txEl>
                                              <p:pRg st="0" end="0"/>
                                            </p:txEl>
                                          </p:spTgt>
                                        </p:tgtEl>
                                        <p:attrNameLst>
                                          <p:attrName>style.visibility</p:attrName>
                                        </p:attrNameLst>
                                      </p:cBhvr>
                                      <p:to>
                                        <p:strVal val="visible"/>
                                      </p:to>
                                    </p:set>
                                    <p:anim calcmode="lin" valueType="num">
                                      <p:cBhvr additive="base">
                                        <p:cTn id="88" dur="250" fill="hold"/>
                                        <p:tgtEl>
                                          <p:spTgt spid="137">
                                            <p:txEl>
                                              <p:pRg st="0" end="0"/>
                                            </p:txEl>
                                          </p:spTgt>
                                        </p:tgtEl>
                                        <p:attrNameLst>
                                          <p:attrName>ppt_x</p:attrName>
                                        </p:attrNameLst>
                                      </p:cBhvr>
                                      <p:tavLst>
                                        <p:tav tm="0">
                                          <p:val>
                                            <p:strVal val="0-#ppt_w/2"/>
                                          </p:val>
                                        </p:tav>
                                        <p:tav tm="100000">
                                          <p:val>
                                            <p:strVal val="#ppt_x"/>
                                          </p:val>
                                        </p:tav>
                                      </p:tavLst>
                                    </p:anim>
                                    <p:anim calcmode="lin" valueType="num">
                                      <p:cBhvr additive="base">
                                        <p:cTn id="89" dur="250" fill="hold"/>
                                        <p:tgtEl>
                                          <p:spTgt spid="137">
                                            <p:txEl>
                                              <p:pRg st="0" end="0"/>
                                            </p:txEl>
                                          </p:spTgt>
                                        </p:tgtEl>
                                        <p:attrNameLst>
                                          <p:attrName>ppt_y</p:attrName>
                                        </p:attrNameLst>
                                      </p:cBhvr>
                                      <p:tavLst>
                                        <p:tav tm="0">
                                          <p:val>
                                            <p:strVal val="#ppt_y"/>
                                          </p:val>
                                        </p:tav>
                                        <p:tav tm="100000">
                                          <p:val>
                                            <p:strVal val="#ppt_y"/>
                                          </p:val>
                                        </p:tav>
                                      </p:tavLst>
                                    </p:anim>
                                  </p:childTnLst>
                                </p:cTn>
                              </p:par>
                              <p:par>
                                <p:cTn id="90" presetID="2" presetClass="entr" presetSubtype="2" fill="hold" grpId="0" nodeType="withEffect">
                                  <p:stCondLst>
                                    <p:cond delay="2200"/>
                                  </p:stCondLst>
                                  <p:childTnLst>
                                    <p:set>
                                      <p:cBhvr>
                                        <p:cTn id="91" dur="1" fill="hold">
                                          <p:stCondLst>
                                            <p:cond delay="0"/>
                                          </p:stCondLst>
                                        </p:cTn>
                                        <p:tgtEl>
                                          <p:spTgt spid="139">
                                            <p:txEl>
                                              <p:pRg st="0" end="0"/>
                                            </p:txEl>
                                          </p:spTgt>
                                        </p:tgtEl>
                                        <p:attrNameLst>
                                          <p:attrName>style.visibility</p:attrName>
                                        </p:attrNameLst>
                                      </p:cBhvr>
                                      <p:to>
                                        <p:strVal val="visible"/>
                                      </p:to>
                                    </p:set>
                                    <p:anim calcmode="lin" valueType="num">
                                      <p:cBhvr additive="base">
                                        <p:cTn id="92" dur="250" fill="hold"/>
                                        <p:tgtEl>
                                          <p:spTgt spid="139">
                                            <p:txEl>
                                              <p:pRg st="0" end="0"/>
                                            </p:txEl>
                                          </p:spTgt>
                                        </p:tgtEl>
                                        <p:attrNameLst>
                                          <p:attrName>ppt_x</p:attrName>
                                        </p:attrNameLst>
                                      </p:cBhvr>
                                      <p:tavLst>
                                        <p:tav tm="0">
                                          <p:val>
                                            <p:strVal val="1+#ppt_w/2"/>
                                          </p:val>
                                        </p:tav>
                                        <p:tav tm="100000">
                                          <p:val>
                                            <p:strVal val="#ppt_x"/>
                                          </p:val>
                                        </p:tav>
                                      </p:tavLst>
                                    </p:anim>
                                    <p:anim calcmode="lin" valueType="num">
                                      <p:cBhvr additive="base">
                                        <p:cTn id="93" dur="250" fill="hold"/>
                                        <p:tgtEl>
                                          <p:spTgt spid="139">
                                            <p:txEl>
                                              <p:pRg st="0" end="0"/>
                                            </p:txEl>
                                          </p:spTgt>
                                        </p:tgtEl>
                                        <p:attrNameLst>
                                          <p:attrName>ppt_y</p:attrName>
                                        </p:attrNameLst>
                                      </p:cBhvr>
                                      <p:tavLst>
                                        <p:tav tm="0">
                                          <p:val>
                                            <p:strVal val="#ppt_y"/>
                                          </p:val>
                                        </p:tav>
                                        <p:tav tm="100000">
                                          <p:val>
                                            <p:strVal val="#ppt_y"/>
                                          </p:val>
                                        </p:tav>
                                      </p:tavLst>
                                    </p:anim>
                                  </p:childTnLst>
                                </p:cTn>
                              </p:par>
                              <p:par>
                                <p:cTn id="94" presetID="2" presetClass="entr" presetSubtype="2" fill="hold" grpId="0" nodeType="withEffect">
                                  <p:stCondLst>
                                    <p:cond delay="2000"/>
                                  </p:stCondLst>
                                  <p:childTnLst>
                                    <p:set>
                                      <p:cBhvr>
                                        <p:cTn id="95" dur="1" fill="hold">
                                          <p:stCondLst>
                                            <p:cond delay="0"/>
                                          </p:stCondLst>
                                        </p:cTn>
                                        <p:tgtEl>
                                          <p:spTgt spid="141">
                                            <p:txEl>
                                              <p:pRg st="0" end="0"/>
                                            </p:txEl>
                                          </p:spTgt>
                                        </p:tgtEl>
                                        <p:attrNameLst>
                                          <p:attrName>style.visibility</p:attrName>
                                        </p:attrNameLst>
                                      </p:cBhvr>
                                      <p:to>
                                        <p:strVal val="visible"/>
                                      </p:to>
                                    </p:set>
                                    <p:anim calcmode="lin" valueType="num">
                                      <p:cBhvr additive="base">
                                        <p:cTn id="96" dur="250" fill="hold"/>
                                        <p:tgtEl>
                                          <p:spTgt spid="141">
                                            <p:txEl>
                                              <p:pRg st="0" end="0"/>
                                            </p:txEl>
                                          </p:spTgt>
                                        </p:tgtEl>
                                        <p:attrNameLst>
                                          <p:attrName>ppt_x</p:attrName>
                                        </p:attrNameLst>
                                      </p:cBhvr>
                                      <p:tavLst>
                                        <p:tav tm="0">
                                          <p:val>
                                            <p:strVal val="1+#ppt_w/2"/>
                                          </p:val>
                                        </p:tav>
                                        <p:tav tm="100000">
                                          <p:val>
                                            <p:strVal val="#ppt_x"/>
                                          </p:val>
                                        </p:tav>
                                      </p:tavLst>
                                    </p:anim>
                                    <p:anim calcmode="lin" valueType="num">
                                      <p:cBhvr additive="base">
                                        <p:cTn id="97" dur="250" fill="hold"/>
                                        <p:tgtEl>
                                          <p:spTgt spid="141">
                                            <p:txEl>
                                              <p:pRg st="0" end="0"/>
                                            </p:txEl>
                                          </p:spTgt>
                                        </p:tgtEl>
                                        <p:attrNameLst>
                                          <p:attrName>ppt_y</p:attrName>
                                        </p:attrNameLst>
                                      </p:cBhvr>
                                      <p:tavLst>
                                        <p:tav tm="0">
                                          <p:val>
                                            <p:strVal val="#ppt_y"/>
                                          </p:val>
                                        </p:tav>
                                        <p:tav tm="100000">
                                          <p:val>
                                            <p:strVal val="#ppt_y"/>
                                          </p:val>
                                        </p:tav>
                                      </p:tavLst>
                                    </p:anim>
                                  </p:childTnLst>
                                </p:cTn>
                              </p:par>
                              <p:par>
                                <p:cTn id="98" presetID="2" presetClass="entr" presetSubtype="2" fill="hold" grpId="0" nodeType="withEffect">
                                  <p:stCondLst>
                                    <p:cond delay="1800"/>
                                  </p:stCondLst>
                                  <p:childTnLst>
                                    <p:set>
                                      <p:cBhvr>
                                        <p:cTn id="99" dur="1" fill="hold">
                                          <p:stCondLst>
                                            <p:cond delay="0"/>
                                          </p:stCondLst>
                                        </p:cTn>
                                        <p:tgtEl>
                                          <p:spTgt spid="143">
                                            <p:txEl>
                                              <p:pRg st="0" end="0"/>
                                            </p:txEl>
                                          </p:spTgt>
                                        </p:tgtEl>
                                        <p:attrNameLst>
                                          <p:attrName>style.visibility</p:attrName>
                                        </p:attrNameLst>
                                      </p:cBhvr>
                                      <p:to>
                                        <p:strVal val="visible"/>
                                      </p:to>
                                    </p:set>
                                    <p:anim calcmode="lin" valueType="num">
                                      <p:cBhvr additive="base">
                                        <p:cTn id="100" dur="250" fill="hold"/>
                                        <p:tgtEl>
                                          <p:spTgt spid="143">
                                            <p:txEl>
                                              <p:pRg st="0" end="0"/>
                                            </p:txEl>
                                          </p:spTgt>
                                        </p:tgtEl>
                                        <p:attrNameLst>
                                          <p:attrName>ppt_x</p:attrName>
                                        </p:attrNameLst>
                                      </p:cBhvr>
                                      <p:tavLst>
                                        <p:tav tm="0">
                                          <p:val>
                                            <p:strVal val="1+#ppt_w/2"/>
                                          </p:val>
                                        </p:tav>
                                        <p:tav tm="100000">
                                          <p:val>
                                            <p:strVal val="#ppt_x"/>
                                          </p:val>
                                        </p:tav>
                                      </p:tavLst>
                                    </p:anim>
                                    <p:anim calcmode="lin" valueType="num">
                                      <p:cBhvr additive="base">
                                        <p:cTn id="101" dur="250" fill="hold"/>
                                        <p:tgtEl>
                                          <p:spTgt spid="143">
                                            <p:txEl>
                                              <p:pRg st="0" end="0"/>
                                            </p:txEl>
                                          </p:spTgt>
                                        </p:tgtEl>
                                        <p:attrNameLst>
                                          <p:attrName>ppt_y</p:attrName>
                                        </p:attrNameLst>
                                      </p:cBhvr>
                                      <p:tavLst>
                                        <p:tav tm="0">
                                          <p:val>
                                            <p:strVal val="#ppt_y"/>
                                          </p:val>
                                        </p:tav>
                                        <p:tav tm="100000">
                                          <p:val>
                                            <p:strVal val="#ppt_y"/>
                                          </p:val>
                                        </p:tav>
                                      </p:tavLst>
                                    </p:anim>
                                  </p:childTnLst>
                                </p:cTn>
                              </p:par>
                              <p:par>
                                <p:cTn id="102" presetID="2" presetClass="entr" presetSubtype="2" fill="hold" grpId="0" nodeType="withEffect">
                                  <p:stCondLst>
                                    <p:cond delay="1600"/>
                                  </p:stCondLst>
                                  <p:childTnLst>
                                    <p:set>
                                      <p:cBhvr>
                                        <p:cTn id="103" dur="1" fill="hold">
                                          <p:stCondLst>
                                            <p:cond delay="0"/>
                                          </p:stCondLst>
                                        </p:cTn>
                                        <p:tgtEl>
                                          <p:spTgt spid="145">
                                            <p:txEl>
                                              <p:pRg st="0" end="0"/>
                                            </p:txEl>
                                          </p:spTgt>
                                        </p:tgtEl>
                                        <p:attrNameLst>
                                          <p:attrName>style.visibility</p:attrName>
                                        </p:attrNameLst>
                                      </p:cBhvr>
                                      <p:to>
                                        <p:strVal val="visible"/>
                                      </p:to>
                                    </p:set>
                                    <p:anim calcmode="lin" valueType="num">
                                      <p:cBhvr additive="base">
                                        <p:cTn id="104" dur="250" fill="hold"/>
                                        <p:tgtEl>
                                          <p:spTgt spid="145">
                                            <p:txEl>
                                              <p:pRg st="0" end="0"/>
                                            </p:txEl>
                                          </p:spTgt>
                                        </p:tgtEl>
                                        <p:attrNameLst>
                                          <p:attrName>ppt_x</p:attrName>
                                        </p:attrNameLst>
                                      </p:cBhvr>
                                      <p:tavLst>
                                        <p:tav tm="0">
                                          <p:val>
                                            <p:strVal val="1+#ppt_w/2"/>
                                          </p:val>
                                        </p:tav>
                                        <p:tav tm="100000">
                                          <p:val>
                                            <p:strVal val="#ppt_x"/>
                                          </p:val>
                                        </p:tav>
                                      </p:tavLst>
                                    </p:anim>
                                    <p:anim calcmode="lin" valueType="num">
                                      <p:cBhvr additive="base">
                                        <p:cTn id="105" dur="250" fill="hold"/>
                                        <p:tgtEl>
                                          <p:spTgt spid="145">
                                            <p:txEl>
                                              <p:pRg st="0" end="0"/>
                                            </p:txEl>
                                          </p:spTgt>
                                        </p:tgtEl>
                                        <p:attrNameLst>
                                          <p:attrName>ppt_y</p:attrName>
                                        </p:attrNameLst>
                                      </p:cBhvr>
                                      <p:tavLst>
                                        <p:tav tm="0">
                                          <p:val>
                                            <p:strVal val="#ppt_y"/>
                                          </p:val>
                                        </p:tav>
                                        <p:tav tm="100000">
                                          <p:val>
                                            <p:strVal val="#ppt_y"/>
                                          </p:val>
                                        </p:tav>
                                      </p:tavLst>
                                    </p:anim>
                                  </p:childTnLst>
                                </p:cTn>
                              </p:par>
                              <p:par>
                                <p:cTn id="106" presetID="2" presetClass="entr" presetSubtype="2" fill="hold" grpId="0" nodeType="withEffect">
                                  <p:stCondLst>
                                    <p:cond delay="1400"/>
                                  </p:stCondLst>
                                  <p:childTnLst>
                                    <p:set>
                                      <p:cBhvr>
                                        <p:cTn id="107" dur="1" fill="hold">
                                          <p:stCondLst>
                                            <p:cond delay="0"/>
                                          </p:stCondLst>
                                        </p:cTn>
                                        <p:tgtEl>
                                          <p:spTgt spid="147">
                                            <p:txEl>
                                              <p:pRg st="0" end="0"/>
                                            </p:txEl>
                                          </p:spTgt>
                                        </p:tgtEl>
                                        <p:attrNameLst>
                                          <p:attrName>style.visibility</p:attrName>
                                        </p:attrNameLst>
                                      </p:cBhvr>
                                      <p:to>
                                        <p:strVal val="visible"/>
                                      </p:to>
                                    </p:set>
                                    <p:anim calcmode="lin" valueType="num">
                                      <p:cBhvr additive="base">
                                        <p:cTn id="108" dur="250" fill="hold"/>
                                        <p:tgtEl>
                                          <p:spTgt spid="147">
                                            <p:txEl>
                                              <p:pRg st="0" end="0"/>
                                            </p:txEl>
                                          </p:spTgt>
                                        </p:tgtEl>
                                        <p:attrNameLst>
                                          <p:attrName>ppt_x</p:attrName>
                                        </p:attrNameLst>
                                      </p:cBhvr>
                                      <p:tavLst>
                                        <p:tav tm="0">
                                          <p:val>
                                            <p:strVal val="1+#ppt_w/2"/>
                                          </p:val>
                                        </p:tav>
                                        <p:tav tm="100000">
                                          <p:val>
                                            <p:strVal val="#ppt_x"/>
                                          </p:val>
                                        </p:tav>
                                      </p:tavLst>
                                    </p:anim>
                                    <p:anim calcmode="lin" valueType="num">
                                      <p:cBhvr additive="base">
                                        <p:cTn id="109" dur="250" fill="hold"/>
                                        <p:tgtEl>
                                          <p:spTgt spid="147">
                                            <p:txEl>
                                              <p:pRg st="0" end="0"/>
                                            </p:txEl>
                                          </p:spTgt>
                                        </p:tgtEl>
                                        <p:attrNameLst>
                                          <p:attrName>ppt_y</p:attrName>
                                        </p:attrNameLst>
                                      </p:cBhvr>
                                      <p:tavLst>
                                        <p:tav tm="0">
                                          <p:val>
                                            <p:strVal val="#ppt_y"/>
                                          </p:val>
                                        </p:tav>
                                        <p:tav tm="100000">
                                          <p:val>
                                            <p:strVal val="#ppt_y"/>
                                          </p:val>
                                        </p:tav>
                                      </p:tavLst>
                                    </p:anim>
                                  </p:childTnLst>
                                </p:cTn>
                              </p:par>
                              <p:par>
                                <p:cTn id="110" presetID="2" presetClass="entr" presetSubtype="2" fill="hold" grpId="0" nodeType="withEffect">
                                  <p:stCondLst>
                                    <p:cond delay="1200"/>
                                  </p:stCondLst>
                                  <p:childTnLst>
                                    <p:set>
                                      <p:cBhvr>
                                        <p:cTn id="111" dur="1" fill="hold">
                                          <p:stCondLst>
                                            <p:cond delay="0"/>
                                          </p:stCondLst>
                                        </p:cTn>
                                        <p:tgtEl>
                                          <p:spTgt spid="149">
                                            <p:txEl>
                                              <p:pRg st="0" end="0"/>
                                            </p:txEl>
                                          </p:spTgt>
                                        </p:tgtEl>
                                        <p:attrNameLst>
                                          <p:attrName>style.visibility</p:attrName>
                                        </p:attrNameLst>
                                      </p:cBhvr>
                                      <p:to>
                                        <p:strVal val="visible"/>
                                      </p:to>
                                    </p:set>
                                    <p:anim calcmode="lin" valueType="num">
                                      <p:cBhvr additive="base">
                                        <p:cTn id="112" dur="250" fill="hold"/>
                                        <p:tgtEl>
                                          <p:spTgt spid="149">
                                            <p:txEl>
                                              <p:pRg st="0" end="0"/>
                                            </p:txEl>
                                          </p:spTgt>
                                        </p:tgtEl>
                                        <p:attrNameLst>
                                          <p:attrName>ppt_x</p:attrName>
                                        </p:attrNameLst>
                                      </p:cBhvr>
                                      <p:tavLst>
                                        <p:tav tm="0">
                                          <p:val>
                                            <p:strVal val="1+#ppt_w/2"/>
                                          </p:val>
                                        </p:tav>
                                        <p:tav tm="100000">
                                          <p:val>
                                            <p:strVal val="#ppt_x"/>
                                          </p:val>
                                        </p:tav>
                                      </p:tavLst>
                                    </p:anim>
                                    <p:anim calcmode="lin" valueType="num">
                                      <p:cBhvr additive="base">
                                        <p:cTn id="113" dur="250" fill="hold"/>
                                        <p:tgtEl>
                                          <p:spTgt spid="149">
                                            <p:txEl>
                                              <p:pRg st="0" end="0"/>
                                            </p:txEl>
                                          </p:spTgt>
                                        </p:tgtEl>
                                        <p:attrNameLst>
                                          <p:attrName>ppt_y</p:attrName>
                                        </p:attrNameLst>
                                      </p:cBhvr>
                                      <p:tavLst>
                                        <p:tav tm="0">
                                          <p:val>
                                            <p:strVal val="#ppt_y"/>
                                          </p:val>
                                        </p:tav>
                                        <p:tav tm="100000">
                                          <p:val>
                                            <p:strVal val="#ppt_y"/>
                                          </p:val>
                                        </p:tav>
                                      </p:tavLst>
                                    </p:anim>
                                  </p:childTnLst>
                                </p:cTn>
                              </p:par>
                              <p:par>
                                <p:cTn id="114" presetID="53" presetClass="entr" presetSubtype="16" fill="hold" grpId="0" nodeType="withEffect">
                                  <p:stCondLst>
                                    <p:cond delay="0"/>
                                  </p:stCondLst>
                                  <p:childTnLst>
                                    <p:set>
                                      <p:cBhvr>
                                        <p:cTn id="115" dur="1" fill="hold">
                                          <p:stCondLst>
                                            <p:cond delay="0"/>
                                          </p:stCondLst>
                                        </p:cTn>
                                        <p:tgtEl>
                                          <p:spTgt spid="86"/>
                                        </p:tgtEl>
                                        <p:attrNameLst>
                                          <p:attrName>style.visibility</p:attrName>
                                        </p:attrNameLst>
                                      </p:cBhvr>
                                      <p:to>
                                        <p:strVal val="visible"/>
                                      </p:to>
                                    </p:set>
                                    <p:anim calcmode="lin" valueType="num">
                                      <p:cBhvr>
                                        <p:cTn id="116" dur="500" fill="hold"/>
                                        <p:tgtEl>
                                          <p:spTgt spid="86"/>
                                        </p:tgtEl>
                                        <p:attrNameLst>
                                          <p:attrName>ppt_w</p:attrName>
                                        </p:attrNameLst>
                                      </p:cBhvr>
                                      <p:tavLst>
                                        <p:tav tm="0">
                                          <p:val>
                                            <p:fltVal val="0"/>
                                          </p:val>
                                        </p:tav>
                                        <p:tav tm="100000">
                                          <p:val>
                                            <p:strVal val="#ppt_w"/>
                                          </p:val>
                                        </p:tav>
                                      </p:tavLst>
                                    </p:anim>
                                    <p:anim calcmode="lin" valueType="num">
                                      <p:cBhvr>
                                        <p:cTn id="117" dur="500" fill="hold"/>
                                        <p:tgtEl>
                                          <p:spTgt spid="86"/>
                                        </p:tgtEl>
                                        <p:attrNameLst>
                                          <p:attrName>ppt_h</p:attrName>
                                        </p:attrNameLst>
                                      </p:cBhvr>
                                      <p:tavLst>
                                        <p:tav tm="0">
                                          <p:val>
                                            <p:fltVal val="0"/>
                                          </p:val>
                                        </p:tav>
                                        <p:tav tm="100000">
                                          <p:val>
                                            <p:strVal val="#ppt_h"/>
                                          </p:val>
                                        </p:tav>
                                      </p:tavLst>
                                    </p:anim>
                                    <p:animEffect transition="in" filter="fade">
                                      <p:cBhvr>
                                        <p:cTn id="118" dur="500"/>
                                        <p:tgtEl>
                                          <p:spTgt spid="86"/>
                                        </p:tgtEl>
                                      </p:cBhvr>
                                    </p:animEffect>
                                  </p:childTnLst>
                                </p:cTn>
                              </p:par>
                              <p:par>
                                <p:cTn id="119" presetID="53" presetClass="entr" presetSubtype="16" fill="hold" nodeType="withEffect">
                                  <p:stCondLst>
                                    <p:cond delay="0"/>
                                  </p:stCondLst>
                                  <p:childTnLst>
                                    <p:set>
                                      <p:cBhvr>
                                        <p:cTn id="120" dur="1" fill="hold">
                                          <p:stCondLst>
                                            <p:cond delay="0"/>
                                          </p:stCondLst>
                                        </p:cTn>
                                        <p:tgtEl>
                                          <p:spTgt spid="89"/>
                                        </p:tgtEl>
                                        <p:attrNameLst>
                                          <p:attrName>style.visibility</p:attrName>
                                        </p:attrNameLst>
                                      </p:cBhvr>
                                      <p:to>
                                        <p:strVal val="visible"/>
                                      </p:to>
                                    </p:set>
                                    <p:anim calcmode="lin" valueType="num">
                                      <p:cBhvr>
                                        <p:cTn id="121" dur="500" fill="hold"/>
                                        <p:tgtEl>
                                          <p:spTgt spid="89"/>
                                        </p:tgtEl>
                                        <p:attrNameLst>
                                          <p:attrName>ppt_w</p:attrName>
                                        </p:attrNameLst>
                                      </p:cBhvr>
                                      <p:tavLst>
                                        <p:tav tm="0">
                                          <p:val>
                                            <p:fltVal val="0"/>
                                          </p:val>
                                        </p:tav>
                                        <p:tav tm="100000">
                                          <p:val>
                                            <p:strVal val="#ppt_w"/>
                                          </p:val>
                                        </p:tav>
                                      </p:tavLst>
                                    </p:anim>
                                    <p:anim calcmode="lin" valueType="num">
                                      <p:cBhvr>
                                        <p:cTn id="122" dur="500" fill="hold"/>
                                        <p:tgtEl>
                                          <p:spTgt spid="89"/>
                                        </p:tgtEl>
                                        <p:attrNameLst>
                                          <p:attrName>ppt_h</p:attrName>
                                        </p:attrNameLst>
                                      </p:cBhvr>
                                      <p:tavLst>
                                        <p:tav tm="0">
                                          <p:val>
                                            <p:fltVal val="0"/>
                                          </p:val>
                                        </p:tav>
                                        <p:tav tm="100000">
                                          <p:val>
                                            <p:strVal val="#ppt_h"/>
                                          </p:val>
                                        </p:tav>
                                      </p:tavLst>
                                    </p:anim>
                                    <p:animEffect transition="in" filter="fade">
                                      <p:cBhvr>
                                        <p:cTn id="123" dur="500"/>
                                        <p:tgtEl>
                                          <p:spTgt spid="89"/>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206"/>
                                        </p:tgtEl>
                                        <p:attrNameLst>
                                          <p:attrName>style.visibility</p:attrName>
                                        </p:attrNameLst>
                                      </p:cBhvr>
                                      <p:to>
                                        <p:strVal val="visible"/>
                                      </p:to>
                                    </p:set>
                                    <p:anim calcmode="lin" valueType="num">
                                      <p:cBhvr>
                                        <p:cTn id="126" dur="500" fill="hold"/>
                                        <p:tgtEl>
                                          <p:spTgt spid="206"/>
                                        </p:tgtEl>
                                        <p:attrNameLst>
                                          <p:attrName>ppt_w</p:attrName>
                                        </p:attrNameLst>
                                      </p:cBhvr>
                                      <p:tavLst>
                                        <p:tav tm="0">
                                          <p:val>
                                            <p:fltVal val="0"/>
                                          </p:val>
                                        </p:tav>
                                        <p:tav tm="100000">
                                          <p:val>
                                            <p:strVal val="#ppt_w"/>
                                          </p:val>
                                        </p:tav>
                                      </p:tavLst>
                                    </p:anim>
                                    <p:anim calcmode="lin" valueType="num">
                                      <p:cBhvr>
                                        <p:cTn id="127" dur="500" fill="hold"/>
                                        <p:tgtEl>
                                          <p:spTgt spid="206"/>
                                        </p:tgtEl>
                                        <p:attrNameLst>
                                          <p:attrName>ppt_h</p:attrName>
                                        </p:attrNameLst>
                                      </p:cBhvr>
                                      <p:tavLst>
                                        <p:tav tm="0">
                                          <p:val>
                                            <p:fltVal val="0"/>
                                          </p:val>
                                        </p:tav>
                                        <p:tav tm="100000">
                                          <p:val>
                                            <p:strVal val="#ppt_h"/>
                                          </p:val>
                                        </p:tav>
                                      </p:tavLst>
                                    </p:anim>
                                    <p:animEffect transition="in" filter="fade">
                                      <p:cBhvr>
                                        <p:cTn id="128" dur="500"/>
                                        <p:tgtEl>
                                          <p:spTgt spid="206"/>
                                        </p:tgtEl>
                                      </p:cBhvr>
                                    </p:animEffect>
                                  </p:childTnLst>
                                </p:cTn>
                              </p:par>
                              <p:par>
                                <p:cTn id="129" presetID="53" presetClass="entr" presetSubtype="16" fill="hold" nodeType="withEffect">
                                  <p:stCondLst>
                                    <p:cond delay="0"/>
                                  </p:stCondLst>
                                  <p:childTnLst>
                                    <p:set>
                                      <p:cBhvr>
                                        <p:cTn id="130" dur="1" fill="hold">
                                          <p:stCondLst>
                                            <p:cond delay="0"/>
                                          </p:stCondLst>
                                        </p:cTn>
                                        <p:tgtEl>
                                          <p:spTgt spid="224"/>
                                        </p:tgtEl>
                                        <p:attrNameLst>
                                          <p:attrName>style.visibility</p:attrName>
                                        </p:attrNameLst>
                                      </p:cBhvr>
                                      <p:to>
                                        <p:strVal val="visible"/>
                                      </p:to>
                                    </p:set>
                                    <p:anim calcmode="lin" valueType="num">
                                      <p:cBhvr>
                                        <p:cTn id="131" dur="500" fill="hold"/>
                                        <p:tgtEl>
                                          <p:spTgt spid="224"/>
                                        </p:tgtEl>
                                        <p:attrNameLst>
                                          <p:attrName>ppt_w</p:attrName>
                                        </p:attrNameLst>
                                      </p:cBhvr>
                                      <p:tavLst>
                                        <p:tav tm="0">
                                          <p:val>
                                            <p:fltVal val="0"/>
                                          </p:val>
                                        </p:tav>
                                        <p:tav tm="100000">
                                          <p:val>
                                            <p:strVal val="#ppt_w"/>
                                          </p:val>
                                        </p:tav>
                                      </p:tavLst>
                                    </p:anim>
                                    <p:anim calcmode="lin" valueType="num">
                                      <p:cBhvr>
                                        <p:cTn id="132" dur="500" fill="hold"/>
                                        <p:tgtEl>
                                          <p:spTgt spid="224"/>
                                        </p:tgtEl>
                                        <p:attrNameLst>
                                          <p:attrName>ppt_h</p:attrName>
                                        </p:attrNameLst>
                                      </p:cBhvr>
                                      <p:tavLst>
                                        <p:tav tm="0">
                                          <p:val>
                                            <p:fltVal val="0"/>
                                          </p:val>
                                        </p:tav>
                                        <p:tav tm="100000">
                                          <p:val>
                                            <p:strVal val="#ppt_h"/>
                                          </p:val>
                                        </p:tav>
                                      </p:tavLst>
                                    </p:anim>
                                    <p:animEffect transition="in" filter="fade">
                                      <p:cBhvr>
                                        <p:cTn id="133" dur="500"/>
                                        <p:tgtEl>
                                          <p:spTgt spid="224"/>
                                        </p:tgtEl>
                                      </p:cBhvr>
                                    </p:animEffect>
                                  </p:childTnLst>
                                </p:cTn>
                              </p:par>
                              <p:par>
                                <p:cTn id="134" presetID="53" presetClass="entr" presetSubtype="16" fill="hold" nodeType="withEffect">
                                  <p:stCondLst>
                                    <p:cond delay="0"/>
                                  </p:stCondLst>
                                  <p:childTnLst>
                                    <p:set>
                                      <p:cBhvr>
                                        <p:cTn id="135" dur="1" fill="hold">
                                          <p:stCondLst>
                                            <p:cond delay="0"/>
                                          </p:stCondLst>
                                        </p:cTn>
                                        <p:tgtEl>
                                          <p:spTgt spid="192"/>
                                        </p:tgtEl>
                                        <p:attrNameLst>
                                          <p:attrName>style.visibility</p:attrName>
                                        </p:attrNameLst>
                                      </p:cBhvr>
                                      <p:to>
                                        <p:strVal val="visible"/>
                                      </p:to>
                                    </p:set>
                                    <p:anim calcmode="lin" valueType="num">
                                      <p:cBhvr>
                                        <p:cTn id="136" dur="500" fill="hold"/>
                                        <p:tgtEl>
                                          <p:spTgt spid="192"/>
                                        </p:tgtEl>
                                        <p:attrNameLst>
                                          <p:attrName>ppt_w</p:attrName>
                                        </p:attrNameLst>
                                      </p:cBhvr>
                                      <p:tavLst>
                                        <p:tav tm="0">
                                          <p:val>
                                            <p:fltVal val="0"/>
                                          </p:val>
                                        </p:tav>
                                        <p:tav tm="100000">
                                          <p:val>
                                            <p:strVal val="#ppt_w"/>
                                          </p:val>
                                        </p:tav>
                                      </p:tavLst>
                                    </p:anim>
                                    <p:anim calcmode="lin" valueType="num">
                                      <p:cBhvr>
                                        <p:cTn id="137" dur="500" fill="hold"/>
                                        <p:tgtEl>
                                          <p:spTgt spid="192"/>
                                        </p:tgtEl>
                                        <p:attrNameLst>
                                          <p:attrName>ppt_h</p:attrName>
                                        </p:attrNameLst>
                                      </p:cBhvr>
                                      <p:tavLst>
                                        <p:tav tm="0">
                                          <p:val>
                                            <p:fltVal val="0"/>
                                          </p:val>
                                        </p:tav>
                                        <p:tav tm="100000">
                                          <p:val>
                                            <p:strVal val="#ppt_h"/>
                                          </p:val>
                                        </p:tav>
                                      </p:tavLst>
                                    </p:anim>
                                    <p:animEffect transition="in" filter="fade">
                                      <p:cBhvr>
                                        <p:cTn id="138" dur="500"/>
                                        <p:tgtEl>
                                          <p:spTgt spid="192"/>
                                        </p:tgtEl>
                                      </p:cBhvr>
                                    </p:animEffect>
                                  </p:childTnLst>
                                </p:cTn>
                              </p:par>
                              <p:par>
                                <p:cTn id="139" presetID="53" presetClass="entr" presetSubtype="16" fill="hold" grpId="0" nodeType="withEffect">
                                  <p:stCondLst>
                                    <p:cond delay="0"/>
                                  </p:stCondLst>
                                  <p:childTnLst>
                                    <p:set>
                                      <p:cBhvr>
                                        <p:cTn id="140" dur="1" fill="hold">
                                          <p:stCondLst>
                                            <p:cond delay="0"/>
                                          </p:stCondLst>
                                        </p:cTn>
                                        <p:tgtEl>
                                          <p:spTgt spid="152"/>
                                        </p:tgtEl>
                                        <p:attrNameLst>
                                          <p:attrName>style.visibility</p:attrName>
                                        </p:attrNameLst>
                                      </p:cBhvr>
                                      <p:to>
                                        <p:strVal val="visible"/>
                                      </p:to>
                                    </p:set>
                                    <p:anim calcmode="lin" valueType="num">
                                      <p:cBhvr>
                                        <p:cTn id="141" dur="500" fill="hold"/>
                                        <p:tgtEl>
                                          <p:spTgt spid="152"/>
                                        </p:tgtEl>
                                        <p:attrNameLst>
                                          <p:attrName>ppt_w</p:attrName>
                                        </p:attrNameLst>
                                      </p:cBhvr>
                                      <p:tavLst>
                                        <p:tav tm="0">
                                          <p:val>
                                            <p:fltVal val="0"/>
                                          </p:val>
                                        </p:tav>
                                        <p:tav tm="100000">
                                          <p:val>
                                            <p:strVal val="#ppt_w"/>
                                          </p:val>
                                        </p:tav>
                                      </p:tavLst>
                                    </p:anim>
                                    <p:anim calcmode="lin" valueType="num">
                                      <p:cBhvr>
                                        <p:cTn id="142" dur="500" fill="hold"/>
                                        <p:tgtEl>
                                          <p:spTgt spid="152"/>
                                        </p:tgtEl>
                                        <p:attrNameLst>
                                          <p:attrName>ppt_h</p:attrName>
                                        </p:attrNameLst>
                                      </p:cBhvr>
                                      <p:tavLst>
                                        <p:tav tm="0">
                                          <p:val>
                                            <p:fltVal val="0"/>
                                          </p:val>
                                        </p:tav>
                                        <p:tav tm="100000">
                                          <p:val>
                                            <p:strVal val="#ppt_h"/>
                                          </p:val>
                                        </p:tav>
                                      </p:tavLst>
                                    </p:anim>
                                    <p:animEffect transition="in" filter="fade">
                                      <p:cBhvr>
                                        <p:cTn id="143" dur="500"/>
                                        <p:tgtEl>
                                          <p:spTgt spid="152"/>
                                        </p:tgtEl>
                                      </p:cBhvr>
                                    </p:animEffect>
                                  </p:childTnLst>
                                </p:cTn>
                              </p:par>
                              <p:par>
                                <p:cTn id="144" presetID="53" presetClass="entr" presetSubtype="16" fill="hold" nodeType="withEffect">
                                  <p:stCondLst>
                                    <p:cond delay="0"/>
                                  </p:stCondLst>
                                  <p:childTnLst>
                                    <p:set>
                                      <p:cBhvr>
                                        <p:cTn id="145" dur="1" fill="hold">
                                          <p:stCondLst>
                                            <p:cond delay="0"/>
                                          </p:stCondLst>
                                        </p:cTn>
                                        <p:tgtEl>
                                          <p:spTgt spid="13"/>
                                        </p:tgtEl>
                                        <p:attrNameLst>
                                          <p:attrName>style.visibility</p:attrName>
                                        </p:attrNameLst>
                                      </p:cBhvr>
                                      <p:to>
                                        <p:strVal val="visible"/>
                                      </p:to>
                                    </p:set>
                                    <p:anim calcmode="lin" valueType="num">
                                      <p:cBhvr>
                                        <p:cTn id="146" dur="500" fill="hold"/>
                                        <p:tgtEl>
                                          <p:spTgt spid="13"/>
                                        </p:tgtEl>
                                        <p:attrNameLst>
                                          <p:attrName>ppt_w</p:attrName>
                                        </p:attrNameLst>
                                      </p:cBhvr>
                                      <p:tavLst>
                                        <p:tav tm="0">
                                          <p:val>
                                            <p:fltVal val="0"/>
                                          </p:val>
                                        </p:tav>
                                        <p:tav tm="100000">
                                          <p:val>
                                            <p:strVal val="#ppt_w"/>
                                          </p:val>
                                        </p:tav>
                                      </p:tavLst>
                                    </p:anim>
                                    <p:anim calcmode="lin" valueType="num">
                                      <p:cBhvr>
                                        <p:cTn id="147" dur="500" fill="hold"/>
                                        <p:tgtEl>
                                          <p:spTgt spid="13"/>
                                        </p:tgtEl>
                                        <p:attrNameLst>
                                          <p:attrName>ppt_h</p:attrName>
                                        </p:attrNameLst>
                                      </p:cBhvr>
                                      <p:tavLst>
                                        <p:tav tm="0">
                                          <p:val>
                                            <p:fltVal val="0"/>
                                          </p:val>
                                        </p:tav>
                                        <p:tav tm="100000">
                                          <p:val>
                                            <p:strVal val="#ppt_h"/>
                                          </p:val>
                                        </p:tav>
                                      </p:tavLst>
                                    </p:anim>
                                    <p:animEffect transition="in" filter="fade">
                                      <p:cBhvr>
                                        <p:cTn id="148" dur="500"/>
                                        <p:tgtEl>
                                          <p:spTgt spid="13"/>
                                        </p:tgtEl>
                                      </p:cBhvr>
                                    </p:animEffect>
                                  </p:childTnLst>
                                </p:cTn>
                              </p:par>
                              <p:par>
                                <p:cTn id="149" presetID="53" presetClass="entr" presetSubtype="16" fill="hold" grpId="0" nodeType="withEffect">
                                  <p:stCondLst>
                                    <p:cond delay="0"/>
                                  </p:stCondLst>
                                  <p:childTnLst>
                                    <p:set>
                                      <p:cBhvr>
                                        <p:cTn id="150" dur="1" fill="hold">
                                          <p:stCondLst>
                                            <p:cond delay="0"/>
                                          </p:stCondLst>
                                        </p:cTn>
                                        <p:tgtEl>
                                          <p:spTgt spid="151"/>
                                        </p:tgtEl>
                                        <p:attrNameLst>
                                          <p:attrName>style.visibility</p:attrName>
                                        </p:attrNameLst>
                                      </p:cBhvr>
                                      <p:to>
                                        <p:strVal val="visible"/>
                                      </p:to>
                                    </p:set>
                                    <p:anim calcmode="lin" valueType="num">
                                      <p:cBhvr>
                                        <p:cTn id="151" dur="500" fill="hold"/>
                                        <p:tgtEl>
                                          <p:spTgt spid="151"/>
                                        </p:tgtEl>
                                        <p:attrNameLst>
                                          <p:attrName>ppt_w</p:attrName>
                                        </p:attrNameLst>
                                      </p:cBhvr>
                                      <p:tavLst>
                                        <p:tav tm="0">
                                          <p:val>
                                            <p:fltVal val="0"/>
                                          </p:val>
                                        </p:tav>
                                        <p:tav tm="100000">
                                          <p:val>
                                            <p:strVal val="#ppt_w"/>
                                          </p:val>
                                        </p:tav>
                                      </p:tavLst>
                                    </p:anim>
                                    <p:anim calcmode="lin" valueType="num">
                                      <p:cBhvr>
                                        <p:cTn id="152" dur="500" fill="hold"/>
                                        <p:tgtEl>
                                          <p:spTgt spid="151"/>
                                        </p:tgtEl>
                                        <p:attrNameLst>
                                          <p:attrName>ppt_h</p:attrName>
                                        </p:attrNameLst>
                                      </p:cBhvr>
                                      <p:tavLst>
                                        <p:tav tm="0">
                                          <p:val>
                                            <p:fltVal val="0"/>
                                          </p:val>
                                        </p:tav>
                                        <p:tav tm="100000">
                                          <p:val>
                                            <p:strVal val="#ppt_h"/>
                                          </p:val>
                                        </p:tav>
                                      </p:tavLst>
                                    </p:anim>
                                    <p:animEffect transition="in" filter="fade">
                                      <p:cBhvr>
                                        <p:cTn id="153" dur="500"/>
                                        <p:tgtEl>
                                          <p:spTgt spid="151"/>
                                        </p:tgtEl>
                                      </p:cBhvr>
                                    </p:animEffect>
                                  </p:childTnLst>
                                </p:cTn>
                              </p:par>
                              <p:par>
                                <p:cTn id="154" presetID="53" presetClass="entr" presetSubtype="16" fill="hold" nodeType="withEffect">
                                  <p:stCondLst>
                                    <p:cond delay="0"/>
                                  </p:stCondLst>
                                  <p:childTnLst>
                                    <p:set>
                                      <p:cBhvr>
                                        <p:cTn id="155" dur="1" fill="hold">
                                          <p:stCondLst>
                                            <p:cond delay="0"/>
                                          </p:stCondLst>
                                        </p:cTn>
                                        <p:tgtEl>
                                          <p:spTgt spid="17"/>
                                        </p:tgtEl>
                                        <p:attrNameLst>
                                          <p:attrName>style.visibility</p:attrName>
                                        </p:attrNameLst>
                                      </p:cBhvr>
                                      <p:to>
                                        <p:strVal val="visible"/>
                                      </p:to>
                                    </p:set>
                                    <p:anim calcmode="lin" valueType="num">
                                      <p:cBhvr>
                                        <p:cTn id="156" dur="500" fill="hold"/>
                                        <p:tgtEl>
                                          <p:spTgt spid="17"/>
                                        </p:tgtEl>
                                        <p:attrNameLst>
                                          <p:attrName>ppt_w</p:attrName>
                                        </p:attrNameLst>
                                      </p:cBhvr>
                                      <p:tavLst>
                                        <p:tav tm="0">
                                          <p:val>
                                            <p:fltVal val="0"/>
                                          </p:val>
                                        </p:tav>
                                        <p:tav tm="100000">
                                          <p:val>
                                            <p:strVal val="#ppt_w"/>
                                          </p:val>
                                        </p:tav>
                                      </p:tavLst>
                                    </p:anim>
                                    <p:anim calcmode="lin" valueType="num">
                                      <p:cBhvr>
                                        <p:cTn id="157" dur="500" fill="hold"/>
                                        <p:tgtEl>
                                          <p:spTgt spid="17"/>
                                        </p:tgtEl>
                                        <p:attrNameLst>
                                          <p:attrName>ppt_h</p:attrName>
                                        </p:attrNameLst>
                                      </p:cBhvr>
                                      <p:tavLst>
                                        <p:tav tm="0">
                                          <p:val>
                                            <p:fltVal val="0"/>
                                          </p:val>
                                        </p:tav>
                                        <p:tav tm="100000">
                                          <p:val>
                                            <p:strVal val="#ppt_h"/>
                                          </p:val>
                                        </p:tav>
                                      </p:tavLst>
                                    </p:anim>
                                    <p:animEffect transition="in" filter="fade">
                                      <p:cBhvr>
                                        <p:cTn id="158" dur="500"/>
                                        <p:tgtEl>
                                          <p:spTgt spid="17"/>
                                        </p:tgtEl>
                                      </p:cBhvr>
                                    </p:animEffect>
                                  </p:childTnLst>
                                </p:cTn>
                              </p:par>
                              <p:par>
                                <p:cTn id="159" presetID="53" presetClass="entr" presetSubtype="16" fill="hold" nodeType="withEffect">
                                  <p:stCondLst>
                                    <p:cond delay="0"/>
                                  </p:stCondLst>
                                  <p:childTnLst>
                                    <p:set>
                                      <p:cBhvr>
                                        <p:cTn id="160" dur="1" fill="hold">
                                          <p:stCondLst>
                                            <p:cond delay="0"/>
                                          </p:stCondLst>
                                        </p:cTn>
                                        <p:tgtEl>
                                          <p:spTgt spid="25"/>
                                        </p:tgtEl>
                                        <p:attrNameLst>
                                          <p:attrName>style.visibility</p:attrName>
                                        </p:attrNameLst>
                                      </p:cBhvr>
                                      <p:to>
                                        <p:strVal val="visible"/>
                                      </p:to>
                                    </p:set>
                                    <p:anim calcmode="lin" valueType="num">
                                      <p:cBhvr>
                                        <p:cTn id="161" dur="500" fill="hold"/>
                                        <p:tgtEl>
                                          <p:spTgt spid="25"/>
                                        </p:tgtEl>
                                        <p:attrNameLst>
                                          <p:attrName>ppt_w</p:attrName>
                                        </p:attrNameLst>
                                      </p:cBhvr>
                                      <p:tavLst>
                                        <p:tav tm="0">
                                          <p:val>
                                            <p:fltVal val="0"/>
                                          </p:val>
                                        </p:tav>
                                        <p:tav tm="100000">
                                          <p:val>
                                            <p:strVal val="#ppt_w"/>
                                          </p:val>
                                        </p:tav>
                                      </p:tavLst>
                                    </p:anim>
                                    <p:anim calcmode="lin" valueType="num">
                                      <p:cBhvr>
                                        <p:cTn id="162" dur="500" fill="hold"/>
                                        <p:tgtEl>
                                          <p:spTgt spid="25"/>
                                        </p:tgtEl>
                                        <p:attrNameLst>
                                          <p:attrName>ppt_h</p:attrName>
                                        </p:attrNameLst>
                                      </p:cBhvr>
                                      <p:tavLst>
                                        <p:tav tm="0">
                                          <p:val>
                                            <p:fltVal val="0"/>
                                          </p:val>
                                        </p:tav>
                                        <p:tav tm="100000">
                                          <p:val>
                                            <p:strVal val="#ppt_h"/>
                                          </p:val>
                                        </p:tav>
                                      </p:tavLst>
                                    </p:anim>
                                    <p:animEffect transition="in" filter="fade">
                                      <p:cBhvr>
                                        <p:cTn id="163" dur="500"/>
                                        <p:tgtEl>
                                          <p:spTgt spid="25"/>
                                        </p:tgtEl>
                                      </p:cBhvr>
                                    </p:animEffect>
                                  </p:childTnLst>
                                </p:cTn>
                              </p:par>
                              <p:par>
                                <p:cTn id="164" presetID="53" presetClass="entr" presetSubtype="16" fill="hold" nodeType="withEffect">
                                  <p:stCondLst>
                                    <p:cond delay="0"/>
                                  </p:stCondLst>
                                  <p:childTnLst>
                                    <p:set>
                                      <p:cBhvr>
                                        <p:cTn id="165" dur="1" fill="hold">
                                          <p:stCondLst>
                                            <p:cond delay="0"/>
                                          </p:stCondLst>
                                        </p:cTn>
                                        <p:tgtEl>
                                          <p:spTgt spid="29"/>
                                        </p:tgtEl>
                                        <p:attrNameLst>
                                          <p:attrName>style.visibility</p:attrName>
                                        </p:attrNameLst>
                                      </p:cBhvr>
                                      <p:to>
                                        <p:strVal val="visible"/>
                                      </p:to>
                                    </p:set>
                                    <p:anim calcmode="lin" valueType="num">
                                      <p:cBhvr>
                                        <p:cTn id="166" dur="500" fill="hold"/>
                                        <p:tgtEl>
                                          <p:spTgt spid="29"/>
                                        </p:tgtEl>
                                        <p:attrNameLst>
                                          <p:attrName>ppt_w</p:attrName>
                                        </p:attrNameLst>
                                      </p:cBhvr>
                                      <p:tavLst>
                                        <p:tav tm="0">
                                          <p:val>
                                            <p:fltVal val="0"/>
                                          </p:val>
                                        </p:tav>
                                        <p:tav tm="100000">
                                          <p:val>
                                            <p:strVal val="#ppt_w"/>
                                          </p:val>
                                        </p:tav>
                                      </p:tavLst>
                                    </p:anim>
                                    <p:anim calcmode="lin" valueType="num">
                                      <p:cBhvr>
                                        <p:cTn id="167" dur="500" fill="hold"/>
                                        <p:tgtEl>
                                          <p:spTgt spid="29"/>
                                        </p:tgtEl>
                                        <p:attrNameLst>
                                          <p:attrName>ppt_h</p:attrName>
                                        </p:attrNameLst>
                                      </p:cBhvr>
                                      <p:tavLst>
                                        <p:tav tm="0">
                                          <p:val>
                                            <p:fltVal val="0"/>
                                          </p:val>
                                        </p:tav>
                                        <p:tav tm="100000">
                                          <p:val>
                                            <p:strVal val="#ppt_h"/>
                                          </p:val>
                                        </p:tav>
                                      </p:tavLst>
                                    </p:anim>
                                    <p:animEffect transition="in" filter="fade">
                                      <p:cBhvr>
                                        <p:cTn id="168" dur="500"/>
                                        <p:tgtEl>
                                          <p:spTgt spid="29"/>
                                        </p:tgtEl>
                                      </p:cBhvr>
                                    </p:animEffect>
                                  </p:childTnLst>
                                </p:cTn>
                              </p:par>
                              <p:par>
                                <p:cTn id="169" presetID="53" presetClass="entr" presetSubtype="16" fill="hold" nodeType="withEffect">
                                  <p:stCondLst>
                                    <p:cond delay="0"/>
                                  </p:stCondLst>
                                  <p:childTnLst>
                                    <p:set>
                                      <p:cBhvr>
                                        <p:cTn id="170" dur="1" fill="hold">
                                          <p:stCondLst>
                                            <p:cond delay="0"/>
                                          </p:stCondLst>
                                        </p:cTn>
                                        <p:tgtEl>
                                          <p:spTgt spid="21"/>
                                        </p:tgtEl>
                                        <p:attrNameLst>
                                          <p:attrName>style.visibility</p:attrName>
                                        </p:attrNameLst>
                                      </p:cBhvr>
                                      <p:to>
                                        <p:strVal val="visible"/>
                                      </p:to>
                                    </p:set>
                                    <p:anim calcmode="lin" valueType="num">
                                      <p:cBhvr>
                                        <p:cTn id="171" dur="500" fill="hold"/>
                                        <p:tgtEl>
                                          <p:spTgt spid="21"/>
                                        </p:tgtEl>
                                        <p:attrNameLst>
                                          <p:attrName>ppt_w</p:attrName>
                                        </p:attrNameLst>
                                      </p:cBhvr>
                                      <p:tavLst>
                                        <p:tav tm="0">
                                          <p:val>
                                            <p:fltVal val="0"/>
                                          </p:val>
                                        </p:tav>
                                        <p:tav tm="100000">
                                          <p:val>
                                            <p:strVal val="#ppt_w"/>
                                          </p:val>
                                        </p:tav>
                                      </p:tavLst>
                                    </p:anim>
                                    <p:anim calcmode="lin" valueType="num">
                                      <p:cBhvr>
                                        <p:cTn id="172" dur="500" fill="hold"/>
                                        <p:tgtEl>
                                          <p:spTgt spid="21"/>
                                        </p:tgtEl>
                                        <p:attrNameLst>
                                          <p:attrName>ppt_h</p:attrName>
                                        </p:attrNameLst>
                                      </p:cBhvr>
                                      <p:tavLst>
                                        <p:tav tm="0">
                                          <p:val>
                                            <p:fltVal val="0"/>
                                          </p:val>
                                        </p:tav>
                                        <p:tav tm="100000">
                                          <p:val>
                                            <p:strVal val="#ppt_h"/>
                                          </p:val>
                                        </p:tav>
                                      </p:tavLst>
                                    </p:anim>
                                    <p:animEffect transition="in" filter="fade">
                                      <p:cBhvr>
                                        <p:cTn id="173" dur="500"/>
                                        <p:tgtEl>
                                          <p:spTgt spid="21"/>
                                        </p:tgtEl>
                                      </p:cBhvr>
                                    </p:animEffect>
                                  </p:childTnLst>
                                </p:cTn>
                              </p:par>
                            </p:childTnLst>
                          </p:cTn>
                        </p:par>
                      </p:childTnLst>
                    </p:cTn>
                  </p:par>
                  <p:par>
                    <p:cTn id="174" fill="hold">
                      <p:stCondLst>
                        <p:cond delay="indefinite"/>
                      </p:stCondLst>
                      <p:childTnLst>
                        <p:par>
                          <p:cTn id="175" fill="hold">
                            <p:stCondLst>
                              <p:cond delay="0"/>
                            </p:stCondLst>
                            <p:childTnLst>
                              <p:par>
                                <p:cTn id="176" presetID="10" presetClass="entr" presetSubtype="0" fill="hold" grpId="0" nodeType="clickEffect">
                                  <p:stCondLst>
                                    <p:cond delay="0"/>
                                  </p:stCondLst>
                                  <p:childTnLst>
                                    <p:set>
                                      <p:cBhvr>
                                        <p:cTn id="177" dur="1" fill="hold">
                                          <p:stCondLst>
                                            <p:cond delay="0"/>
                                          </p:stCondLst>
                                        </p:cTn>
                                        <p:tgtEl>
                                          <p:spTgt spid="210"/>
                                        </p:tgtEl>
                                        <p:attrNameLst>
                                          <p:attrName>style.visibility</p:attrName>
                                        </p:attrNameLst>
                                      </p:cBhvr>
                                      <p:to>
                                        <p:strVal val="visible"/>
                                      </p:to>
                                    </p:set>
                                    <p:animEffect transition="in" filter="fade">
                                      <p:cBhvr>
                                        <p:cTn id="178" dur="500"/>
                                        <p:tgtEl>
                                          <p:spTgt spid="210"/>
                                        </p:tgtEl>
                                      </p:cBhvr>
                                    </p:animEffect>
                                  </p:childTnLst>
                                </p:cTn>
                              </p:par>
                              <p:par>
                                <p:cTn id="179" presetID="14" presetClass="entr" presetSubtype="10" fill="hold" nodeType="withEffect">
                                  <p:stCondLst>
                                    <p:cond delay="0"/>
                                  </p:stCondLst>
                                  <p:childTnLst>
                                    <p:set>
                                      <p:cBhvr>
                                        <p:cTn id="180" dur="1" fill="hold">
                                          <p:stCondLst>
                                            <p:cond delay="0"/>
                                          </p:stCondLst>
                                        </p:cTn>
                                        <p:tgtEl>
                                          <p:spTgt spid="70"/>
                                        </p:tgtEl>
                                        <p:attrNameLst>
                                          <p:attrName>style.visibility</p:attrName>
                                        </p:attrNameLst>
                                      </p:cBhvr>
                                      <p:to>
                                        <p:strVal val="visible"/>
                                      </p:to>
                                    </p:set>
                                    <p:animEffect transition="in" filter="randombar(horizontal)">
                                      <p:cBhvr>
                                        <p:cTn id="18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build="p"/>
      <p:bldP spid="129" grpId="0" build="p"/>
      <p:bldP spid="131" grpId="0" build="p"/>
      <p:bldP spid="133" grpId="0" build="p"/>
      <p:bldP spid="135" grpId="0" build="p"/>
      <p:bldP spid="137" grpId="0" build="p"/>
      <p:bldP spid="139" grpId="0" build="p"/>
      <p:bldP spid="141" grpId="0" build="p"/>
      <p:bldP spid="143" grpId="0" build="p"/>
      <p:bldP spid="145" grpId="0" build="p"/>
      <p:bldP spid="147" grpId="0" build="p"/>
      <p:bldP spid="149" grpId="0" build="p"/>
      <p:bldP spid="86" grpId="0" animBg="1"/>
      <p:bldP spid="206" grpId="0" animBg="1"/>
      <p:bldP spid="151" grpId="0" animBg="1"/>
      <p:bldP spid="152" grpId="0" animBg="1"/>
      <p:bldP spid="2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6"/>
          <p:cNvSpPr>
            <a:spLocks noChangeArrowheads="1"/>
          </p:cNvSpPr>
          <p:nvPr/>
        </p:nvSpPr>
        <p:spPr bwMode="auto">
          <a:xfrm>
            <a:off x="3969782" y="528638"/>
            <a:ext cx="1031081" cy="1031081"/>
          </a:xfrm>
          <a:prstGeom prst="ellipse">
            <a:avLst/>
          </a:prstGeom>
          <a:solidFill>
            <a:schemeClr val="accent3">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7" name="Oval 7"/>
          <p:cNvSpPr>
            <a:spLocks noChangeArrowheads="1"/>
          </p:cNvSpPr>
          <p:nvPr/>
        </p:nvSpPr>
        <p:spPr bwMode="auto">
          <a:xfrm>
            <a:off x="3969782" y="3583782"/>
            <a:ext cx="1031081" cy="1031081"/>
          </a:xfrm>
          <a:prstGeom prst="ellipse">
            <a:avLst/>
          </a:prstGeom>
          <a:solidFill>
            <a:schemeClr val="accent5"/>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8" name="Oval 8"/>
          <p:cNvSpPr>
            <a:spLocks noChangeArrowheads="1"/>
          </p:cNvSpPr>
          <p:nvPr/>
        </p:nvSpPr>
        <p:spPr bwMode="auto">
          <a:xfrm>
            <a:off x="3969782" y="2055019"/>
            <a:ext cx="1031081" cy="1034654"/>
          </a:xfrm>
          <a:prstGeom prst="ellipse">
            <a:avLst/>
          </a:pr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9" name="Oval 9"/>
          <p:cNvSpPr>
            <a:spLocks noChangeArrowheads="1"/>
          </p:cNvSpPr>
          <p:nvPr/>
        </p:nvSpPr>
        <p:spPr bwMode="auto">
          <a:xfrm>
            <a:off x="622935" y="1710929"/>
            <a:ext cx="1716881" cy="1721644"/>
          </a:xfrm>
          <a:prstGeom prst="ellipse">
            <a:avLst/>
          </a:prstGeom>
          <a:solidFill>
            <a:srgbClr val="03A9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 name="Freeform 10"/>
          <p:cNvSpPr>
            <a:spLocks/>
          </p:cNvSpPr>
          <p:nvPr/>
        </p:nvSpPr>
        <p:spPr bwMode="auto">
          <a:xfrm>
            <a:off x="2258853" y="1042987"/>
            <a:ext cx="1625204" cy="863204"/>
          </a:xfrm>
          <a:custGeom>
            <a:avLst/>
            <a:gdLst>
              <a:gd name="T0" fmla="*/ 0 w 1365"/>
              <a:gd name="T1" fmla="*/ 725 h 725"/>
              <a:gd name="T2" fmla="*/ 849 w 1365"/>
              <a:gd name="T3" fmla="*/ 0 h 725"/>
              <a:gd name="T4" fmla="*/ 1365 w 1365"/>
              <a:gd name="T5" fmla="*/ 0 h 725"/>
            </a:gdLst>
            <a:ahLst/>
            <a:cxnLst>
              <a:cxn ang="0">
                <a:pos x="T0" y="T1"/>
              </a:cxn>
              <a:cxn ang="0">
                <a:pos x="T2" y="T3"/>
              </a:cxn>
              <a:cxn ang="0">
                <a:pos x="T4" y="T5"/>
              </a:cxn>
            </a:cxnLst>
            <a:rect l="0" t="0" r="r" b="b"/>
            <a:pathLst>
              <a:path w="1365" h="725">
                <a:moveTo>
                  <a:pt x="0" y="725"/>
                </a:moveTo>
                <a:lnTo>
                  <a:pt x="849" y="0"/>
                </a:lnTo>
                <a:lnTo>
                  <a:pt x="1365" y="0"/>
                </a:ln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1" name="Freeform 11"/>
          <p:cNvSpPr>
            <a:spLocks/>
          </p:cNvSpPr>
          <p:nvPr/>
        </p:nvSpPr>
        <p:spPr bwMode="auto">
          <a:xfrm>
            <a:off x="2258853" y="3237310"/>
            <a:ext cx="1625204" cy="863204"/>
          </a:xfrm>
          <a:custGeom>
            <a:avLst/>
            <a:gdLst>
              <a:gd name="T0" fmla="*/ 0 w 1365"/>
              <a:gd name="T1" fmla="*/ 0 h 725"/>
              <a:gd name="T2" fmla="*/ 849 w 1365"/>
              <a:gd name="T3" fmla="*/ 725 h 725"/>
              <a:gd name="T4" fmla="*/ 1365 w 1365"/>
              <a:gd name="T5" fmla="*/ 725 h 725"/>
            </a:gdLst>
            <a:ahLst/>
            <a:cxnLst>
              <a:cxn ang="0">
                <a:pos x="T0" y="T1"/>
              </a:cxn>
              <a:cxn ang="0">
                <a:pos x="T2" y="T3"/>
              </a:cxn>
              <a:cxn ang="0">
                <a:pos x="T4" y="T5"/>
              </a:cxn>
            </a:cxnLst>
            <a:rect l="0" t="0" r="r" b="b"/>
            <a:pathLst>
              <a:path w="1365" h="725">
                <a:moveTo>
                  <a:pt x="0" y="0"/>
                </a:moveTo>
                <a:lnTo>
                  <a:pt x="849" y="725"/>
                </a:lnTo>
                <a:lnTo>
                  <a:pt x="1365" y="725"/>
                </a:ln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2" name="Line 12"/>
          <p:cNvSpPr>
            <a:spLocks noChangeShapeType="1"/>
          </p:cNvSpPr>
          <p:nvPr/>
        </p:nvSpPr>
        <p:spPr bwMode="auto">
          <a:xfrm>
            <a:off x="2505313" y="2571750"/>
            <a:ext cx="1378744" cy="0"/>
          </a:xfrm>
          <a:prstGeom prst="line">
            <a:avLst/>
          </a:prstGeom>
          <a:noFill/>
          <a:ln w="15875"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3" name="Oval 13"/>
          <p:cNvSpPr>
            <a:spLocks noChangeArrowheads="1"/>
          </p:cNvSpPr>
          <p:nvPr/>
        </p:nvSpPr>
        <p:spPr bwMode="auto">
          <a:xfrm>
            <a:off x="2221944" y="1869282"/>
            <a:ext cx="77391" cy="73819"/>
          </a:xfrm>
          <a:prstGeom prst="ellipse">
            <a:avLst/>
          </a:prstGeom>
          <a:solidFill>
            <a:schemeClr val="accent3">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4" name="Oval 14"/>
          <p:cNvSpPr>
            <a:spLocks noChangeArrowheads="1"/>
          </p:cNvSpPr>
          <p:nvPr/>
        </p:nvSpPr>
        <p:spPr bwMode="auto">
          <a:xfrm>
            <a:off x="3847147" y="1006079"/>
            <a:ext cx="77391" cy="73819"/>
          </a:xfrm>
          <a:prstGeom prst="ellipse">
            <a:avLst/>
          </a:prstGeom>
          <a:solidFill>
            <a:schemeClr val="accent3">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5" name="Oval 15"/>
          <p:cNvSpPr>
            <a:spLocks noChangeArrowheads="1"/>
          </p:cNvSpPr>
          <p:nvPr/>
        </p:nvSpPr>
        <p:spPr bwMode="auto">
          <a:xfrm>
            <a:off x="3847147" y="2534841"/>
            <a:ext cx="77391" cy="73819"/>
          </a:xfrm>
          <a:prstGeom prst="ellipse">
            <a:avLst/>
          </a:pr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6" name="Oval 16"/>
          <p:cNvSpPr>
            <a:spLocks noChangeArrowheads="1"/>
          </p:cNvSpPr>
          <p:nvPr/>
        </p:nvSpPr>
        <p:spPr bwMode="auto">
          <a:xfrm>
            <a:off x="3847147" y="4063604"/>
            <a:ext cx="77391" cy="75010"/>
          </a:xfrm>
          <a:prstGeom prst="ellipse">
            <a:avLst/>
          </a:prstGeom>
          <a:solidFill>
            <a:schemeClr val="accent5"/>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7" name="Oval 17"/>
          <p:cNvSpPr>
            <a:spLocks noChangeArrowheads="1"/>
          </p:cNvSpPr>
          <p:nvPr/>
        </p:nvSpPr>
        <p:spPr bwMode="auto">
          <a:xfrm>
            <a:off x="2467213" y="2534841"/>
            <a:ext cx="77391" cy="73819"/>
          </a:xfrm>
          <a:prstGeom prst="ellipse">
            <a:avLst/>
          </a:pr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8" name="Oval 18"/>
          <p:cNvSpPr>
            <a:spLocks noChangeArrowheads="1"/>
          </p:cNvSpPr>
          <p:nvPr/>
        </p:nvSpPr>
        <p:spPr bwMode="auto">
          <a:xfrm>
            <a:off x="2221944" y="3200400"/>
            <a:ext cx="77391" cy="75010"/>
          </a:xfrm>
          <a:prstGeom prst="ellipse">
            <a:avLst/>
          </a:prstGeom>
          <a:solidFill>
            <a:schemeClr val="accent5"/>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23" name="TextBox 22"/>
          <p:cNvSpPr txBox="1"/>
          <p:nvPr/>
        </p:nvSpPr>
        <p:spPr>
          <a:xfrm>
            <a:off x="830393" y="2055019"/>
            <a:ext cx="1301964" cy="1015663"/>
          </a:xfrm>
          <a:prstGeom prst="rect">
            <a:avLst/>
          </a:prstGeom>
          <a:noFill/>
        </p:spPr>
        <p:txBody>
          <a:bodyPr wrap="square" rtlCol="0">
            <a:spAutoFit/>
          </a:bodyPr>
          <a:lstStyle/>
          <a:p>
            <a:pPr algn="ctr"/>
            <a:r>
              <a:rPr lang="pt-PT" sz="1500" b="1" dirty="0">
                <a:solidFill>
                  <a:schemeClr val="bg1"/>
                </a:solidFill>
                <a:latin typeface="Arial" panose="020B0604020202020204" pitchFamily="34" charset="0"/>
                <a:ea typeface="Times New Roman" panose="02020603050405020304" pitchFamily="18" charset="0"/>
              </a:rPr>
              <a:t>Objeto de Análise: Demanda de Veículos</a:t>
            </a:r>
            <a:endParaRPr lang="pt-BR" sz="1500" dirty="0">
              <a:solidFill>
                <a:schemeClr val="bg1"/>
              </a:solidFill>
              <a:latin typeface="Times New Roman" panose="02020603050405020304" pitchFamily="18" charset="0"/>
              <a:ea typeface="Times New Roman" panose="02020603050405020304" pitchFamily="18" charset="0"/>
            </a:endParaRPr>
          </a:p>
        </p:txBody>
      </p:sp>
      <p:sp>
        <p:nvSpPr>
          <p:cNvPr id="25" name="Text Placeholder 24"/>
          <p:cNvSpPr>
            <a:spLocks noGrp="1"/>
          </p:cNvSpPr>
          <p:nvPr>
            <p:ph type="body" sz="quarter" idx="11"/>
          </p:nvPr>
        </p:nvSpPr>
        <p:spPr>
          <a:xfrm>
            <a:off x="5129699" y="61867"/>
            <a:ext cx="3799555" cy="726282"/>
          </a:xfrm>
        </p:spPr>
        <p:txBody>
          <a:bodyPr/>
          <a:lstStyle/>
          <a:p>
            <a:pPr lvl="0" algn="just"/>
            <a:r>
              <a:rPr lang="pt-BR" sz="1100" dirty="0">
                <a:latin typeface="+mn-lt"/>
                <a:ea typeface="Calibri" panose="020F0502020204030204" pitchFamily="34" charset="0"/>
              </a:rPr>
              <a:t>A presente solicitação de contratação surge da demanda de veículos que são necessários para execução das atividades deste Município que dependem do deslocamento dos servidores envolvidos em tais trabalhos. Ressaltamos que a indisponibilidade dos veículos pode acarretar na paralisação dos trabalhos externos desta Municipalidade</a:t>
            </a:r>
            <a:r>
              <a:rPr lang="en-US" sz="1100" dirty="0">
                <a:latin typeface="+mn-lt"/>
              </a:rPr>
              <a:t>. </a:t>
            </a:r>
          </a:p>
          <a:p>
            <a:pPr algn="just"/>
            <a:endParaRPr lang="ru-RU" sz="1100" dirty="0">
              <a:latin typeface="+mn-lt"/>
            </a:endParaRPr>
          </a:p>
        </p:txBody>
      </p:sp>
      <p:sp>
        <p:nvSpPr>
          <p:cNvPr id="27" name="Text Placeholder 26"/>
          <p:cNvSpPr>
            <a:spLocks noGrp="1"/>
          </p:cNvSpPr>
          <p:nvPr>
            <p:ph type="body" sz="quarter" idx="14"/>
          </p:nvPr>
        </p:nvSpPr>
        <p:spPr>
          <a:xfrm>
            <a:off x="5129699" y="1576756"/>
            <a:ext cx="3848650" cy="726282"/>
          </a:xfrm>
        </p:spPr>
        <p:txBody>
          <a:bodyPr/>
          <a:lstStyle/>
          <a:p>
            <a:pPr algn="just"/>
            <a:r>
              <a:rPr lang="pt-BR" sz="1100" dirty="0">
                <a:latin typeface="Arial" panose="020B0604020202020204" pitchFamily="34" charset="0"/>
                <a:ea typeface="Calibri" panose="020F0502020204030204" pitchFamily="34" charset="0"/>
                <a:cs typeface="Arial" panose="020B0604020202020204" pitchFamily="34" charset="0"/>
              </a:rPr>
              <a:t>A quantidade de veículos necessários ao atendimento das atividades de deslocamentos rodoviários pelas unidades técnicas deste Município, tem como parâmetro o quantitativo previsto com base na frota anterior ... bem como nos procedimentos de viagens realizados no ano de 2024, conforme contido no anexo procedimentos de viagens realizadas e relatório de frota anterior existente;</a:t>
            </a:r>
            <a:endParaRPr lang="pt-BR" sz="1100" dirty="0">
              <a:latin typeface="Arial" panose="020B0604020202020204" pitchFamily="34" charset="0"/>
              <a:cs typeface="Arial" panose="020B0604020202020204" pitchFamily="34" charset="0"/>
            </a:endParaRPr>
          </a:p>
          <a:p>
            <a:endParaRPr lang="ru-RU" sz="1100" dirty="0">
              <a:latin typeface="Arial" panose="020B0604020202020204" pitchFamily="34" charset="0"/>
              <a:cs typeface="Arial" panose="020B0604020202020204" pitchFamily="34" charset="0"/>
            </a:endParaRPr>
          </a:p>
        </p:txBody>
      </p:sp>
      <p:sp>
        <p:nvSpPr>
          <p:cNvPr id="3" name="CaixaDeTexto 2">
            <a:extLst>
              <a:ext uri="{FF2B5EF4-FFF2-40B4-BE49-F238E27FC236}">
                <a16:creationId xmlns:a16="http://schemas.microsoft.com/office/drawing/2014/main" id="{1787B3F0-55AE-8EFF-32F7-4021533ABF72}"/>
              </a:ext>
            </a:extLst>
          </p:cNvPr>
          <p:cNvSpPr txBox="1"/>
          <p:nvPr/>
        </p:nvSpPr>
        <p:spPr>
          <a:xfrm>
            <a:off x="3913671" y="789071"/>
            <a:ext cx="1159918" cy="507831"/>
          </a:xfrm>
          <a:prstGeom prst="rect">
            <a:avLst/>
          </a:prstGeom>
          <a:noFill/>
        </p:spPr>
        <p:txBody>
          <a:bodyPr wrap="square">
            <a:spAutoFit/>
          </a:bodyPr>
          <a:lstStyle/>
          <a:p>
            <a:pPr algn="ctr"/>
            <a:r>
              <a:rPr lang="pt-PT" sz="900" b="1" spc="-4" dirty="0">
                <a:latin typeface="Arial" panose="020B0604020202020204" pitchFamily="34" charset="0"/>
                <a:ea typeface="Times New Roman" panose="02020603050405020304" pitchFamily="18" charset="0"/>
              </a:rPr>
              <a:t>NECESSIDADE</a:t>
            </a:r>
            <a:r>
              <a:rPr lang="pt-PT" sz="900" b="1" dirty="0">
                <a:latin typeface="Arial" panose="020B0604020202020204" pitchFamily="34" charset="0"/>
                <a:ea typeface="Times New Roman" panose="02020603050405020304" pitchFamily="18" charset="0"/>
              </a:rPr>
              <a:t> </a:t>
            </a:r>
            <a:r>
              <a:rPr lang="pt-PT" sz="900" b="1" spc="-4" dirty="0">
                <a:latin typeface="Arial" panose="020B0604020202020204" pitchFamily="34" charset="0"/>
                <a:ea typeface="Times New Roman" panose="02020603050405020304" pitchFamily="18" charset="0"/>
              </a:rPr>
              <a:t>DA</a:t>
            </a:r>
            <a:r>
              <a:rPr lang="pt-PT" sz="900" b="1" spc="-34" dirty="0">
                <a:latin typeface="Arial" panose="020B0604020202020204" pitchFamily="34" charset="0"/>
                <a:ea typeface="Times New Roman" panose="02020603050405020304" pitchFamily="18" charset="0"/>
              </a:rPr>
              <a:t> </a:t>
            </a:r>
            <a:r>
              <a:rPr lang="pt-PT" sz="900" b="1" spc="-4" dirty="0">
                <a:latin typeface="Arial" panose="020B0604020202020204" pitchFamily="34" charset="0"/>
                <a:ea typeface="Times New Roman" panose="02020603050405020304" pitchFamily="18" charset="0"/>
              </a:rPr>
              <a:t>CONTRATAÇÃO</a:t>
            </a:r>
            <a:endParaRPr lang="pt-BR" sz="900" dirty="0"/>
          </a:p>
        </p:txBody>
      </p:sp>
      <p:sp>
        <p:nvSpPr>
          <p:cNvPr id="22" name="CaixaDeTexto 21">
            <a:extLst>
              <a:ext uri="{FF2B5EF4-FFF2-40B4-BE49-F238E27FC236}">
                <a16:creationId xmlns:a16="http://schemas.microsoft.com/office/drawing/2014/main" id="{16C29112-DB7B-1E03-D45F-B692079FEBF6}"/>
              </a:ext>
            </a:extLst>
          </p:cNvPr>
          <p:cNvSpPr txBox="1"/>
          <p:nvPr/>
        </p:nvSpPr>
        <p:spPr>
          <a:xfrm>
            <a:off x="3966209" y="2303038"/>
            <a:ext cx="1076326" cy="600164"/>
          </a:xfrm>
          <a:prstGeom prst="rect">
            <a:avLst/>
          </a:prstGeom>
          <a:noFill/>
        </p:spPr>
        <p:txBody>
          <a:bodyPr wrap="square">
            <a:spAutoFit/>
          </a:bodyPr>
          <a:lstStyle/>
          <a:p>
            <a:pPr algn="ctr">
              <a:buSzPts val="800"/>
              <a:tabLst>
                <a:tab pos="124301" algn="l"/>
              </a:tabLst>
            </a:pPr>
            <a:r>
              <a:rPr lang="pt-PT" sz="825" b="1" spc="-4" dirty="0">
                <a:latin typeface="Arial" panose="020B0604020202020204" pitchFamily="34" charset="0"/>
                <a:ea typeface="Times New Roman" panose="02020603050405020304" pitchFamily="18" charset="0"/>
              </a:rPr>
              <a:t>DEFINIÇÃO</a:t>
            </a:r>
            <a:r>
              <a:rPr lang="pt-PT" sz="825" b="1" spc="4" dirty="0">
                <a:latin typeface="Arial" panose="020B0604020202020204" pitchFamily="34" charset="0"/>
                <a:ea typeface="Times New Roman" panose="02020603050405020304" pitchFamily="18" charset="0"/>
              </a:rPr>
              <a:t> </a:t>
            </a:r>
            <a:r>
              <a:rPr lang="pt-PT" sz="825" b="1" spc="-4" dirty="0">
                <a:latin typeface="Arial" panose="020B0604020202020204" pitchFamily="34" charset="0"/>
                <a:ea typeface="Times New Roman" panose="02020603050405020304" pitchFamily="18" charset="0"/>
              </a:rPr>
              <a:t>DOS</a:t>
            </a:r>
            <a:r>
              <a:rPr lang="pt-PT" sz="825" b="1" spc="4" dirty="0">
                <a:latin typeface="Arial" panose="020B0604020202020204" pitchFamily="34" charset="0"/>
                <a:ea typeface="Times New Roman" panose="02020603050405020304" pitchFamily="18" charset="0"/>
              </a:rPr>
              <a:t> </a:t>
            </a:r>
            <a:r>
              <a:rPr lang="pt-PT" sz="825" b="1" spc="-4" dirty="0">
                <a:latin typeface="Arial" panose="020B0604020202020204" pitchFamily="34" charset="0"/>
                <a:ea typeface="Times New Roman" panose="02020603050405020304" pitchFamily="18" charset="0"/>
              </a:rPr>
              <a:t>ITENS</a:t>
            </a:r>
            <a:r>
              <a:rPr lang="pt-PT" sz="825" b="1" spc="4" dirty="0">
                <a:latin typeface="Arial" panose="020B0604020202020204" pitchFamily="34" charset="0"/>
                <a:ea typeface="Times New Roman" panose="02020603050405020304" pitchFamily="18" charset="0"/>
              </a:rPr>
              <a:t> </a:t>
            </a:r>
            <a:r>
              <a:rPr lang="pt-PT" sz="825" b="1" spc="-4" dirty="0">
                <a:latin typeface="Arial" panose="020B0604020202020204" pitchFamily="34" charset="0"/>
                <a:ea typeface="Times New Roman" panose="02020603050405020304" pitchFamily="18" charset="0"/>
              </a:rPr>
              <a:t>E</a:t>
            </a:r>
            <a:r>
              <a:rPr lang="pt-PT" sz="825" b="1" spc="8" dirty="0">
                <a:latin typeface="Arial" panose="020B0604020202020204" pitchFamily="34" charset="0"/>
                <a:ea typeface="Times New Roman" panose="02020603050405020304" pitchFamily="18" charset="0"/>
              </a:rPr>
              <a:t> </a:t>
            </a:r>
            <a:r>
              <a:rPr lang="pt-PT" sz="825" b="1" spc="-4" dirty="0">
                <a:latin typeface="Arial" panose="020B0604020202020204" pitchFamily="34" charset="0"/>
                <a:ea typeface="Times New Roman" panose="02020603050405020304" pitchFamily="18" charset="0"/>
              </a:rPr>
              <a:t>ESTIMATIVA</a:t>
            </a:r>
            <a:r>
              <a:rPr lang="pt-PT" sz="825" b="1" spc="-30" dirty="0">
                <a:latin typeface="Arial" panose="020B0604020202020204" pitchFamily="34" charset="0"/>
                <a:ea typeface="Times New Roman" panose="02020603050405020304" pitchFamily="18" charset="0"/>
              </a:rPr>
              <a:t> </a:t>
            </a:r>
            <a:r>
              <a:rPr lang="pt-PT" sz="825" b="1" spc="-4" dirty="0">
                <a:latin typeface="Arial" panose="020B0604020202020204" pitchFamily="34" charset="0"/>
                <a:ea typeface="Times New Roman" panose="02020603050405020304" pitchFamily="18" charset="0"/>
              </a:rPr>
              <a:t>DAS</a:t>
            </a:r>
            <a:r>
              <a:rPr lang="pt-PT" sz="825" b="1" spc="4" dirty="0">
                <a:latin typeface="Arial" panose="020B0604020202020204" pitchFamily="34" charset="0"/>
                <a:ea typeface="Times New Roman" panose="02020603050405020304" pitchFamily="18" charset="0"/>
              </a:rPr>
              <a:t> </a:t>
            </a:r>
            <a:r>
              <a:rPr lang="pt-PT" sz="825" b="1" spc="-4" dirty="0">
                <a:latin typeface="Arial" panose="020B0604020202020204" pitchFamily="34" charset="0"/>
                <a:ea typeface="Times New Roman" panose="02020603050405020304" pitchFamily="18" charset="0"/>
              </a:rPr>
              <a:t>QUANTIDADES</a:t>
            </a:r>
            <a:endParaRPr lang="pt-BR" sz="825" b="1" dirty="0">
              <a:latin typeface="Times New Roman" panose="02020603050405020304" pitchFamily="18" charset="0"/>
              <a:ea typeface="Times New Roman" panose="02020603050405020304" pitchFamily="18" charset="0"/>
            </a:endParaRPr>
          </a:p>
        </p:txBody>
      </p:sp>
      <p:sp>
        <p:nvSpPr>
          <p:cNvPr id="36" name="CaixaDeTexto 35">
            <a:extLst>
              <a:ext uri="{FF2B5EF4-FFF2-40B4-BE49-F238E27FC236}">
                <a16:creationId xmlns:a16="http://schemas.microsoft.com/office/drawing/2014/main" id="{36C23342-6F26-A05B-C7C5-7222BC2DD892}"/>
              </a:ext>
            </a:extLst>
          </p:cNvPr>
          <p:cNvSpPr txBox="1"/>
          <p:nvPr/>
        </p:nvSpPr>
        <p:spPr>
          <a:xfrm>
            <a:off x="4021360" y="3757739"/>
            <a:ext cx="944540" cy="784830"/>
          </a:xfrm>
          <a:prstGeom prst="rect">
            <a:avLst/>
          </a:prstGeom>
          <a:noFill/>
        </p:spPr>
        <p:txBody>
          <a:bodyPr wrap="square">
            <a:spAutoFit/>
          </a:bodyPr>
          <a:lstStyle/>
          <a:p>
            <a:pPr algn="ctr"/>
            <a:r>
              <a:rPr lang="pt-BR" sz="750" b="1" dirty="0">
                <a:latin typeface="Arial" panose="020B0604020202020204" pitchFamily="34" charset="0"/>
                <a:ea typeface="Calibri" panose="020F0502020204030204" pitchFamily="34" charset="0"/>
              </a:rPr>
              <a:t>Segue a relação a descrição do veículo, quantitativo e unidade de medida:</a:t>
            </a:r>
            <a:endParaRPr lang="pt-BR" sz="750" b="1" dirty="0"/>
          </a:p>
        </p:txBody>
      </p:sp>
      <p:pic>
        <p:nvPicPr>
          <p:cNvPr id="39" name="Imagem 38">
            <a:extLst>
              <a:ext uri="{FF2B5EF4-FFF2-40B4-BE49-F238E27FC236}">
                <a16:creationId xmlns:a16="http://schemas.microsoft.com/office/drawing/2014/main" id="{A81F7116-F48E-ABB5-CF38-33263FBBC735}"/>
              </a:ext>
            </a:extLst>
          </p:cNvPr>
          <p:cNvPicPr>
            <a:picLocks noChangeAspect="1"/>
          </p:cNvPicPr>
          <p:nvPr/>
        </p:nvPicPr>
        <p:blipFill>
          <a:blip r:embed="rId2"/>
          <a:stretch>
            <a:fillRect/>
          </a:stretch>
        </p:blipFill>
        <p:spPr>
          <a:xfrm>
            <a:off x="5129699" y="3341017"/>
            <a:ext cx="3905549" cy="1445173"/>
          </a:xfrm>
          <a:prstGeom prst="rect">
            <a:avLst/>
          </a:prstGeom>
        </p:spPr>
      </p:pic>
    </p:spTree>
    <p:extLst>
      <p:ext uri="{BB962C8B-B14F-4D97-AF65-F5344CB8AC3E}">
        <p14:creationId xmlns:p14="http://schemas.microsoft.com/office/powerpoint/2010/main" val="356662609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6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8000">
                                          <p:cBhvr additive="base">
                                            <p:cTn id="7" dur="750" fill="hold"/>
                                            <p:tgtEl>
                                              <p:spTgt spid="9"/>
                                            </p:tgtEl>
                                            <p:attrNameLst>
                                              <p:attrName>ppt_x</p:attrName>
                                            </p:attrNameLst>
                                          </p:cBhvr>
                                          <p:tavLst>
                                            <p:tav tm="0">
                                              <p:val>
                                                <p:strVal val="0-#ppt_w/2"/>
                                              </p:val>
                                            </p:tav>
                                            <p:tav tm="100000">
                                              <p:val>
                                                <p:strVal val="#ppt_x"/>
                                              </p:val>
                                            </p:tav>
                                          </p:tavLst>
                                        </p:anim>
                                        <p:anim calcmode="lin" valueType="num" p14:bounceEnd="68000">
                                          <p:cBhvr additive="base">
                                            <p:cTn id="8" dur="7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14:presetBounceEnd="67000">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14:bounceEnd="67000">
                                          <p:cBhvr additive="base">
                                            <p:cTn id="12" dur="1000" fill="hold"/>
                                            <p:tgtEl>
                                              <p:spTgt spid="23"/>
                                            </p:tgtEl>
                                            <p:attrNameLst>
                                              <p:attrName>ppt_x</p:attrName>
                                            </p:attrNameLst>
                                          </p:cBhvr>
                                          <p:tavLst>
                                            <p:tav tm="0">
                                              <p:val>
                                                <p:strVal val="#ppt_x"/>
                                              </p:val>
                                            </p:tav>
                                            <p:tav tm="100000">
                                              <p:val>
                                                <p:strVal val="#ppt_x"/>
                                              </p:val>
                                            </p:tav>
                                          </p:tavLst>
                                        </p:anim>
                                        <p:anim calcmode="lin" valueType="num" p14:bounceEnd="67000">
                                          <p:cBhvr additive="base">
                                            <p:cTn id="13" dur="1000" fill="hold"/>
                                            <p:tgtEl>
                                              <p:spTgt spid="23"/>
                                            </p:tgtEl>
                                            <p:attrNameLst>
                                              <p:attrName>ppt_y</p:attrName>
                                            </p:attrNameLst>
                                          </p:cBhvr>
                                          <p:tavLst>
                                            <p:tav tm="0">
                                              <p:val>
                                                <p:strVal val="1+#ppt_h/2"/>
                                              </p:val>
                                            </p:tav>
                                            <p:tav tm="100000">
                                              <p:val>
                                                <p:strVal val="#ppt_y"/>
                                              </p:val>
                                            </p:tav>
                                          </p:tavLst>
                                        </p:anim>
                                      </p:childTnLst>
                                    </p:cTn>
                                  </p:par>
                                </p:childTnLst>
                              </p:cTn>
                            </p:par>
                            <p:par>
                              <p:cTn id="14" fill="hold">
                                <p:stCondLst>
                                  <p:cond delay="1750"/>
                                </p:stCondLst>
                                <p:childTnLst>
                                  <p:par>
                                    <p:cTn id="15" presetID="53" presetClass="entr" presetSubtype="16"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par>
                              <p:cTn id="20" fill="hold">
                                <p:stCondLst>
                                  <p:cond delay="2250"/>
                                </p:stCondLst>
                                <p:childTnLst>
                                  <p:par>
                                    <p:cTn id="21" presetID="53" presetClass="entr" presetSubtype="16"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childTnLst>
                              </p:cTn>
                            </p:par>
                            <p:par>
                              <p:cTn id="26" fill="hold">
                                <p:stCondLst>
                                  <p:cond delay="2750"/>
                                </p:stCondLst>
                                <p:childTnLst>
                                  <p:par>
                                    <p:cTn id="27" presetID="53" presetClass="entr" presetSubtype="16"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childTnLst>
                              </p:cTn>
                            </p:par>
                            <p:par>
                              <p:cTn id="32" fill="hold">
                                <p:stCondLst>
                                  <p:cond delay="325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par>
                              <p:cTn id="42" fill="hold">
                                <p:stCondLst>
                                  <p:cond delay="3750"/>
                                </p:stCondLst>
                                <p:childTnLst>
                                  <p:par>
                                    <p:cTn id="43" presetID="53" presetClass="entr" presetSubtype="16"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500" fill="hold"/>
                                            <p:tgtEl>
                                              <p:spTgt spid="14"/>
                                            </p:tgtEl>
                                            <p:attrNameLst>
                                              <p:attrName>ppt_w</p:attrName>
                                            </p:attrNameLst>
                                          </p:cBhvr>
                                          <p:tavLst>
                                            <p:tav tm="0">
                                              <p:val>
                                                <p:fltVal val="0"/>
                                              </p:val>
                                            </p:tav>
                                            <p:tav tm="100000">
                                              <p:val>
                                                <p:strVal val="#ppt_w"/>
                                              </p:val>
                                            </p:tav>
                                          </p:tavLst>
                                        </p:anim>
                                        <p:anim calcmode="lin" valueType="num">
                                          <p:cBhvr>
                                            <p:cTn id="51" dur="500" fill="hold"/>
                                            <p:tgtEl>
                                              <p:spTgt spid="14"/>
                                            </p:tgtEl>
                                            <p:attrNameLst>
                                              <p:attrName>ppt_h</p:attrName>
                                            </p:attrNameLst>
                                          </p:cBhvr>
                                          <p:tavLst>
                                            <p:tav tm="0">
                                              <p:val>
                                                <p:fltVal val="0"/>
                                              </p:val>
                                            </p:tav>
                                            <p:tav tm="100000">
                                              <p:val>
                                                <p:strVal val="#ppt_h"/>
                                              </p:val>
                                            </p:tav>
                                          </p:tavLst>
                                        </p:anim>
                                        <p:animEffect transition="in" filter="fade">
                                          <p:cBhvr>
                                            <p:cTn id="52" dur="500"/>
                                            <p:tgtEl>
                                              <p:spTgt spid="14"/>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fltVal val="0"/>
                                              </p:val>
                                            </p:tav>
                                            <p:tav tm="100000">
                                              <p:val>
                                                <p:strVal val="#ppt_h"/>
                                              </p:val>
                                            </p:tav>
                                          </p:tavLst>
                                        </p:anim>
                                        <p:animEffect transition="in" filter="fade">
                                          <p:cBhvr>
                                            <p:cTn id="57" dur="500"/>
                                            <p:tgtEl>
                                              <p:spTgt spid="16"/>
                                            </p:tgtEl>
                                          </p:cBhvr>
                                        </p:animEffect>
                                      </p:childTnLst>
                                    </p:cTn>
                                  </p:par>
                                </p:childTnLst>
                              </p:cTn>
                            </p:par>
                            <p:par>
                              <p:cTn id="58" fill="hold">
                                <p:stCondLst>
                                  <p:cond delay="4250"/>
                                </p:stCondLst>
                                <p:childTnLst>
                                  <p:par>
                                    <p:cTn id="59" presetID="53" presetClass="entr" presetSubtype="16" fill="hold" grpId="0" nodeType="after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500" fill="hold"/>
                                            <p:tgtEl>
                                              <p:spTgt spid="7"/>
                                            </p:tgtEl>
                                            <p:attrNameLst>
                                              <p:attrName>ppt_w</p:attrName>
                                            </p:attrNameLst>
                                          </p:cBhvr>
                                          <p:tavLst>
                                            <p:tav tm="0">
                                              <p:val>
                                                <p:fltVal val="0"/>
                                              </p:val>
                                            </p:tav>
                                            <p:tav tm="100000">
                                              <p:val>
                                                <p:strVal val="#ppt_w"/>
                                              </p:val>
                                            </p:tav>
                                          </p:tavLst>
                                        </p:anim>
                                        <p:anim calcmode="lin" valueType="num">
                                          <p:cBhvr>
                                            <p:cTn id="62" dur="500" fill="hold"/>
                                            <p:tgtEl>
                                              <p:spTgt spid="7"/>
                                            </p:tgtEl>
                                            <p:attrNameLst>
                                              <p:attrName>ppt_h</p:attrName>
                                            </p:attrNameLst>
                                          </p:cBhvr>
                                          <p:tavLst>
                                            <p:tav tm="0">
                                              <p:val>
                                                <p:fltVal val="0"/>
                                              </p:val>
                                            </p:tav>
                                            <p:tav tm="100000">
                                              <p:val>
                                                <p:strVal val="#ppt_h"/>
                                              </p:val>
                                            </p:tav>
                                          </p:tavLst>
                                        </p:anim>
                                        <p:animEffect transition="in" filter="fade">
                                          <p:cBhvr>
                                            <p:cTn id="63" dur="500"/>
                                            <p:tgtEl>
                                              <p:spTgt spid="7"/>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p:cTn id="66" dur="500" fill="hold"/>
                                            <p:tgtEl>
                                              <p:spTgt spid="8"/>
                                            </p:tgtEl>
                                            <p:attrNameLst>
                                              <p:attrName>ppt_w</p:attrName>
                                            </p:attrNameLst>
                                          </p:cBhvr>
                                          <p:tavLst>
                                            <p:tav tm="0">
                                              <p:val>
                                                <p:fltVal val="0"/>
                                              </p:val>
                                            </p:tav>
                                            <p:tav tm="100000">
                                              <p:val>
                                                <p:strVal val="#ppt_w"/>
                                              </p:val>
                                            </p:tav>
                                          </p:tavLst>
                                        </p:anim>
                                        <p:anim calcmode="lin" valueType="num">
                                          <p:cBhvr>
                                            <p:cTn id="67" dur="500" fill="hold"/>
                                            <p:tgtEl>
                                              <p:spTgt spid="8"/>
                                            </p:tgtEl>
                                            <p:attrNameLst>
                                              <p:attrName>ppt_h</p:attrName>
                                            </p:attrNameLst>
                                          </p:cBhvr>
                                          <p:tavLst>
                                            <p:tav tm="0">
                                              <p:val>
                                                <p:fltVal val="0"/>
                                              </p:val>
                                            </p:tav>
                                            <p:tav tm="100000">
                                              <p:val>
                                                <p:strVal val="#ppt_h"/>
                                              </p:val>
                                            </p:tav>
                                          </p:tavLst>
                                        </p:anim>
                                        <p:animEffect transition="in" filter="fade">
                                          <p:cBhvr>
                                            <p:cTn id="68" dur="500"/>
                                            <p:tgtEl>
                                              <p:spTgt spid="8"/>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anim calcmode="lin" valueType="num">
                                          <p:cBhvr>
                                            <p:cTn id="71" dur="500" fill="hold"/>
                                            <p:tgtEl>
                                              <p:spTgt spid="6"/>
                                            </p:tgtEl>
                                            <p:attrNameLst>
                                              <p:attrName>ppt_w</p:attrName>
                                            </p:attrNameLst>
                                          </p:cBhvr>
                                          <p:tavLst>
                                            <p:tav tm="0">
                                              <p:val>
                                                <p:fltVal val="0"/>
                                              </p:val>
                                            </p:tav>
                                            <p:tav tm="100000">
                                              <p:val>
                                                <p:strVal val="#ppt_w"/>
                                              </p:val>
                                            </p:tav>
                                          </p:tavLst>
                                        </p:anim>
                                        <p:anim calcmode="lin" valueType="num">
                                          <p:cBhvr>
                                            <p:cTn id="72" dur="500" fill="hold"/>
                                            <p:tgtEl>
                                              <p:spTgt spid="6"/>
                                            </p:tgtEl>
                                            <p:attrNameLst>
                                              <p:attrName>ppt_h</p:attrName>
                                            </p:attrNameLst>
                                          </p:cBhvr>
                                          <p:tavLst>
                                            <p:tav tm="0">
                                              <p:val>
                                                <p:fltVal val="0"/>
                                              </p:val>
                                            </p:tav>
                                            <p:tav tm="100000">
                                              <p:val>
                                                <p:strVal val="#ppt_h"/>
                                              </p:val>
                                            </p:tav>
                                          </p:tavLst>
                                        </p:anim>
                                        <p:animEffect transition="in" filter="fade">
                                          <p:cBhvr>
                                            <p:cTn id="73" dur="500"/>
                                            <p:tgtEl>
                                              <p:spTgt spid="6"/>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barn(inVertical)">
                                          <p:cBhvr>
                                            <p:cTn id="76" dur="500"/>
                                            <p:tgtEl>
                                              <p:spTgt spid="36"/>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barn(inVertical)">
                                          <p:cBhvr>
                                            <p:cTn id="79" dur="500"/>
                                            <p:tgtEl>
                                              <p:spTgt spid="3"/>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barn(inVertical)">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2" presetClass="entr" presetSubtype="2" fill="hold" grpId="0" nodeType="clickEffect">
                                      <p:stCondLst>
                                        <p:cond delay="0"/>
                                      </p:stCondLst>
                                      <p:childTnLst>
                                        <p:set>
                                          <p:cBhvr>
                                            <p:cTn id="86" dur="1" fill="hold">
                                              <p:stCondLst>
                                                <p:cond delay="0"/>
                                              </p:stCondLst>
                                            </p:cTn>
                                            <p:tgtEl>
                                              <p:spTgt spid="25">
                                                <p:txEl>
                                                  <p:pRg st="0" end="0"/>
                                                </p:txEl>
                                              </p:spTgt>
                                            </p:tgtEl>
                                            <p:attrNameLst>
                                              <p:attrName>style.visibility</p:attrName>
                                            </p:attrNameLst>
                                          </p:cBhvr>
                                          <p:to>
                                            <p:strVal val="visible"/>
                                          </p:to>
                                        </p:set>
                                        <p:anim calcmode="lin" valueType="num">
                                          <p:cBhvr additive="base">
                                            <p:cTn id="87" dur="50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88"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2" fill="hold" grpId="0" nodeType="clickEffect">
                                      <p:stCondLst>
                                        <p:cond delay="0"/>
                                      </p:stCondLst>
                                      <p:childTnLst>
                                        <p:set>
                                          <p:cBhvr>
                                            <p:cTn id="92" dur="1" fill="hold">
                                              <p:stCondLst>
                                                <p:cond delay="0"/>
                                              </p:stCondLst>
                                            </p:cTn>
                                            <p:tgtEl>
                                              <p:spTgt spid="27">
                                                <p:txEl>
                                                  <p:pRg st="0" end="0"/>
                                                </p:txEl>
                                              </p:spTgt>
                                            </p:tgtEl>
                                            <p:attrNameLst>
                                              <p:attrName>style.visibility</p:attrName>
                                            </p:attrNameLst>
                                          </p:cBhvr>
                                          <p:to>
                                            <p:strVal val="visible"/>
                                          </p:to>
                                        </p:set>
                                        <p:anim calcmode="lin" valueType="num">
                                          <p:cBhvr additive="base">
                                            <p:cTn id="93" dur="5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94" dur="5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39"/>
                                            </p:tgtEl>
                                            <p:attrNameLst>
                                              <p:attrName>style.visibility</p:attrName>
                                            </p:attrNameLst>
                                          </p:cBhvr>
                                          <p:to>
                                            <p:strVal val="visible"/>
                                          </p:to>
                                        </p:set>
                                        <p:anim calcmode="lin" valueType="num">
                                          <p:cBhvr additive="base">
                                            <p:cTn id="99" dur="500" fill="hold"/>
                                            <p:tgtEl>
                                              <p:spTgt spid="39"/>
                                            </p:tgtEl>
                                            <p:attrNameLst>
                                              <p:attrName>ppt_x</p:attrName>
                                            </p:attrNameLst>
                                          </p:cBhvr>
                                          <p:tavLst>
                                            <p:tav tm="0">
                                              <p:val>
                                                <p:strVal val="#ppt_x"/>
                                              </p:val>
                                            </p:tav>
                                            <p:tav tm="100000">
                                              <p:val>
                                                <p:strVal val="#ppt_x"/>
                                              </p:val>
                                            </p:tav>
                                          </p:tavLst>
                                        </p:anim>
                                        <p:anim calcmode="lin" valueType="num">
                                          <p:cBhvr additive="base">
                                            <p:cTn id="10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23" grpId="0"/>
          <p:bldP spid="25" grpId="0" build="p"/>
          <p:bldP spid="27" grpId="0" build="p"/>
          <p:bldP spid="3" grpId="0"/>
          <p:bldP spid="22" grpId="0"/>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1000" fill="hold"/>
                                            <p:tgtEl>
                                              <p:spTgt spid="23"/>
                                            </p:tgtEl>
                                            <p:attrNameLst>
                                              <p:attrName>ppt_x</p:attrName>
                                            </p:attrNameLst>
                                          </p:cBhvr>
                                          <p:tavLst>
                                            <p:tav tm="0">
                                              <p:val>
                                                <p:strVal val="#ppt_x"/>
                                              </p:val>
                                            </p:tav>
                                            <p:tav tm="100000">
                                              <p:val>
                                                <p:strVal val="#ppt_x"/>
                                              </p:val>
                                            </p:tav>
                                          </p:tavLst>
                                        </p:anim>
                                        <p:anim calcmode="lin" valueType="num">
                                          <p:cBhvr additive="base">
                                            <p:cTn id="13" dur="1000" fill="hold"/>
                                            <p:tgtEl>
                                              <p:spTgt spid="23"/>
                                            </p:tgtEl>
                                            <p:attrNameLst>
                                              <p:attrName>ppt_y</p:attrName>
                                            </p:attrNameLst>
                                          </p:cBhvr>
                                          <p:tavLst>
                                            <p:tav tm="0">
                                              <p:val>
                                                <p:strVal val="1+#ppt_h/2"/>
                                              </p:val>
                                            </p:tav>
                                            <p:tav tm="100000">
                                              <p:val>
                                                <p:strVal val="#ppt_y"/>
                                              </p:val>
                                            </p:tav>
                                          </p:tavLst>
                                        </p:anim>
                                      </p:childTnLst>
                                    </p:cTn>
                                  </p:par>
                                </p:childTnLst>
                              </p:cTn>
                            </p:par>
                            <p:par>
                              <p:cTn id="14" fill="hold">
                                <p:stCondLst>
                                  <p:cond delay="1750"/>
                                </p:stCondLst>
                                <p:childTnLst>
                                  <p:par>
                                    <p:cTn id="15" presetID="53" presetClass="entr" presetSubtype="16"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par>
                              <p:cTn id="20" fill="hold">
                                <p:stCondLst>
                                  <p:cond delay="2250"/>
                                </p:stCondLst>
                                <p:childTnLst>
                                  <p:par>
                                    <p:cTn id="21" presetID="53" presetClass="entr" presetSubtype="16"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childTnLst>
                              </p:cTn>
                            </p:par>
                            <p:par>
                              <p:cTn id="26" fill="hold">
                                <p:stCondLst>
                                  <p:cond delay="2750"/>
                                </p:stCondLst>
                                <p:childTnLst>
                                  <p:par>
                                    <p:cTn id="27" presetID="53" presetClass="entr" presetSubtype="16"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childTnLst>
                              </p:cTn>
                            </p:par>
                            <p:par>
                              <p:cTn id="32" fill="hold">
                                <p:stCondLst>
                                  <p:cond delay="325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par>
                              <p:cTn id="42" fill="hold">
                                <p:stCondLst>
                                  <p:cond delay="3750"/>
                                </p:stCondLst>
                                <p:childTnLst>
                                  <p:par>
                                    <p:cTn id="43" presetID="53" presetClass="entr" presetSubtype="16"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500" fill="hold"/>
                                            <p:tgtEl>
                                              <p:spTgt spid="14"/>
                                            </p:tgtEl>
                                            <p:attrNameLst>
                                              <p:attrName>ppt_w</p:attrName>
                                            </p:attrNameLst>
                                          </p:cBhvr>
                                          <p:tavLst>
                                            <p:tav tm="0">
                                              <p:val>
                                                <p:fltVal val="0"/>
                                              </p:val>
                                            </p:tav>
                                            <p:tav tm="100000">
                                              <p:val>
                                                <p:strVal val="#ppt_w"/>
                                              </p:val>
                                            </p:tav>
                                          </p:tavLst>
                                        </p:anim>
                                        <p:anim calcmode="lin" valueType="num">
                                          <p:cBhvr>
                                            <p:cTn id="51" dur="500" fill="hold"/>
                                            <p:tgtEl>
                                              <p:spTgt spid="14"/>
                                            </p:tgtEl>
                                            <p:attrNameLst>
                                              <p:attrName>ppt_h</p:attrName>
                                            </p:attrNameLst>
                                          </p:cBhvr>
                                          <p:tavLst>
                                            <p:tav tm="0">
                                              <p:val>
                                                <p:fltVal val="0"/>
                                              </p:val>
                                            </p:tav>
                                            <p:tav tm="100000">
                                              <p:val>
                                                <p:strVal val="#ppt_h"/>
                                              </p:val>
                                            </p:tav>
                                          </p:tavLst>
                                        </p:anim>
                                        <p:animEffect transition="in" filter="fade">
                                          <p:cBhvr>
                                            <p:cTn id="52" dur="500"/>
                                            <p:tgtEl>
                                              <p:spTgt spid="14"/>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fltVal val="0"/>
                                              </p:val>
                                            </p:tav>
                                            <p:tav tm="100000">
                                              <p:val>
                                                <p:strVal val="#ppt_h"/>
                                              </p:val>
                                            </p:tav>
                                          </p:tavLst>
                                        </p:anim>
                                        <p:animEffect transition="in" filter="fade">
                                          <p:cBhvr>
                                            <p:cTn id="57" dur="500"/>
                                            <p:tgtEl>
                                              <p:spTgt spid="16"/>
                                            </p:tgtEl>
                                          </p:cBhvr>
                                        </p:animEffect>
                                      </p:childTnLst>
                                    </p:cTn>
                                  </p:par>
                                </p:childTnLst>
                              </p:cTn>
                            </p:par>
                            <p:par>
                              <p:cTn id="58" fill="hold">
                                <p:stCondLst>
                                  <p:cond delay="4250"/>
                                </p:stCondLst>
                                <p:childTnLst>
                                  <p:par>
                                    <p:cTn id="59" presetID="53" presetClass="entr" presetSubtype="16" fill="hold" grpId="0" nodeType="after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500" fill="hold"/>
                                            <p:tgtEl>
                                              <p:spTgt spid="7"/>
                                            </p:tgtEl>
                                            <p:attrNameLst>
                                              <p:attrName>ppt_w</p:attrName>
                                            </p:attrNameLst>
                                          </p:cBhvr>
                                          <p:tavLst>
                                            <p:tav tm="0">
                                              <p:val>
                                                <p:fltVal val="0"/>
                                              </p:val>
                                            </p:tav>
                                            <p:tav tm="100000">
                                              <p:val>
                                                <p:strVal val="#ppt_w"/>
                                              </p:val>
                                            </p:tav>
                                          </p:tavLst>
                                        </p:anim>
                                        <p:anim calcmode="lin" valueType="num">
                                          <p:cBhvr>
                                            <p:cTn id="62" dur="500" fill="hold"/>
                                            <p:tgtEl>
                                              <p:spTgt spid="7"/>
                                            </p:tgtEl>
                                            <p:attrNameLst>
                                              <p:attrName>ppt_h</p:attrName>
                                            </p:attrNameLst>
                                          </p:cBhvr>
                                          <p:tavLst>
                                            <p:tav tm="0">
                                              <p:val>
                                                <p:fltVal val="0"/>
                                              </p:val>
                                            </p:tav>
                                            <p:tav tm="100000">
                                              <p:val>
                                                <p:strVal val="#ppt_h"/>
                                              </p:val>
                                            </p:tav>
                                          </p:tavLst>
                                        </p:anim>
                                        <p:animEffect transition="in" filter="fade">
                                          <p:cBhvr>
                                            <p:cTn id="63" dur="500"/>
                                            <p:tgtEl>
                                              <p:spTgt spid="7"/>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p:cTn id="66" dur="500" fill="hold"/>
                                            <p:tgtEl>
                                              <p:spTgt spid="8"/>
                                            </p:tgtEl>
                                            <p:attrNameLst>
                                              <p:attrName>ppt_w</p:attrName>
                                            </p:attrNameLst>
                                          </p:cBhvr>
                                          <p:tavLst>
                                            <p:tav tm="0">
                                              <p:val>
                                                <p:fltVal val="0"/>
                                              </p:val>
                                            </p:tav>
                                            <p:tav tm="100000">
                                              <p:val>
                                                <p:strVal val="#ppt_w"/>
                                              </p:val>
                                            </p:tav>
                                          </p:tavLst>
                                        </p:anim>
                                        <p:anim calcmode="lin" valueType="num">
                                          <p:cBhvr>
                                            <p:cTn id="67" dur="500" fill="hold"/>
                                            <p:tgtEl>
                                              <p:spTgt spid="8"/>
                                            </p:tgtEl>
                                            <p:attrNameLst>
                                              <p:attrName>ppt_h</p:attrName>
                                            </p:attrNameLst>
                                          </p:cBhvr>
                                          <p:tavLst>
                                            <p:tav tm="0">
                                              <p:val>
                                                <p:fltVal val="0"/>
                                              </p:val>
                                            </p:tav>
                                            <p:tav tm="100000">
                                              <p:val>
                                                <p:strVal val="#ppt_h"/>
                                              </p:val>
                                            </p:tav>
                                          </p:tavLst>
                                        </p:anim>
                                        <p:animEffect transition="in" filter="fade">
                                          <p:cBhvr>
                                            <p:cTn id="68" dur="500"/>
                                            <p:tgtEl>
                                              <p:spTgt spid="8"/>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anim calcmode="lin" valueType="num">
                                          <p:cBhvr>
                                            <p:cTn id="71" dur="500" fill="hold"/>
                                            <p:tgtEl>
                                              <p:spTgt spid="6"/>
                                            </p:tgtEl>
                                            <p:attrNameLst>
                                              <p:attrName>ppt_w</p:attrName>
                                            </p:attrNameLst>
                                          </p:cBhvr>
                                          <p:tavLst>
                                            <p:tav tm="0">
                                              <p:val>
                                                <p:fltVal val="0"/>
                                              </p:val>
                                            </p:tav>
                                            <p:tav tm="100000">
                                              <p:val>
                                                <p:strVal val="#ppt_w"/>
                                              </p:val>
                                            </p:tav>
                                          </p:tavLst>
                                        </p:anim>
                                        <p:anim calcmode="lin" valueType="num">
                                          <p:cBhvr>
                                            <p:cTn id="72" dur="500" fill="hold"/>
                                            <p:tgtEl>
                                              <p:spTgt spid="6"/>
                                            </p:tgtEl>
                                            <p:attrNameLst>
                                              <p:attrName>ppt_h</p:attrName>
                                            </p:attrNameLst>
                                          </p:cBhvr>
                                          <p:tavLst>
                                            <p:tav tm="0">
                                              <p:val>
                                                <p:fltVal val="0"/>
                                              </p:val>
                                            </p:tav>
                                            <p:tav tm="100000">
                                              <p:val>
                                                <p:strVal val="#ppt_h"/>
                                              </p:val>
                                            </p:tav>
                                          </p:tavLst>
                                        </p:anim>
                                        <p:animEffect transition="in" filter="fade">
                                          <p:cBhvr>
                                            <p:cTn id="73" dur="500"/>
                                            <p:tgtEl>
                                              <p:spTgt spid="6"/>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barn(inVertical)">
                                          <p:cBhvr>
                                            <p:cTn id="76" dur="500"/>
                                            <p:tgtEl>
                                              <p:spTgt spid="36"/>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barn(inVertical)">
                                          <p:cBhvr>
                                            <p:cTn id="79" dur="500"/>
                                            <p:tgtEl>
                                              <p:spTgt spid="3"/>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barn(inVertical)">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2" presetClass="entr" presetSubtype="2" fill="hold" grpId="0" nodeType="clickEffect">
                                      <p:stCondLst>
                                        <p:cond delay="0"/>
                                      </p:stCondLst>
                                      <p:childTnLst>
                                        <p:set>
                                          <p:cBhvr>
                                            <p:cTn id="86" dur="1" fill="hold">
                                              <p:stCondLst>
                                                <p:cond delay="0"/>
                                              </p:stCondLst>
                                            </p:cTn>
                                            <p:tgtEl>
                                              <p:spTgt spid="25">
                                                <p:txEl>
                                                  <p:pRg st="0" end="0"/>
                                                </p:txEl>
                                              </p:spTgt>
                                            </p:tgtEl>
                                            <p:attrNameLst>
                                              <p:attrName>style.visibility</p:attrName>
                                            </p:attrNameLst>
                                          </p:cBhvr>
                                          <p:to>
                                            <p:strVal val="visible"/>
                                          </p:to>
                                        </p:set>
                                        <p:anim calcmode="lin" valueType="num">
                                          <p:cBhvr additive="base">
                                            <p:cTn id="87" dur="50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88"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2" fill="hold" grpId="0" nodeType="clickEffect">
                                      <p:stCondLst>
                                        <p:cond delay="0"/>
                                      </p:stCondLst>
                                      <p:childTnLst>
                                        <p:set>
                                          <p:cBhvr>
                                            <p:cTn id="92" dur="1" fill="hold">
                                              <p:stCondLst>
                                                <p:cond delay="0"/>
                                              </p:stCondLst>
                                            </p:cTn>
                                            <p:tgtEl>
                                              <p:spTgt spid="27">
                                                <p:txEl>
                                                  <p:pRg st="0" end="0"/>
                                                </p:txEl>
                                              </p:spTgt>
                                            </p:tgtEl>
                                            <p:attrNameLst>
                                              <p:attrName>style.visibility</p:attrName>
                                            </p:attrNameLst>
                                          </p:cBhvr>
                                          <p:to>
                                            <p:strVal val="visible"/>
                                          </p:to>
                                        </p:set>
                                        <p:anim calcmode="lin" valueType="num">
                                          <p:cBhvr additive="base">
                                            <p:cTn id="93" dur="5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94" dur="5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39"/>
                                            </p:tgtEl>
                                            <p:attrNameLst>
                                              <p:attrName>style.visibility</p:attrName>
                                            </p:attrNameLst>
                                          </p:cBhvr>
                                          <p:to>
                                            <p:strVal val="visible"/>
                                          </p:to>
                                        </p:set>
                                        <p:anim calcmode="lin" valueType="num">
                                          <p:cBhvr additive="base">
                                            <p:cTn id="99" dur="500" fill="hold"/>
                                            <p:tgtEl>
                                              <p:spTgt spid="39"/>
                                            </p:tgtEl>
                                            <p:attrNameLst>
                                              <p:attrName>ppt_x</p:attrName>
                                            </p:attrNameLst>
                                          </p:cBhvr>
                                          <p:tavLst>
                                            <p:tav tm="0">
                                              <p:val>
                                                <p:strVal val="#ppt_x"/>
                                              </p:val>
                                            </p:tav>
                                            <p:tav tm="100000">
                                              <p:val>
                                                <p:strVal val="#ppt_x"/>
                                              </p:val>
                                            </p:tav>
                                          </p:tavLst>
                                        </p:anim>
                                        <p:anim calcmode="lin" valueType="num">
                                          <p:cBhvr additive="base">
                                            <p:cTn id="10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23" grpId="0"/>
          <p:bldP spid="25" grpId="0" build="p"/>
          <p:bldP spid="27" grpId="0" build="p"/>
          <p:bldP spid="3" grpId="0"/>
          <p:bldP spid="22" grpId="0"/>
          <p:bldP spid="36"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8"/>
          <p:cNvSpPr>
            <a:spLocks noChangeArrowheads="1"/>
          </p:cNvSpPr>
          <p:nvPr/>
        </p:nvSpPr>
        <p:spPr bwMode="auto">
          <a:xfrm>
            <a:off x="3955851" y="513284"/>
            <a:ext cx="1232297" cy="1234678"/>
          </a:xfrm>
          <a:prstGeom prst="ellipse">
            <a:avLst/>
          </a:prstGeom>
          <a:solidFill>
            <a:srgbClr val="0070C0"/>
          </a:solidFill>
          <a:ln>
            <a:noFill/>
          </a:ln>
        </p:spPr>
        <p:txBody>
          <a:bodyPr vert="horz" wrap="square" lIns="68580" tIns="34290" rIns="68580" bIns="34290" numCol="1" anchor="t" anchorCtr="0" compatLnSpc="1">
            <a:prstTxWarp prst="textNoShape">
              <a:avLst/>
            </a:prstTxWarp>
          </a:bodyPr>
          <a:lstStyle/>
          <a:p>
            <a:endParaRPr lang="ru-RU" sz="1050" dirty="0"/>
          </a:p>
        </p:txBody>
      </p:sp>
      <p:grpSp>
        <p:nvGrpSpPr>
          <p:cNvPr id="20" name="Group 19"/>
          <p:cNvGrpSpPr/>
          <p:nvPr/>
        </p:nvGrpSpPr>
        <p:grpSpPr>
          <a:xfrm>
            <a:off x="2380612" y="1822836"/>
            <a:ext cx="1969294" cy="688181"/>
            <a:chOff x="3206750" y="3243263"/>
            <a:chExt cx="2625725" cy="917574"/>
          </a:xfrm>
        </p:grpSpPr>
        <p:sp>
          <p:nvSpPr>
            <p:cNvPr id="10" name="Freeform 10"/>
            <p:cNvSpPr>
              <a:spLocks/>
            </p:cNvSpPr>
            <p:nvPr/>
          </p:nvSpPr>
          <p:spPr bwMode="auto">
            <a:xfrm>
              <a:off x="3206750" y="3243263"/>
              <a:ext cx="2625725" cy="849312"/>
            </a:xfrm>
            <a:custGeom>
              <a:avLst/>
              <a:gdLst>
                <a:gd name="T0" fmla="*/ 0 w 690"/>
                <a:gd name="T1" fmla="*/ 223 h 223"/>
                <a:gd name="T2" fmla="*/ 690 w 690"/>
                <a:gd name="T3" fmla="*/ 0 h 223"/>
              </a:gdLst>
              <a:ahLst/>
              <a:cxnLst>
                <a:cxn ang="0">
                  <a:pos x="T0" y="T1"/>
                </a:cxn>
                <a:cxn ang="0">
                  <a:pos x="T2" y="T3"/>
                </a:cxn>
              </a:cxnLst>
              <a:rect l="0" t="0" r="r" b="b"/>
              <a:pathLst>
                <a:path w="690" h="223">
                  <a:moveTo>
                    <a:pt x="0" y="223"/>
                  </a:moveTo>
                  <a:cubicBezTo>
                    <a:pt x="154" y="223"/>
                    <a:pt x="508" y="133"/>
                    <a:pt x="690" y="0"/>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1" name="Freeform 11"/>
            <p:cNvSpPr>
              <a:spLocks/>
            </p:cNvSpPr>
            <p:nvPr/>
          </p:nvSpPr>
          <p:spPr bwMode="auto">
            <a:xfrm>
              <a:off x="3206750" y="4013200"/>
              <a:ext cx="160338" cy="147637"/>
            </a:xfrm>
            <a:custGeom>
              <a:avLst/>
              <a:gdLst>
                <a:gd name="T0" fmla="*/ 101 w 101"/>
                <a:gd name="T1" fmla="*/ 93 h 93"/>
                <a:gd name="T2" fmla="*/ 0 w 101"/>
                <a:gd name="T3" fmla="*/ 50 h 93"/>
                <a:gd name="T4" fmla="*/ 96 w 101"/>
                <a:gd name="T5" fmla="*/ 0 h 93"/>
              </a:gdLst>
              <a:ahLst/>
              <a:cxnLst>
                <a:cxn ang="0">
                  <a:pos x="T0" y="T1"/>
                </a:cxn>
                <a:cxn ang="0">
                  <a:pos x="T2" y="T3"/>
                </a:cxn>
                <a:cxn ang="0">
                  <a:pos x="T4" y="T5"/>
                </a:cxn>
              </a:cxnLst>
              <a:rect l="0" t="0" r="r" b="b"/>
              <a:pathLst>
                <a:path w="101" h="93">
                  <a:moveTo>
                    <a:pt x="101" y="93"/>
                  </a:moveTo>
                  <a:lnTo>
                    <a:pt x="0" y="50"/>
                  </a:lnTo>
                  <a:lnTo>
                    <a:pt x="96" y="0"/>
                  </a:ln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23" name="Group 22"/>
          <p:cNvGrpSpPr/>
          <p:nvPr/>
        </p:nvGrpSpPr>
        <p:grpSpPr>
          <a:xfrm>
            <a:off x="4800059" y="1822836"/>
            <a:ext cx="1969294" cy="688181"/>
            <a:chOff x="6350000" y="3243263"/>
            <a:chExt cx="2625725" cy="917574"/>
          </a:xfrm>
        </p:grpSpPr>
        <p:sp>
          <p:nvSpPr>
            <p:cNvPr id="12" name="Freeform 12"/>
            <p:cNvSpPr>
              <a:spLocks/>
            </p:cNvSpPr>
            <p:nvPr/>
          </p:nvSpPr>
          <p:spPr bwMode="auto">
            <a:xfrm>
              <a:off x="6350000" y="3243263"/>
              <a:ext cx="2625725" cy="849312"/>
            </a:xfrm>
            <a:custGeom>
              <a:avLst/>
              <a:gdLst>
                <a:gd name="T0" fmla="*/ 690 w 690"/>
                <a:gd name="T1" fmla="*/ 223 h 223"/>
                <a:gd name="T2" fmla="*/ 0 w 690"/>
                <a:gd name="T3" fmla="*/ 0 h 223"/>
              </a:gdLst>
              <a:ahLst/>
              <a:cxnLst>
                <a:cxn ang="0">
                  <a:pos x="T0" y="T1"/>
                </a:cxn>
                <a:cxn ang="0">
                  <a:pos x="T2" y="T3"/>
                </a:cxn>
              </a:cxnLst>
              <a:rect l="0" t="0" r="r" b="b"/>
              <a:pathLst>
                <a:path w="690" h="223">
                  <a:moveTo>
                    <a:pt x="690" y="223"/>
                  </a:moveTo>
                  <a:cubicBezTo>
                    <a:pt x="536" y="223"/>
                    <a:pt x="182" y="133"/>
                    <a:pt x="0" y="0"/>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3" name="Freeform 13"/>
            <p:cNvSpPr>
              <a:spLocks/>
            </p:cNvSpPr>
            <p:nvPr/>
          </p:nvSpPr>
          <p:spPr bwMode="auto">
            <a:xfrm>
              <a:off x="8816975" y="4013200"/>
              <a:ext cx="158750" cy="147637"/>
            </a:xfrm>
            <a:custGeom>
              <a:avLst/>
              <a:gdLst>
                <a:gd name="T0" fmla="*/ 4 w 100"/>
                <a:gd name="T1" fmla="*/ 0 h 93"/>
                <a:gd name="T2" fmla="*/ 100 w 100"/>
                <a:gd name="T3" fmla="*/ 50 h 93"/>
                <a:gd name="T4" fmla="*/ 0 w 100"/>
                <a:gd name="T5" fmla="*/ 93 h 93"/>
              </a:gdLst>
              <a:ahLst/>
              <a:cxnLst>
                <a:cxn ang="0">
                  <a:pos x="T0" y="T1"/>
                </a:cxn>
                <a:cxn ang="0">
                  <a:pos x="T2" y="T3"/>
                </a:cxn>
                <a:cxn ang="0">
                  <a:pos x="T4" y="T5"/>
                </a:cxn>
              </a:cxnLst>
              <a:rect l="0" t="0" r="r" b="b"/>
              <a:pathLst>
                <a:path w="100" h="93">
                  <a:moveTo>
                    <a:pt x="4" y="0"/>
                  </a:moveTo>
                  <a:lnTo>
                    <a:pt x="100" y="50"/>
                  </a:lnTo>
                  <a:lnTo>
                    <a:pt x="0" y="93"/>
                  </a:ln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grpSp>
      <p:sp>
        <p:nvSpPr>
          <p:cNvPr id="18" name="Freeform 18"/>
          <p:cNvSpPr>
            <a:spLocks noEditPoints="1"/>
          </p:cNvSpPr>
          <p:nvPr/>
        </p:nvSpPr>
        <p:spPr bwMode="auto">
          <a:xfrm>
            <a:off x="4272557" y="727559"/>
            <a:ext cx="598885" cy="682228"/>
          </a:xfrm>
          <a:custGeom>
            <a:avLst/>
            <a:gdLst>
              <a:gd name="T0" fmla="*/ 67 w 210"/>
              <a:gd name="T1" fmla="*/ 186 h 239"/>
              <a:gd name="T2" fmla="*/ 50 w 210"/>
              <a:gd name="T3" fmla="*/ 143 h 239"/>
              <a:gd name="T4" fmla="*/ 39 w 210"/>
              <a:gd name="T5" fmla="*/ 107 h 239"/>
              <a:gd name="T6" fmla="*/ 105 w 210"/>
              <a:gd name="T7" fmla="*/ 41 h 239"/>
              <a:gd name="T8" fmla="*/ 171 w 210"/>
              <a:gd name="T9" fmla="*/ 107 h 239"/>
              <a:gd name="T10" fmla="*/ 160 w 210"/>
              <a:gd name="T11" fmla="*/ 143 h 239"/>
              <a:gd name="T12" fmla="*/ 143 w 210"/>
              <a:gd name="T13" fmla="*/ 178 h 239"/>
              <a:gd name="T14" fmla="*/ 105 w 210"/>
              <a:gd name="T15" fmla="*/ 66 h 239"/>
              <a:gd name="T16" fmla="*/ 66 w 210"/>
              <a:gd name="T17" fmla="*/ 106 h 239"/>
              <a:gd name="T18" fmla="*/ 105 w 210"/>
              <a:gd name="T19" fmla="*/ 145 h 239"/>
              <a:gd name="T20" fmla="*/ 144 w 210"/>
              <a:gd name="T21" fmla="*/ 106 h 239"/>
              <a:gd name="T22" fmla="*/ 105 w 210"/>
              <a:gd name="T23" fmla="*/ 66 h 239"/>
              <a:gd name="T24" fmla="*/ 90 w 210"/>
              <a:gd name="T25" fmla="*/ 112 h 239"/>
              <a:gd name="T26" fmla="*/ 101 w 210"/>
              <a:gd name="T27" fmla="*/ 126 h 239"/>
              <a:gd name="T28" fmla="*/ 120 w 210"/>
              <a:gd name="T29" fmla="*/ 93 h 239"/>
              <a:gd name="T30" fmla="*/ 105 w 210"/>
              <a:gd name="T31" fmla="*/ 20 h 239"/>
              <a:gd name="T32" fmla="*/ 105 w 210"/>
              <a:gd name="T33" fmla="*/ 0 h 239"/>
              <a:gd name="T34" fmla="*/ 63 w 210"/>
              <a:gd name="T35" fmla="*/ 32 h 239"/>
              <a:gd name="T36" fmla="*/ 52 w 210"/>
              <a:gd name="T37" fmla="*/ 14 h 239"/>
              <a:gd name="T38" fmla="*/ 14 w 210"/>
              <a:gd name="T39" fmla="*/ 53 h 239"/>
              <a:gd name="T40" fmla="*/ 31 w 210"/>
              <a:gd name="T41" fmla="*/ 63 h 239"/>
              <a:gd name="T42" fmla="*/ 0 w 210"/>
              <a:gd name="T43" fmla="*/ 106 h 239"/>
              <a:gd name="T44" fmla="*/ 20 w 210"/>
              <a:gd name="T45" fmla="*/ 106 h 239"/>
              <a:gd name="T46" fmla="*/ 158 w 210"/>
              <a:gd name="T47" fmla="*/ 14 h 239"/>
              <a:gd name="T48" fmla="*/ 147 w 210"/>
              <a:gd name="T49" fmla="*/ 32 h 239"/>
              <a:gd name="T50" fmla="*/ 196 w 210"/>
              <a:gd name="T51" fmla="*/ 53 h 239"/>
              <a:gd name="T52" fmla="*/ 179 w 210"/>
              <a:gd name="T53" fmla="*/ 63 h 239"/>
              <a:gd name="T54" fmla="*/ 190 w 210"/>
              <a:gd name="T55" fmla="*/ 106 h 239"/>
              <a:gd name="T56" fmla="*/ 210 w 210"/>
              <a:gd name="T57" fmla="*/ 106 h 239"/>
              <a:gd name="T58" fmla="*/ 129 w 210"/>
              <a:gd name="T59" fmla="*/ 191 h 239"/>
              <a:gd name="T60" fmla="*/ 77 w 210"/>
              <a:gd name="T61" fmla="*/ 206 h 239"/>
              <a:gd name="T62" fmla="*/ 71 w 210"/>
              <a:gd name="T63" fmla="*/ 214 h 239"/>
              <a:gd name="T64" fmla="*/ 79 w 210"/>
              <a:gd name="T65" fmla="*/ 223 h 239"/>
              <a:gd name="T66" fmla="*/ 83 w 210"/>
              <a:gd name="T67" fmla="*/ 222 h 239"/>
              <a:gd name="T68" fmla="*/ 128 w 210"/>
              <a:gd name="T69" fmla="*/ 209 h 239"/>
              <a:gd name="T70" fmla="*/ 129 w 210"/>
              <a:gd name="T71" fmla="*/ 209 h 239"/>
              <a:gd name="T72" fmla="*/ 131 w 210"/>
              <a:gd name="T73" fmla="*/ 209 h 239"/>
              <a:gd name="T74" fmla="*/ 139 w 210"/>
              <a:gd name="T75" fmla="*/ 218 h 239"/>
              <a:gd name="T76" fmla="*/ 134 w 210"/>
              <a:gd name="T77" fmla="*/ 226 h 239"/>
              <a:gd name="T78" fmla="*/ 89 w 210"/>
              <a:gd name="T79" fmla="*/ 23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0" h="239">
                <a:moveTo>
                  <a:pt x="67" y="186"/>
                </a:moveTo>
                <a:cubicBezTo>
                  <a:pt x="68" y="175"/>
                  <a:pt x="64" y="165"/>
                  <a:pt x="50" y="143"/>
                </a:cubicBezTo>
                <a:cubicBezTo>
                  <a:pt x="43" y="132"/>
                  <a:pt x="39" y="120"/>
                  <a:pt x="39" y="107"/>
                </a:cubicBezTo>
                <a:cubicBezTo>
                  <a:pt x="39" y="70"/>
                  <a:pt x="69" y="41"/>
                  <a:pt x="105" y="41"/>
                </a:cubicBezTo>
                <a:cubicBezTo>
                  <a:pt x="141" y="41"/>
                  <a:pt x="171" y="70"/>
                  <a:pt x="171" y="107"/>
                </a:cubicBezTo>
                <a:cubicBezTo>
                  <a:pt x="171" y="120"/>
                  <a:pt x="167" y="132"/>
                  <a:pt x="160" y="143"/>
                </a:cubicBezTo>
                <a:cubicBezTo>
                  <a:pt x="149" y="160"/>
                  <a:pt x="144" y="170"/>
                  <a:pt x="143" y="178"/>
                </a:cubicBezTo>
                <a:moveTo>
                  <a:pt x="105" y="66"/>
                </a:moveTo>
                <a:cubicBezTo>
                  <a:pt x="83" y="66"/>
                  <a:pt x="66" y="84"/>
                  <a:pt x="66" y="106"/>
                </a:cubicBezTo>
                <a:cubicBezTo>
                  <a:pt x="66" y="128"/>
                  <a:pt x="83" y="145"/>
                  <a:pt x="105" y="145"/>
                </a:cubicBezTo>
                <a:cubicBezTo>
                  <a:pt x="127" y="145"/>
                  <a:pt x="144" y="128"/>
                  <a:pt x="144" y="106"/>
                </a:cubicBezTo>
                <a:cubicBezTo>
                  <a:pt x="144" y="84"/>
                  <a:pt x="127" y="66"/>
                  <a:pt x="105" y="66"/>
                </a:cubicBezTo>
                <a:close/>
                <a:moveTo>
                  <a:pt x="90" y="112"/>
                </a:moveTo>
                <a:cubicBezTo>
                  <a:pt x="101" y="126"/>
                  <a:pt x="101" y="126"/>
                  <a:pt x="101" y="126"/>
                </a:cubicBezTo>
                <a:cubicBezTo>
                  <a:pt x="120" y="93"/>
                  <a:pt x="120" y="93"/>
                  <a:pt x="120" y="93"/>
                </a:cubicBezTo>
                <a:moveTo>
                  <a:pt x="105" y="20"/>
                </a:moveTo>
                <a:cubicBezTo>
                  <a:pt x="105" y="0"/>
                  <a:pt x="105" y="0"/>
                  <a:pt x="105" y="0"/>
                </a:cubicBezTo>
                <a:moveTo>
                  <a:pt x="63" y="32"/>
                </a:moveTo>
                <a:cubicBezTo>
                  <a:pt x="52" y="14"/>
                  <a:pt x="52" y="14"/>
                  <a:pt x="52" y="14"/>
                </a:cubicBezTo>
                <a:moveTo>
                  <a:pt x="14" y="53"/>
                </a:moveTo>
                <a:cubicBezTo>
                  <a:pt x="31" y="63"/>
                  <a:pt x="31" y="63"/>
                  <a:pt x="31" y="63"/>
                </a:cubicBezTo>
                <a:moveTo>
                  <a:pt x="0" y="106"/>
                </a:moveTo>
                <a:cubicBezTo>
                  <a:pt x="20" y="106"/>
                  <a:pt x="20" y="106"/>
                  <a:pt x="20" y="106"/>
                </a:cubicBezTo>
                <a:moveTo>
                  <a:pt x="158" y="14"/>
                </a:moveTo>
                <a:cubicBezTo>
                  <a:pt x="147" y="32"/>
                  <a:pt x="147" y="32"/>
                  <a:pt x="147" y="32"/>
                </a:cubicBezTo>
                <a:moveTo>
                  <a:pt x="196" y="53"/>
                </a:moveTo>
                <a:cubicBezTo>
                  <a:pt x="179" y="63"/>
                  <a:pt x="179" y="63"/>
                  <a:pt x="179" y="63"/>
                </a:cubicBezTo>
                <a:moveTo>
                  <a:pt x="190" y="106"/>
                </a:moveTo>
                <a:cubicBezTo>
                  <a:pt x="210" y="106"/>
                  <a:pt x="210" y="106"/>
                  <a:pt x="210" y="106"/>
                </a:cubicBezTo>
                <a:moveTo>
                  <a:pt x="129" y="191"/>
                </a:moveTo>
                <a:cubicBezTo>
                  <a:pt x="129" y="191"/>
                  <a:pt x="77" y="206"/>
                  <a:pt x="77" y="206"/>
                </a:cubicBezTo>
                <a:cubicBezTo>
                  <a:pt x="73" y="207"/>
                  <a:pt x="71" y="210"/>
                  <a:pt x="71" y="214"/>
                </a:cubicBezTo>
                <a:cubicBezTo>
                  <a:pt x="71" y="219"/>
                  <a:pt x="75" y="223"/>
                  <a:pt x="79" y="223"/>
                </a:cubicBezTo>
                <a:cubicBezTo>
                  <a:pt x="81" y="223"/>
                  <a:pt x="83" y="222"/>
                  <a:pt x="83" y="222"/>
                </a:cubicBezTo>
                <a:cubicBezTo>
                  <a:pt x="128" y="209"/>
                  <a:pt x="128" y="209"/>
                  <a:pt x="128" y="209"/>
                </a:cubicBezTo>
                <a:cubicBezTo>
                  <a:pt x="129" y="209"/>
                  <a:pt x="129" y="209"/>
                  <a:pt x="129" y="209"/>
                </a:cubicBezTo>
                <a:cubicBezTo>
                  <a:pt x="129" y="209"/>
                  <a:pt x="130" y="209"/>
                  <a:pt x="131" y="209"/>
                </a:cubicBezTo>
                <a:cubicBezTo>
                  <a:pt x="135" y="209"/>
                  <a:pt x="139" y="213"/>
                  <a:pt x="139" y="218"/>
                </a:cubicBezTo>
                <a:cubicBezTo>
                  <a:pt x="139" y="222"/>
                  <a:pt x="137" y="225"/>
                  <a:pt x="134" y="226"/>
                </a:cubicBezTo>
                <a:cubicBezTo>
                  <a:pt x="89" y="239"/>
                  <a:pt x="89" y="239"/>
                  <a:pt x="89" y="239"/>
                </a:cubicBezTo>
              </a:path>
            </a:pathLst>
          </a:custGeom>
          <a:noFill/>
          <a:ln w="269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dirty="0"/>
          </a:p>
        </p:txBody>
      </p:sp>
      <p:sp>
        <p:nvSpPr>
          <p:cNvPr id="3" name="CaixaDeTexto 2">
            <a:extLst>
              <a:ext uri="{FF2B5EF4-FFF2-40B4-BE49-F238E27FC236}">
                <a16:creationId xmlns:a16="http://schemas.microsoft.com/office/drawing/2014/main" id="{6C42FDCF-4102-3D3F-FF0D-D0DFC49B6FAA}"/>
              </a:ext>
            </a:extLst>
          </p:cNvPr>
          <p:cNvSpPr txBox="1"/>
          <p:nvPr/>
        </p:nvSpPr>
        <p:spPr>
          <a:xfrm>
            <a:off x="2567314" y="66875"/>
            <a:ext cx="3838058" cy="415498"/>
          </a:xfrm>
          <a:prstGeom prst="rect">
            <a:avLst/>
          </a:prstGeom>
          <a:noFill/>
        </p:spPr>
        <p:txBody>
          <a:bodyPr wrap="square">
            <a:spAutoFit/>
          </a:bodyPr>
          <a:lstStyle/>
          <a:p>
            <a:pPr algn="ctr">
              <a:spcBef>
                <a:spcPts val="11"/>
              </a:spcBef>
            </a:pPr>
            <a:r>
              <a:rPr lang="pt-PT" sz="1050" b="1" dirty="0">
                <a:latin typeface="Arial" panose="020B0604020202020204" pitchFamily="34" charset="0"/>
                <a:ea typeface="Times New Roman" panose="02020603050405020304" pitchFamily="18" charset="0"/>
              </a:rPr>
              <a:t>Após levantamento do mercado foi encontrado as seguintes solucões  com base no problema existente:</a:t>
            </a:r>
            <a:endParaRPr lang="pt-BR" sz="1050" dirty="0">
              <a:latin typeface="Times New Roman" panose="02020603050405020304" pitchFamily="18" charset="0"/>
              <a:ea typeface="Times New Roman" panose="02020603050405020304" pitchFamily="18" charset="0"/>
            </a:endParaRPr>
          </a:p>
        </p:txBody>
      </p:sp>
      <p:sp>
        <p:nvSpPr>
          <p:cNvPr id="5" name="CaixaDeTexto 4">
            <a:extLst>
              <a:ext uri="{FF2B5EF4-FFF2-40B4-BE49-F238E27FC236}">
                <a16:creationId xmlns:a16="http://schemas.microsoft.com/office/drawing/2014/main" id="{D147ECF7-88F1-42AB-AC0E-BC5BC51B9938}"/>
              </a:ext>
            </a:extLst>
          </p:cNvPr>
          <p:cNvSpPr txBox="1"/>
          <p:nvPr/>
        </p:nvSpPr>
        <p:spPr>
          <a:xfrm>
            <a:off x="85273" y="2571750"/>
            <a:ext cx="4401070" cy="2089033"/>
          </a:xfrm>
          <a:prstGeom prst="rect">
            <a:avLst/>
          </a:prstGeom>
          <a:noFill/>
        </p:spPr>
        <p:txBody>
          <a:bodyPr wrap="square">
            <a:spAutoFit/>
          </a:bodyPr>
          <a:lstStyle/>
          <a:p>
            <a:pPr algn="ctr">
              <a:spcBef>
                <a:spcPts val="585"/>
              </a:spcBef>
              <a:tabLst>
                <a:tab pos="130493" algn="l"/>
              </a:tabLst>
            </a:pPr>
            <a:r>
              <a:rPr lang="pt-PT" sz="1125" b="1" dirty="0">
                <a:latin typeface="Arial" panose="020B0604020202020204" pitchFamily="34" charset="0"/>
                <a:ea typeface="Times New Roman" panose="02020603050405020304" pitchFamily="18" charset="0"/>
              </a:rPr>
              <a:t>SOLUÇÃO</a:t>
            </a:r>
            <a:r>
              <a:rPr lang="pt-PT" sz="1125" b="1" spc="-4" dirty="0">
                <a:latin typeface="Arial" panose="020B0604020202020204" pitchFamily="34" charset="0"/>
                <a:ea typeface="Times New Roman" panose="02020603050405020304" pitchFamily="18" charset="0"/>
              </a:rPr>
              <a:t> </a:t>
            </a:r>
            <a:r>
              <a:rPr lang="pt-PT" sz="1125" b="1" dirty="0">
                <a:latin typeface="Arial" panose="020B0604020202020204" pitchFamily="34" charset="0"/>
                <a:ea typeface="Times New Roman" panose="02020603050405020304" pitchFamily="18" charset="0"/>
              </a:rPr>
              <a:t>1</a:t>
            </a:r>
            <a:r>
              <a:rPr lang="pt-PT" sz="1125" b="1" spc="-4" dirty="0">
                <a:latin typeface="Arial" panose="020B0604020202020204" pitchFamily="34" charset="0"/>
                <a:ea typeface="Times New Roman" panose="02020603050405020304" pitchFamily="18" charset="0"/>
              </a:rPr>
              <a:t> </a:t>
            </a:r>
            <a:r>
              <a:rPr lang="pt-PT" sz="1125" b="1" dirty="0">
                <a:latin typeface="Arial" panose="020B0604020202020204" pitchFamily="34" charset="0"/>
                <a:ea typeface="Times New Roman" panose="02020603050405020304" pitchFamily="18" charset="0"/>
              </a:rPr>
              <a:t>– AQUISIÇÃO DE VEÍCULOS NOVOS;</a:t>
            </a:r>
            <a:endParaRPr lang="pt-BR" sz="1125" b="1" dirty="0">
              <a:latin typeface="Times New Roman" panose="02020603050405020304" pitchFamily="18" charset="0"/>
              <a:ea typeface="Times New Roman" panose="02020603050405020304" pitchFamily="18" charset="0"/>
            </a:endParaRPr>
          </a:p>
          <a:p>
            <a:pPr algn="just">
              <a:tabLst>
                <a:tab pos="130493" algn="l"/>
              </a:tabLst>
            </a:pPr>
            <a:r>
              <a:rPr lang="pt-PT" sz="1125" dirty="0">
                <a:latin typeface="Arial" panose="020B0604020202020204" pitchFamily="34" charset="0"/>
                <a:ea typeface="Times New Roman" panose="02020603050405020304" pitchFamily="18" charset="0"/>
              </a:rPr>
              <a:t> </a:t>
            </a:r>
            <a:endParaRPr lang="pt-BR" sz="1125" dirty="0">
              <a:latin typeface="Times New Roman" panose="02020603050405020304" pitchFamily="18" charset="0"/>
              <a:ea typeface="Times New Roman" panose="02020603050405020304" pitchFamily="18" charset="0"/>
            </a:endParaRPr>
          </a:p>
          <a:p>
            <a:pPr algn="ctr">
              <a:spcBef>
                <a:spcPts val="585"/>
              </a:spcBef>
              <a:tabLst>
                <a:tab pos="130493" algn="l"/>
              </a:tabLst>
            </a:pPr>
            <a:r>
              <a:rPr lang="pt-PT" sz="1125" dirty="0">
                <a:latin typeface="Arial" panose="020B0604020202020204" pitchFamily="34" charset="0"/>
                <a:ea typeface="Times New Roman" panose="02020603050405020304" pitchFamily="18" charset="0"/>
              </a:rPr>
              <a:t>Valor total de revisões para todos os veículos: + ou – </a:t>
            </a:r>
          </a:p>
          <a:p>
            <a:pPr algn="ctr">
              <a:spcBef>
                <a:spcPts val="585"/>
              </a:spcBef>
              <a:tabLst>
                <a:tab pos="130493" algn="l"/>
              </a:tabLst>
            </a:pPr>
            <a:r>
              <a:rPr lang="pt-PT" sz="1125" dirty="0">
                <a:solidFill>
                  <a:srgbClr val="FF0000"/>
                </a:solidFill>
                <a:latin typeface="Arial" panose="020B0604020202020204" pitchFamily="34" charset="0"/>
                <a:ea typeface="Times New Roman" panose="02020603050405020304" pitchFamily="18" charset="0"/>
              </a:rPr>
              <a:t>R$ 15.000,00</a:t>
            </a:r>
            <a:endParaRPr lang="pt-BR" sz="1125" dirty="0">
              <a:solidFill>
                <a:srgbClr val="FF0000"/>
              </a:solidFill>
              <a:latin typeface="Times New Roman" panose="02020603050405020304" pitchFamily="18" charset="0"/>
              <a:ea typeface="Times New Roman" panose="02020603050405020304" pitchFamily="18" charset="0"/>
            </a:endParaRPr>
          </a:p>
          <a:p>
            <a:pPr algn="ctr">
              <a:spcBef>
                <a:spcPts val="585"/>
              </a:spcBef>
              <a:tabLst>
                <a:tab pos="130493" algn="l"/>
              </a:tabLst>
            </a:pPr>
            <a:r>
              <a:rPr lang="pt-PT" sz="1125" dirty="0">
                <a:latin typeface="Arial" panose="020B0604020202020204" pitchFamily="34" charset="0"/>
                <a:ea typeface="Times New Roman" panose="02020603050405020304" pitchFamily="18" charset="0"/>
              </a:rPr>
              <a:t>Valor total de pneus para todos os veículos: + ou - </a:t>
            </a:r>
            <a:r>
              <a:rPr lang="pt-PT" sz="1125" dirty="0">
                <a:solidFill>
                  <a:srgbClr val="FF0000"/>
                </a:solidFill>
                <a:latin typeface="Arial" panose="020B0604020202020204" pitchFamily="34" charset="0"/>
                <a:ea typeface="Times New Roman" panose="02020603050405020304" pitchFamily="18" charset="0"/>
              </a:rPr>
              <a:t>R$ 12.000,00</a:t>
            </a:r>
            <a:endParaRPr lang="pt-BR" sz="1125" dirty="0">
              <a:solidFill>
                <a:srgbClr val="FF0000"/>
              </a:solidFill>
              <a:latin typeface="Times New Roman" panose="02020603050405020304" pitchFamily="18" charset="0"/>
              <a:ea typeface="Times New Roman" panose="02020603050405020304" pitchFamily="18" charset="0"/>
            </a:endParaRPr>
          </a:p>
          <a:p>
            <a:pPr algn="ctr">
              <a:spcBef>
                <a:spcPts val="585"/>
              </a:spcBef>
              <a:tabLst>
                <a:tab pos="130493" algn="l"/>
              </a:tabLst>
            </a:pPr>
            <a:r>
              <a:rPr lang="pt-PT" sz="1125" dirty="0">
                <a:latin typeface="Arial" panose="020B0604020202020204" pitchFamily="34" charset="0"/>
                <a:ea typeface="Times New Roman" panose="02020603050405020304" pitchFamily="18" charset="0"/>
              </a:rPr>
              <a:t>Valor total de seguro para todos os veículos: + ou - </a:t>
            </a:r>
            <a:r>
              <a:rPr lang="pt-PT" sz="1125" dirty="0">
                <a:solidFill>
                  <a:srgbClr val="FF0000"/>
                </a:solidFill>
                <a:latin typeface="Arial" panose="020B0604020202020204" pitchFamily="34" charset="0"/>
                <a:ea typeface="Times New Roman" panose="02020603050405020304" pitchFamily="18" charset="0"/>
              </a:rPr>
              <a:t>R$ 13.000,00</a:t>
            </a:r>
            <a:endParaRPr lang="pt-BR" sz="1125" dirty="0">
              <a:solidFill>
                <a:srgbClr val="FF0000"/>
              </a:solidFill>
              <a:latin typeface="Times New Roman" panose="02020603050405020304" pitchFamily="18" charset="0"/>
              <a:ea typeface="Times New Roman" panose="02020603050405020304" pitchFamily="18" charset="0"/>
            </a:endParaRPr>
          </a:p>
          <a:p>
            <a:pPr algn="ctr">
              <a:spcBef>
                <a:spcPts val="585"/>
              </a:spcBef>
              <a:tabLst>
                <a:tab pos="130493" algn="l"/>
              </a:tabLst>
            </a:pPr>
            <a:r>
              <a:rPr lang="pt-PT" sz="1125" dirty="0">
                <a:latin typeface="Arial" panose="020B0604020202020204" pitchFamily="34" charset="0"/>
                <a:ea typeface="Times New Roman" panose="02020603050405020304" pitchFamily="18" charset="0"/>
              </a:rPr>
              <a:t>Custo Total de aquisição: </a:t>
            </a:r>
            <a:r>
              <a:rPr lang="pt-PT" sz="2100" b="1" dirty="0">
                <a:solidFill>
                  <a:srgbClr val="00B0F0"/>
                </a:solidFill>
                <a:latin typeface="Arial" panose="020B0604020202020204" pitchFamily="34" charset="0"/>
                <a:ea typeface="Times New Roman" panose="02020603050405020304" pitchFamily="18" charset="0"/>
              </a:rPr>
              <a:t>R$ 1.005.142,50</a:t>
            </a:r>
            <a:endParaRPr lang="pt-BR" sz="2100" dirty="0">
              <a:solidFill>
                <a:srgbClr val="00B0F0"/>
              </a:solidFill>
              <a:latin typeface="Times New Roman" panose="02020603050405020304" pitchFamily="18" charset="0"/>
              <a:ea typeface="Times New Roman" panose="02020603050405020304" pitchFamily="18" charset="0"/>
            </a:endParaRPr>
          </a:p>
          <a:p>
            <a:pPr algn="ctr">
              <a:spcBef>
                <a:spcPts val="585"/>
              </a:spcBef>
              <a:tabLst>
                <a:tab pos="130493" algn="l"/>
              </a:tabLst>
            </a:pPr>
            <a:r>
              <a:rPr lang="pt-PT" sz="1125" dirty="0">
                <a:solidFill>
                  <a:schemeClr val="bg1"/>
                </a:solidFill>
                <a:latin typeface="Arial" panose="020B0604020202020204" pitchFamily="34" charset="0"/>
                <a:ea typeface="Times New Roman" panose="02020603050405020304" pitchFamily="18" charset="0"/>
              </a:rPr>
              <a:t>Custos indiretos </a:t>
            </a:r>
            <a:r>
              <a:rPr lang="pt-PT" sz="1125" dirty="0">
                <a:latin typeface="Arial" panose="020B0604020202020204" pitchFamily="34" charset="0"/>
                <a:ea typeface="Times New Roman" panose="02020603050405020304" pitchFamily="18" charset="0"/>
              </a:rPr>
              <a:t>no decorrer de 12 meses: </a:t>
            </a:r>
            <a:r>
              <a:rPr lang="pt-PT" sz="1125" b="1" dirty="0">
                <a:solidFill>
                  <a:srgbClr val="FF0000"/>
                </a:solidFill>
                <a:latin typeface="Arial" panose="020B0604020202020204" pitchFamily="34" charset="0"/>
                <a:ea typeface="Times New Roman" panose="02020603050405020304" pitchFamily="18" charset="0"/>
              </a:rPr>
              <a:t>R$ 40.000,00</a:t>
            </a:r>
            <a:endParaRPr lang="pt-BR" sz="1125" dirty="0">
              <a:solidFill>
                <a:srgbClr val="FF0000"/>
              </a:solidFill>
              <a:latin typeface="Times New Roman" panose="02020603050405020304" pitchFamily="18" charset="0"/>
              <a:ea typeface="Times New Roman" panose="02020603050405020304" pitchFamily="18" charset="0"/>
            </a:endParaRPr>
          </a:p>
        </p:txBody>
      </p:sp>
      <p:sp>
        <p:nvSpPr>
          <p:cNvPr id="22" name="CaixaDeTexto 21">
            <a:extLst>
              <a:ext uri="{FF2B5EF4-FFF2-40B4-BE49-F238E27FC236}">
                <a16:creationId xmlns:a16="http://schemas.microsoft.com/office/drawing/2014/main" id="{5F00EE7B-3154-0273-669C-33AE2384019E}"/>
              </a:ext>
            </a:extLst>
          </p:cNvPr>
          <p:cNvSpPr txBox="1"/>
          <p:nvPr/>
        </p:nvSpPr>
        <p:spPr>
          <a:xfrm>
            <a:off x="4800059" y="2632484"/>
            <a:ext cx="4098644" cy="1469633"/>
          </a:xfrm>
          <a:prstGeom prst="rect">
            <a:avLst/>
          </a:prstGeom>
          <a:noFill/>
        </p:spPr>
        <p:txBody>
          <a:bodyPr wrap="square">
            <a:spAutoFit/>
          </a:bodyPr>
          <a:lstStyle/>
          <a:p>
            <a:pPr algn="ctr">
              <a:spcBef>
                <a:spcPts val="585"/>
              </a:spcBef>
              <a:tabLst>
                <a:tab pos="130493" algn="l"/>
              </a:tabLst>
            </a:pPr>
            <a:r>
              <a:rPr lang="pt-PT" sz="1125" b="1" dirty="0">
                <a:latin typeface="Arial" panose="020B0604020202020204" pitchFamily="34" charset="0"/>
                <a:ea typeface="Times New Roman" panose="02020603050405020304" pitchFamily="18" charset="0"/>
              </a:rPr>
              <a:t>SOLUÇÃO</a:t>
            </a:r>
            <a:r>
              <a:rPr lang="pt-PT" sz="1125" b="1" spc="-4" dirty="0">
                <a:latin typeface="Arial" panose="020B0604020202020204" pitchFamily="34" charset="0"/>
                <a:ea typeface="Times New Roman" panose="02020603050405020304" pitchFamily="18" charset="0"/>
              </a:rPr>
              <a:t> 2 </a:t>
            </a:r>
            <a:r>
              <a:rPr lang="pt-PT" sz="1125" b="1" dirty="0">
                <a:latin typeface="Arial" panose="020B0604020202020204" pitchFamily="34" charset="0"/>
                <a:ea typeface="Times New Roman" panose="02020603050405020304" pitchFamily="18" charset="0"/>
              </a:rPr>
              <a:t>– LOCAÇÃO DE VEÍCULOS;</a:t>
            </a:r>
            <a:endParaRPr lang="pt-BR" sz="1125" b="1" dirty="0">
              <a:latin typeface="Times New Roman" panose="02020603050405020304" pitchFamily="18" charset="0"/>
              <a:ea typeface="Times New Roman" panose="02020603050405020304" pitchFamily="18" charset="0"/>
            </a:endParaRPr>
          </a:p>
          <a:p>
            <a:pPr algn="ctr">
              <a:tabLst>
                <a:tab pos="130493" algn="l"/>
              </a:tabLst>
            </a:pPr>
            <a:r>
              <a:rPr lang="pt-PT" sz="1125" dirty="0">
                <a:latin typeface="Arial" panose="020B0604020202020204" pitchFamily="34" charset="0"/>
                <a:ea typeface="Times New Roman" panose="02020603050405020304" pitchFamily="18" charset="0"/>
              </a:rPr>
              <a:t> </a:t>
            </a:r>
            <a:endParaRPr lang="pt-BR" sz="1125" dirty="0">
              <a:latin typeface="Times New Roman" panose="02020603050405020304" pitchFamily="18" charset="0"/>
              <a:ea typeface="Times New Roman" panose="02020603050405020304" pitchFamily="18" charset="0"/>
            </a:endParaRPr>
          </a:p>
          <a:p>
            <a:pPr algn="ctr">
              <a:spcBef>
                <a:spcPts val="585"/>
              </a:spcBef>
              <a:tabLst>
                <a:tab pos="130493" algn="l"/>
              </a:tabLst>
            </a:pPr>
            <a:r>
              <a:rPr lang="pt-PT" sz="1200" dirty="0">
                <a:latin typeface="Arial" panose="020B0604020202020204" pitchFamily="34" charset="0"/>
                <a:ea typeface="Times New Roman" panose="02020603050405020304" pitchFamily="18" charset="0"/>
              </a:rPr>
              <a:t>Valor médio total dos veículos incluindo impostos,seguro, manutenções e demais despesas indiretas pelo período de 12 (doze) meses: </a:t>
            </a:r>
          </a:p>
          <a:p>
            <a:pPr algn="ctr">
              <a:spcBef>
                <a:spcPts val="585"/>
              </a:spcBef>
              <a:tabLst>
                <a:tab pos="130493" algn="l"/>
              </a:tabLst>
            </a:pPr>
            <a:r>
              <a:rPr lang="pt-PT" sz="2100" b="1" dirty="0">
                <a:solidFill>
                  <a:srgbClr val="00B0F0"/>
                </a:solidFill>
                <a:latin typeface="Arial" panose="020B0604020202020204" pitchFamily="34" charset="0"/>
                <a:ea typeface="Times New Roman" panose="02020603050405020304" pitchFamily="18" charset="0"/>
              </a:rPr>
              <a:t>R$ 101.219,76</a:t>
            </a:r>
            <a:endParaRPr lang="pt-BR" sz="2100" dirty="0">
              <a:solidFill>
                <a:srgbClr val="00B0F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6640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par>
                          <p:cTn id="16" fill="hold">
                            <p:stCondLst>
                              <p:cond delay="1000"/>
                            </p:stCondLst>
                            <p:childTnLst>
                              <p:par>
                                <p:cTn id="17" presetID="22" presetClass="entr" presetSubtype="2"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right)">
                                      <p:cBhvr>
                                        <p:cTn id="19" dur="500"/>
                                        <p:tgtEl>
                                          <p:spTgt spid="20"/>
                                        </p:tgtEl>
                                      </p:cBhvr>
                                    </p:animEffect>
                                  </p:childTnLst>
                                </p:cTn>
                              </p:par>
                              <p:par>
                                <p:cTn id="20" presetID="2" presetClass="entr" presetSubtype="1" fill="hold" nodeType="with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 calcmode="lin" valueType="num">
                                      <p:cBhvr additive="base">
                                        <p:cTn id="36"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2" end="2"/>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 calcmode="lin" valueType="num">
                                      <p:cBhvr additive="base">
                                        <p:cTn id="4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5">
                                            <p:txEl>
                                              <p:pRg st="3" end="3"/>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5">
                                            <p:txEl>
                                              <p:pRg st="4" end="4"/>
                                            </p:txEl>
                                          </p:spTgt>
                                        </p:tgtEl>
                                        <p:attrNameLst>
                                          <p:attrName>style.visibility</p:attrName>
                                        </p:attrNameLst>
                                      </p:cBhvr>
                                      <p:to>
                                        <p:strVal val="visible"/>
                                      </p:to>
                                    </p:set>
                                    <p:anim calcmode="lin" valueType="num">
                                      <p:cBhvr additive="base">
                                        <p:cTn id="44"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5">
                                            <p:txEl>
                                              <p:pRg st="4" end="4"/>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5">
                                            <p:txEl>
                                              <p:pRg st="5" end="5"/>
                                            </p:txEl>
                                          </p:spTgt>
                                        </p:tgtEl>
                                        <p:attrNameLst>
                                          <p:attrName>style.visibility</p:attrName>
                                        </p:attrNameLst>
                                      </p:cBhvr>
                                      <p:to>
                                        <p:strVal val="visible"/>
                                      </p:to>
                                    </p:set>
                                    <p:anim calcmode="lin" valueType="num">
                                      <p:cBhvr additive="base">
                                        <p:cTn id="48"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5">
                                            <p:txEl>
                                              <p:pRg st="5" end="5"/>
                                            </p:txEl>
                                          </p:spTgt>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5">
                                            <p:txEl>
                                              <p:pRg st="6" end="6"/>
                                            </p:txEl>
                                          </p:spTgt>
                                        </p:tgtEl>
                                        <p:attrNameLst>
                                          <p:attrName>style.visibility</p:attrName>
                                        </p:attrNameLst>
                                      </p:cBhvr>
                                      <p:to>
                                        <p:strVal val="visible"/>
                                      </p:to>
                                    </p:set>
                                    <p:anim calcmode="lin" valueType="num">
                                      <p:cBhvr additive="base">
                                        <p:cTn id="52"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5">
                                            <p:txEl>
                                              <p:pRg st="6" end="6"/>
                                            </p:txEl>
                                          </p:spTgt>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 calcmode="lin" valueType="num">
                                      <p:cBhvr additive="base">
                                        <p:cTn id="56"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5">
                                            <p:txEl>
                                              <p:pRg st="7" end="7"/>
                                            </p:txEl>
                                          </p:spTgt>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5">
                                            <p:txEl>
                                              <p:pRg st="0" end="0"/>
                                            </p:txEl>
                                          </p:spTgt>
                                        </p:tgtEl>
                                        <p:attrNameLst>
                                          <p:attrName>style.visibility</p:attrName>
                                        </p:attrNameLst>
                                      </p:cBhvr>
                                      <p:to>
                                        <p:strVal val="visible"/>
                                      </p:to>
                                    </p:set>
                                    <p:anim calcmode="lin" valueType="num">
                                      <p:cBhvr additive="base">
                                        <p:cTn id="60"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22">
                                            <p:txEl>
                                              <p:pRg st="0" end="0"/>
                                            </p:txEl>
                                          </p:spTgt>
                                        </p:tgtEl>
                                        <p:attrNameLst>
                                          <p:attrName>style.visibility</p:attrName>
                                        </p:attrNameLst>
                                      </p:cBhvr>
                                      <p:to>
                                        <p:strVal val="visible"/>
                                      </p:to>
                                    </p:set>
                                    <p:anim calcmode="lin" valueType="num">
                                      <p:cBhvr additive="base">
                                        <p:cTn id="72"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22">
                                            <p:txEl>
                                              <p:pRg st="1" end="1"/>
                                            </p:txEl>
                                          </p:spTgt>
                                        </p:tgtEl>
                                        <p:attrNameLst>
                                          <p:attrName>style.visibility</p:attrName>
                                        </p:attrNameLst>
                                      </p:cBhvr>
                                      <p:to>
                                        <p:strVal val="visible"/>
                                      </p:to>
                                    </p:set>
                                    <p:anim calcmode="lin" valueType="num">
                                      <p:cBhvr additive="base">
                                        <p:cTn id="76"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22">
                                            <p:txEl>
                                              <p:pRg st="1" end="1"/>
                                            </p:txEl>
                                          </p:spTgt>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22">
                                            <p:txEl>
                                              <p:pRg st="2" end="2"/>
                                            </p:txEl>
                                          </p:spTgt>
                                        </p:tgtEl>
                                        <p:attrNameLst>
                                          <p:attrName>style.visibility</p:attrName>
                                        </p:attrNameLst>
                                      </p:cBhvr>
                                      <p:to>
                                        <p:strVal val="visible"/>
                                      </p:to>
                                    </p:set>
                                    <p:anim calcmode="lin" valueType="num">
                                      <p:cBhvr additive="base">
                                        <p:cTn id="80"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22">
                                            <p:txEl>
                                              <p:pRg st="2" end="2"/>
                                            </p:txEl>
                                          </p:spTgt>
                                        </p:tgtEl>
                                        <p:attrNameLst>
                                          <p:attrName>ppt_y</p:attrName>
                                        </p:attrNameLst>
                                      </p:cBhvr>
                                      <p:tavLst>
                                        <p:tav tm="0">
                                          <p:val>
                                            <p:strVal val="1+#ppt_h/2"/>
                                          </p:val>
                                        </p:tav>
                                        <p:tav tm="100000">
                                          <p:val>
                                            <p:strVal val="#ppt_y"/>
                                          </p:val>
                                        </p:tav>
                                      </p:tavLst>
                                    </p:anim>
                                  </p:childTnLst>
                                </p:cTn>
                              </p:par>
                              <p:par>
                                <p:cTn id="82" presetID="2" presetClass="entr" presetSubtype="4" fill="hold" nodeType="withEffect">
                                  <p:stCondLst>
                                    <p:cond delay="0"/>
                                  </p:stCondLst>
                                  <p:childTnLst>
                                    <p:set>
                                      <p:cBhvr>
                                        <p:cTn id="83" dur="1" fill="hold">
                                          <p:stCondLst>
                                            <p:cond delay="0"/>
                                          </p:stCondLst>
                                        </p:cTn>
                                        <p:tgtEl>
                                          <p:spTgt spid="22">
                                            <p:txEl>
                                              <p:pRg st="3" end="3"/>
                                            </p:txEl>
                                          </p:spTgt>
                                        </p:tgtEl>
                                        <p:attrNameLst>
                                          <p:attrName>style.visibility</p:attrName>
                                        </p:attrNameLst>
                                      </p:cBhvr>
                                      <p:to>
                                        <p:strVal val="visible"/>
                                      </p:to>
                                    </p:set>
                                    <p:anim calcmode="lin" valueType="num">
                                      <p:cBhvr additive="base">
                                        <p:cTn id="84" dur="500" fill="hold"/>
                                        <p:tgtEl>
                                          <p:spTgt spid="22">
                                            <p:txEl>
                                              <p:pRg st="3" end="3"/>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2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5"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a:spLocks noEditPoints="1"/>
          </p:cNvSpPr>
          <p:nvPr/>
        </p:nvSpPr>
        <p:spPr bwMode="auto">
          <a:xfrm>
            <a:off x="139304" y="1233488"/>
            <a:ext cx="9002316" cy="3912394"/>
          </a:xfrm>
          <a:custGeom>
            <a:avLst/>
            <a:gdLst>
              <a:gd name="T0" fmla="*/ 2665 w 3152"/>
              <a:gd name="T1" fmla="*/ 9 h 1369"/>
              <a:gd name="T2" fmla="*/ 2539 w 3152"/>
              <a:gd name="T3" fmla="*/ 95 h 1369"/>
              <a:gd name="T4" fmla="*/ 2838 w 3152"/>
              <a:gd name="T5" fmla="*/ 188 h 1369"/>
              <a:gd name="T6" fmla="*/ 2838 w 3152"/>
              <a:gd name="T7" fmla="*/ 190 h 1369"/>
              <a:gd name="T8" fmla="*/ 2660 w 3152"/>
              <a:gd name="T9" fmla="*/ 227 h 1369"/>
              <a:gd name="T10" fmla="*/ 2200 w 3152"/>
              <a:gd name="T11" fmla="*/ 243 h 1369"/>
              <a:gd name="T12" fmla="*/ 2041 w 3152"/>
              <a:gd name="T13" fmla="*/ 316 h 1369"/>
              <a:gd name="T14" fmla="*/ 2334 w 3152"/>
              <a:gd name="T15" fmla="*/ 419 h 1369"/>
              <a:gd name="T16" fmla="*/ 2655 w 3152"/>
              <a:gd name="T17" fmla="*/ 491 h 1369"/>
              <a:gd name="T18" fmla="*/ 2655 w 3152"/>
              <a:gd name="T19" fmla="*/ 494 h 1369"/>
              <a:gd name="T20" fmla="*/ 2314 w 3152"/>
              <a:gd name="T21" fmla="*/ 565 h 1369"/>
              <a:gd name="T22" fmla="*/ 1561 w 3152"/>
              <a:gd name="T23" fmla="*/ 585 h 1369"/>
              <a:gd name="T24" fmla="*/ 1274 w 3152"/>
              <a:gd name="T25" fmla="*/ 686 h 1369"/>
              <a:gd name="T26" fmla="*/ 1801 w 3152"/>
              <a:gd name="T27" fmla="*/ 855 h 1369"/>
              <a:gd name="T28" fmla="*/ 2271 w 3152"/>
              <a:gd name="T29" fmla="*/ 916 h 1369"/>
              <a:gd name="T30" fmla="*/ 2397 w 3152"/>
              <a:gd name="T31" fmla="*/ 974 h 1369"/>
              <a:gd name="T32" fmla="*/ 2397 w 3152"/>
              <a:gd name="T33" fmla="*/ 977 h 1369"/>
              <a:gd name="T34" fmla="*/ 2353 w 3152"/>
              <a:gd name="T35" fmla="*/ 1014 h 1369"/>
              <a:gd name="T36" fmla="*/ 2104 w 3152"/>
              <a:gd name="T37" fmla="*/ 1096 h 1369"/>
              <a:gd name="T38" fmla="*/ 1031 w 3152"/>
              <a:gd name="T39" fmla="*/ 1253 h 1369"/>
              <a:gd name="T40" fmla="*/ 0 w 3152"/>
              <a:gd name="T41" fmla="*/ 1369 h 1369"/>
              <a:gd name="T42" fmla="*/ 1041 w 3152"/>
              <a:gd name="T43" fmla="*/ 1341 h 1369"/>
              <a:gd name="T44" fmla="*/ 2179 w 3152"/>
              <a:gd name="T45" fmla="*/ 1155 h 1369"/>
              <a:gd name="T46" fmla="*/ 2469 w 3152"/>
              <a:gd name="T47" fmla="*/ 975 h 1369"/>
              <a:gd name="T48" fmla="*/ 2465 w 3152"/>
              <a:gd name="T49" fmla="*/ 952 h 1369"/>
              <a:gd name="T50" fmla="*/ 1906 w 3152"/>
              <a:gd name="T51" fmla="*/ 800 h 1369"/>
              <a:gd name="T52" fmla="*/ 1439 w 3152"/>
              <a:gd name="T53" fmla="*/ 744 h 1369"/>
              <a:gd name="T54" fmla="*/ 1471 w 3152"/>
              <a:gd name="T55" fmla="*/ 649 h 1369"/>
              <a:gd name="T56" fmla="*/ 2033 w 3152"/>
              <a:gd name="T57" fmla="*/ 620 h 1369"/>
              <a:gd name="T58" fmla="*/ 2584 w 3152"/>
              <a:gd name="T59" fmla="*/ 575 h 1369"/>
              <a:gd name="T60" fmla="*/ 2692 w 3152"/>
              <a:gd name="T61" fmla="*/ 482 h 1369"/>
              <a:gd name="T62" fmla="*/ 2381 w 3152"/>
              <a:gd name="T63" fmla="*/ 390 h 1369"/>
              <a:gd name="T64" fmla="*/ 2146 w 3152"/>
              <a:gd name="T65" fmla="*/ 278 h 1369"/>
              <a:gd name="T66" fmla="*/ 2485 w 3152"/>
              <a:gd name="T67" fmla="*/ 255 h 1369"/>
              <a:gd name="T68" fmla="*/ 2858 w 3152"/>
              <a:gd name="T69" fmla="*/ 191 h 1369"/>
              <a:gd name="T70" fmla="*/ 2505 w 3152"/>
              <a:gd name="T71" fmla="*/ 54 h 1369"/>
              <a:gd name="T72" fmla="*/ 2795 w 3152"/>
              <a:gd name="T73" fmla="*/ 14 h 1369"/>
              <a:gd name="T74" fmla="*/ 3152 w 3152"/>
              <a:gd name="T75" fmla="*/ 7 h 1369"/>
              <a:gd name="T76" fmla="*/ 2981 w 3152"/>
              <a:gd name="T77" fmla="*/ 0 h 1369"/>
              <a:gd name="T78" fmla="*/ 1331 w 3152"/>
              <a:gd name="T79" fmla="*/ 689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52" h="1369">
                <a:moveTo>
                  <a:pt x="2981" y="0"/>
                </a:moveTo>
                <a:cubicBezTo>
                  <a:pt x="2876" y="0"/>
                  <a:pt x="2770" y="2"/>
                  <a:pt x="2665" y="9"/>
                </a:cubicBezTo>
                <a:cubicBezTo>
                  <a:pt x="2617" y="12"/>
                  <a:pt x="2561" y="12"/>
                  <a:pt x="2516" y="31"/>
                </a:cubicBezTo>
                <a:cubicBezTo>
                  <a:pt x="2465" y="52"/>
                  <a:pt x="2507" y="84"/>
                  <a:pt x="2539" y="95"/>
                </a:cubicBezTo>
                <a:cubicBezTo>
                  <a:pt x="2592" y="115"/>
                  <a:pt x="2650" y="122"/>
                  <a:pt x="2705" y="134"/>
                </a:cubicBezTo>
                <a:cubicBezTo>
                  <a:pt x="2731" y="139"/>
                  <a:pt x="2833" y="151"/>
                  <a:pt x="2838" y="188"/>
                </a:cubicBezTo>
                <a:cubicBezTo>
                  <a:pt x="2838" y="189"/>
                  <a:pt x="2838" y="189"/>
                  <a:pt x="2838" y="189"/>
                </a:cubicBezTo>
                <a:cubicBezTo>
                  <a:pt x="2838" y="190"/>
                  <a:pt x="2838" y="190"/>
                  <a:pt x="2838" y="190"/>
                </a:cubicBezTo>
                <a:cubicBezTo>
                  <a:pt x="2833" y="211"/>
                  <a:pt x="2779" y="215"/>
                  <a:pt x="2763" y="218"/>
                </a:cubicBezTo>
                <a:cubicBezTo>
                  <a:pt x="2729" y="223"/>
                  <a:pt x="2694" y="225"/>
                  <a:pt x="2660" y="227"/>
                </a:cubicBezTo>
                <a:cubicBezTo>
                  <a:pt x="2582" y="230"/>
                  <a:pt x="2504" y="231"/>
                  <a:pt x="2427" y="232"/>
                </a:cubicBezTo>
                <a:cubicBezTo>
                  <a:pt x="2351" y="234"/>
                  <a:pt x="2275" y="235"/>
                  <a:pt x="2200" y="243"/>
                </a:cubicBezTo>
                <a:cubicBezTo>
                  <a:pt x="2159" y="247"/>
                  <a:pt x="2043" y="251"/>
                  <a:pt x="2041" y="312"/>
                </a:cubicBezTo>
                <a:cubicBezTo>
                  <a:pt x="2041" y="312"/>
                  <a:pt x="2041" y="316"/>
                  <a:pt x="2041" y="316"/>
                </a:cubicBezTo>
                <a:cubicBezTo>
                  <a:pt x="2042" y="369"/>
                  <a:pt x="2124" y="386"/>
                  <a:pt x="2163" y="394"/>
                </a:cubicBezTo>
                <a:cubicBezTo>
                  <a:pt x="2219" y="406"/>
                  <a:pt x="2277" y="412"/>
                  <a:pt x="2334" y="419"/>
                </a:cubicBezTo>
                <a:cubicBezTo>
                  <a:pt x="2392" y="425"/>
                  <a:pt x="2449" y="430"/>
                  <a:pt x="2507" y="439"/>
                </a:cubicBezTo>
                <a:cubicBezTo>
                  <a:pt x="2537" y="444"/>
                  <a:pt x="2646" y="452"/>
                  <a:pt x="2655" y="491"/>
                </a:cubicBezTo>
                <a:cubicBezTo>
                  <a:pt x="2655" y="492"/>
                  <a:pt x="2655" y="492"/>
                  <a:pt x="2655" y="492"/>
                </a:cubicBezTo>
                <a:cubicBezTo>
                  <a:pt x="2655" y="492"/>
                  <a:pt x="2655" y="492"/>
                  <a:pt x="2655" y="494"/>
                </a:cubicBezTo>
                <a:cubicBezTo>
                  <a:pt x="2656" y="533"/>
                  <a:pt x="2533" y="545"/>
                  <a:pt x="2506" y="549"/>
                </a:cubicBezTo>
                <a:cubicBezTo>
                  <a:pt x="2443" y="558"/>
                  <a:pt x="2378" y="562"/>
                  <a:pt x="2314" y="565"/>
                </a:cubicBezTo>
                <a:cubicBezTo>
                  <a:pt x="2187" y="571"/>
                  <a:pt x="2060" y="572"/>
                  <a:pt x="1933" y="574"/>
                </a:cubicBezTo>
                <a:cubicBezTo>
                  <a:pt x="1809" y="576"/>
                  <a:pt x="1684" y="577"/>
                  <a:pt x="1561" y="585"/>
                </a:cubicBezTo>
                <a:cubicBezTo>
                  <a:pt x="1500" y="590"/>
                  <a:pt x="1438" y="594"/>
                  <a:pt x="1379" y="608"/>
                </a:cubicBezTo>
                <a:cubicBezTo>
                  <a:pt x="1338" y="618"/>
                  <a:pt x="1277" y="635"/>
                  <a:pt x="1274" y="686"/>
                </a:cubicBezTo>
                <a:cubicBezTo>
                  <a:pt x="1264" y="781"/>
                  <a:pt x="1433" y="806"/>
                  <a:pt x="1497" y="817"/>
                </a:cubicBezTo>
                <a:cubicBezTo>
                  <a:pt x="1598" y="835"/>
                  <a:pt x="1700" y="845"/>
                  <a:pt x="1801" y="855"/>
                </a:cubicBezTo>
                <a:cubicBezTo>
                  <a:pt x="1907" y="866"/>
                  <a:pt x="2013" y="875"/>
                  <a:pt x="2118" y="889"/>
                </a:cubicBezTo>
                <a:cubicBezTo>
                  <a:pt x="2169" y="896"/>
                  <a:pt x="2221" y="904"/>
                  <a:pt x="2271" y="916"/>
                </a:cubicBezTo>
                <a:cubicBezTo>
                  <a:pt x="2302" y="923"/>
                  <a:pt x="2382" y="936"/>
                  <a:pt x="2396" y="972"/>
                </a:cubicBezTo>
                <a:cubicBezTo>
                  <a:pt x="2396" y="973"/>
                  <a:pt x="2396" y="973"/>
                  <a:pt x="2397" y="974"/>
                </a:cubicBezTo>
                <a:cubicBezTo>
                  <a:pt x="2397" y="976"/>
                  <a:pt x="2397" y="972"/>
                  <a:pt x="2397" y="975"/>
                </a:cubicBezTo>
                <a:cubicBezTo>
                  <a:pt x="2397" y="975"/>
                  <a:pt x="2397" y="976"/>
                  <a:pt x="2397" y="977"/>
                </a:cubicBezTo>
                <a:cubicBezTo>
                  <a:pt x="2397" y="977"/>
                  <a:pt x="2397" y="977"/>
                  <a:pt x="2397" y="977"/>
                </a:cubicBezTo>
                <a:cubicBezTo>
                  <a:pt x="2395" y="993"/>
                  <a:pt x="2364" y="1007"/>
                  <a:pt x="2353" y="1014"/>
                </a:cubicBezTo>
                <a:cubicBezTo>
                  <a:pt x="2328" y="1027"/>
                  <a:pt x="2301" y="1038"/>
                  <a:pt x="2274" y="1047"/>
                </a:cubicBezTo>
                <a:cubicBezTo>
                  <a:pt x="2219" y="1067"/>
                  <a:pt x="2162" y="1082"/>
                  <a:pt x="2104" y="1096"/>
                </a:cubicBezTo>
                <a:cubicBezTo>
                  <a:pt x="1988" y="1123"/>
                  <a:pt x="1869" y="1144"/>
                  <a:pt x="1751" y="1163"/>
                </a:cubicBezTo>
                <a:cubicBezTo>
                  <a:pt x="1512" y="1201"/>
                  <a:pt x="1272" y="1229"/>
                  <a:pt x="1031" y="1253"/>
                </a:cubicBezTo>
                <a:cubicBezTo>
                  <a:pt x="792" y="1277"/>
                  <a:pt x="552" y="1291"/>
                  <a:pt x="313" y="1321"/>
                </a:cubicBezTo>
                <a:cubicBezTo>
                  <a:pt x="208" y="1334"/>
                  <a:pt x="104" y="1350"/>
                  <a:pt x="0" y="1369"/>
                </a:cubicBezTo>
                <a:cubicBezTo>
                  <a:pt x="762" y="1369"/>
                  <a:pt x="762" y="1369"/>
                  <a:pt x="762" y="1369"/>
                </a:cubicBezTo>
                <a:cubicBezTo>
                  <a:pt x="855" y="1360"/>
                  <a:pt x="948" y="1351"/>
                  <a:pt x="1041" y="1341"/>
                </a:cubicBezTo>
                <a:cubicBezTo>
                  <a:pt x="1284" y="1314"/>
                  <a:pt x="1527" y="1283"/>
                  <a:pt x="1768" y="1241"/>
                </a:cubicBezTo>
                <a:cubicBezTo>
                  <a:pt x="1906" y="1218"/>
                  <a:pt x="2044" y="1192"/>
                  <a:pt x="2179" y="1155"/>
                </a:cubicBezTo>
                <a:cubicBezTo>
                  <a:pt x="2239" y="1138"/>
                  <a:pt x="2299" y="1120"/>
                  <a:pt x="2355" y="1094"/>
                </a:cubicBezTo>
                <a:cubicBezTo>
                  <a:pt x="2403" y="1072"/>
                  <a:pt x="2468" y="1036"/>
                  <a:pt x="2469" y="975"/>
                </a:cubicBezTo>
                <a:cubicBezTo>
                  <a:pt x="2468" y="970"/>
                  <a:pt x="2468" y="972"/>
                  <a:pt x="2468" y="970"/>
                </a:cubicBezTo>
                <a:cubicBezTo>
                  <a:pt x="2468" y="964"/>
                  <a:pt x="2466" y="958"/>
                  <a:pt x="2465" y="952"/>
                </a:cubicBezTo>
                <a:cubicBezTo>
                  <a:pt x="2434" y="865"/>
                  <a:pt x="2299" y="849"/>
                  <a:pt x="2222" y="836"/>
                </a:cubicBezTo>
                <a:cubicBezTo>
                  <a:pt x="2117" y="818"/>
                  <a:pt x="2012" y="809"/>
                  <a:pt x="1906" y="800"/>
                </a:cubicBezTo>
                <a:cubicBezTo>
                  <a:pt x="1800" y="791"/>
                  <a:pt x="1693" y="783"/>
                  <a:pt x="1587" y="769"/>
                </a:cubicBezTo>
                <a:cubicBezTo>
                  <a:pt x="1538" y="763"/>
                  <a:pt x="1488" y="756"/>
                  <a:pt x="1439" y="744"/>
                </a:cubicBezTo>
                <a:cubicBezTo>
                  <a:pt x="1416" y="738"/>
                  <a:pt x="1332" y="722"/>
                  <a:pt x="1331" y="689"/>
                </a:cubicBezTo>
                <a:cubicBezTo>
                  <a:pt x="1353" y="657"/>
                  <a:pt x="1437" y="653"/>
                  <a:pt x="1471" y="649"/>
                </a:cubicBezTo>
                <a:cubicBezTo>
                  <a:pt x="1532" y="641"/>
                  <a:pt x="1593" y="636"/>
                  <a:pt x="1655" y="633"/>
                </a:cubicBezTo>
                <a:cubicBezTo>
                  <a:pt x="1781" y="626"/>
                  <a:pt x="1907" y="623"/>
                  <a:pt x="2033" y="620"/>
                </a:cubicBezTo>
                <a:cubicBezTo>
                  <a:pt x="2156" y="616"/>
                  <a:pt x="2279" y="612"/>
                  <a:pt x="2401" y="602"/>
                </a:cubicBezTo>
                <a:cubicBezTo>
                  <a:pt x="2462" y="596"/>
                  <a:pt x="2524" y="590"/>
                  <a:pt x="2584" y="575"/>
                </a:cubicBezTo>
                <a:cubicBezTo>
                  <a:pt x="2623" y="565"/>
                  <a:pt x="2696" y="546"/>
                  <a:pt x="2693" y="492"/>
                </a:cubicBezTo>
                <a:cubicBezTo>
                  <a:pt x="2693" y="489"/>
                  <a:pt x="2692" y="486"/>
                  <a:pt x="2692" y="482"/>
                </a:cubicBezTo>
                <a:cubicBezTo>
                  <a:pt x="2679" y="432"/>
                  <a:pt x="2604" y="420"/>
                  <a:pt x="2562" y="412"/>
                </a:cubicBezTo>
                <a:cubicBezTo>
                  <a:pt x="2502" y="401"/>
                  <a:pt x="2441" y="396"/>
                  <a:pt x="2381" y="390"/>
                </a:cubicBezTo>
                <a:cubicBezTo>
                  <a:pt x="2345" y="387"/>
                  <a:pt x="2052" y="371"/>
                  <a:pt x="2070" y="311"/>
                </a:cubicBezTo>
                <a:cubicBezTo>
                  <a:pt x="2075" y="288"/>
                  <a:pt x="2128" y="281"/>
                  <a:pt x="2146" y="278"/>
                </a:cubicBezTo>
                <a:cubicBezTo>
                  <a:pt x="2183" y="271"/>
                  <a:pt x="2220" y="267"/>
                  <a:pt x="2258" y="264"/>
                </a:cubicBezTo>
                <a:cubicBezTo>
                  <a:pt x="2333" y="259"/>
                  <a:pt x="2409" y="257"/>
                  <a:pt x="2485" y="255"/>
                </a:cubicBezTo>
                <a:cubicBezTo>
                  <a:pt x="2556" y="253"/>
                  <a:pt x="2627" y="252"/>
                  <a:pt x="2698" y="246"/>
                </a:cubicBezTo>
                <a:cubicBezTo>
                  <a:pt x="2733" y="243"/>
                  <a:pt x="2855" y="243"/>
                  <a:pt x="2858" y="191"/>
                </a:cubicBezTo>
                <a:cubicBezTo>
                  <a:pt x="2864" y="133"/>
                  <a:pt x="2731" y="120"/>
                  <a:pt x="2695" y="113"/>
                </a:cubicBezTo>
                <a:cubicBezTo>
                  <a:pt x="2669" y="108"/>
                  <a:pt x="2502" y="91"/>
                  <a:pt x="2505" y="54"/>
                </a:cubicBezTo>
                <a:cubicBezTo>
                  <a:pt x="2510" y="29"/>
                  <a:pt x="2616" y="26"/>
                  <a:pt x="2637" y="24"/>
                </a:cubicBezTo>
                <a:cubicBezTo>
                  <a:pt x="2689" y="19"/>
                  <a:pt x="2742" y="16"/>
                  <a:pt x="2795" y="14"/>
                </a:cubicBezTo>
                <a:cubicBezTo>
                  <a:pt x="2908" y="9"/>
                  <a:pt x="3022" y="8"/>
                  <a:pt x="3136" y="7"/>
                </a:cubicBezTo>
                <a:cubicBezTo>
                  <a:pt x="3141" y="7"/>
                  <a:pt x="3147" y="7"/>
                  <a:pt x="3152" y="7"/>
                </a:cubicBezTo>
                <a:cubicBezTo>
                  <a:pt x="3152" y="1"/>
                  <a:pt x="3152" y="1"/>
                  <a:pt x="3152" y="1"/>
                </a:cubicBezTo>
                <a:cubicBezTo>
                  <a:pt x="3095" y="0"/>
                  <a:pt x="3038" y="0"/>
                  <a:pt x="2981" y="0"/>
                </a:cubicBezTo>
                <a:close/>
                <a:moveTo>
                  <a:pt x="1331" y="690"/>
                </a:moveTo>
                <a:cubicBezTo>
                  <a:pt x="1331" y="690"/>
                  <a:pt x="1331" y="690"/>
                  <a:pt x="1331" y="689"/>
                </a:cubicBezTo>
                <a:cubicBezTo>
                  <a:pt x="1331" y="690"/>
                  <a:pt x="1331" y="690"/>
                  <a:pt x="1331" y="690"/>
                </a:cubicBezTo>
                <a:close/>
              </a:path>
            </a:pathLst>
          </a:custGeom>
          <a:solidFill>
            <a:schemeClr val="bg2">
              <a:lumMod val="85000"/>
            </a:schemeClr>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25" name="Oval 24"/>
          <p:cNvSpPr/>
          <p:nvPr/>
        </p:nvSpPr>
        <p:spPr>
          <a:xfrm rot="8741889">
            <a:off x="2051557" y="4492608"/>
            <a:ext cx="1367091" cy="413638"/>
          </a:xfrm>
          <a:prstGeom prst="ellipse">
            <a:avLst/>
          </a:prstGeom>
          <a:gradFill flip="none" rotWithShape="1">
            <a:gsLst>
              <a:gs pos="100000">
                <a:srgbClr val="000000">
                  <a:alpha val="0"/>
                </a:srgbClr>
              </a:gs>
              <a:gs pos="20000">
                <a:srgbClr val="000000">
                  <a:alpha val="37000"/>
                </a:srgbClr>
              </a:gs>
            </a:gsLst>
            <a:lin ang="10800000" scaled="1"/>
            <a:tileRect/>
          </a:gradFill>
          <a:ln>
            <a:noFill/>
          </a:ln>
          <a:effectLst>
            <a:softEdge rad="139700"/>
          </a:effectLst>
        </p:spPr>
        <p:txBody>
          <a:bodyPr vert="horz" wrap="square" lIns="68580" tIns="34290" rIns="68580" bIns="34290" numCol="1" anchor="t" anchorCtr="0" compatLnSpc="1">
            <a:prstTxWarp prst="textNoShape">
              <a:avLst/>
            </a:prstTxWarp>
          </a:bodyPr>
          <a:lstStyle/>
          <a:p>
            <a:endParaRPr lang="ru-RU" sz="1050" dirty="0">
              <a:solidFill>
                <a:schemeClr val="tx1"/>
              </a:solidFill>
            </a:endParaRPr>
          </a:p>
        </p:txBody>
      </p:sp>
      <p:grpSp>
        <p:nvGrpSpPr>
          <p:cNvPr id="2" name="Group 1"/>
          <p:cNvGrpSpPr/>
          <p:nvPr/>
        </p:nvGrpSpPr>
        <p:grpSpPr>
          <a:xfrm>
            <a:off x="1744267" y="2953941"/>
            <a:ext cx="1088231" cy="2075260"/>
            <a:chOff x="2325688" y="3938588"/>
            <a:chExt cx="1450975" cy="2767013"/>
          </a:xfrm>
        </p:grpSpPr>
        <p:sp>
          <p:nvSpPr>
            <p:cNvPr id="7" name="Freeform 7"/>
            <p:cNvSpPr>
              <a:spLocks/>
            </p:cNvSpPr>
            <p:nvPr/>
          </p:nvSpPr>
          <p:spPr bwMode="auto">
            <a:xfrm>
              <a:off x="2325688" y="3938588"/>
              <a:ext cx="1450975" cy="2767013"/>
            </a:xfrm>
            <a:custGeom>
              <a:avLst/>
              <a:gdLst>
                <a:gd name="T0" fmla="*/ 381 w 381"/>
                <a:gd name="T1" fmla="*/ 197 h 726"/>
                <a:gd name="T2" fmla="*/ 173 w 381"/>
                <a:gd name="T3" fmla="*/ 12 h 726"/>
                <a:gd name="T4" fmla="*/ 10 w 381"/>
                <a:gd name="T5" fmla="*/ 174 h 726"/>
                <a:gd name="T6" fmla="*/ 107 w 381"/>
                <a:gd name="T7" fmla="*/ 361 h 726"/>
                <a:gd name="T8" fmla="*/ 185 w 381"/>
                <a:gd name="T9" fmla="*/ 487 h 726"/>
                <a:gd name="T10" fmla="*/ 185 w 381"/>
                <a:gd name="T11" fmla="*/ 599 h 726"/>
                <a:gd name="T12" fmla="*/ 163 w 381"/>
                <a:gd name="T13" fmla="*/ 664 h 726"/>
                <a:gd name="T14" fmla="*/ 158 w 381"/>
                <a:gd name="T15" fmla="*/ 693 h 726"/>
                <a:gd name="T16" fmla="*/ 186 w 381"/>
                <a:gd name="T17" fmla="*/ 720 h 726"/>
                <a:gd name="T18" fmla="*/ 232 w 381"/>
                <a:gd name="T19" fmla="*/ 684 h 726"/>
                <a:gd name="T20" fmla="*/ 225 w 381"/>
                <a:gd name="T21" fmla="*/ 661 h 726"/>
                <a:gd name="T22" fmla="*/ 205 w 381"/>
                <a:gd name="T23" fmla="*/ 598 h 726"/>
                <a:gd name="T24" fmla="*/ 205 w 381"/>
                <a:gd name="T25" fmla="*/ 487 h 726"/>
                <a:gd name="T26" fmla="*/ 283 w 381"/>
                <a:gd name="T27" fmla="*/ 361 h 726"/>
                <a:gd name="T28" fmla="*/ 381 w 381"/>
                <a:gd name="T29" fmla="*/ 197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726">
                  <a:moveTo>
                    <a:pt x="381" y="197"/>
                  </a:moveTo>
                  <a:cubicBezTo>
                    <a:pt x="381" y="87"/>
                    <a:pt x="286" y="0"/>
                    <a:pt x="173" y="12"/>
                  </a:cubicBezTo>
                  <a:cubicBezTo>
                    <a:pt x="89" y="22"/>
                    <a:pt x="21" y="89"/>
                    <a:pt x="10" y="174"/>
                  </a:cubicBezTo>
                  <a:cubicBezTo>
                    <a:pt x="0" y="254"/>
                    <a:pt x="42" y="327"/>
                    <a:pt x="107" y="361"/>
                  </a:cubicBezTo>
                  <a:cubicBezTo>
                    <a:pt x="154" y="386"/>
                    <a:pt x="185" y="434"/>
                    <a:pt x="185" y="487"/>
                  </a:cubicBezTo>
                  <a:cubicBezTo>
                    <a:pt x="185" y="599"/>
                    <a:pt x="185" y="599"/>
                    <a:pt x="185" y="599"/>
                  </a:cubicBezTo>
                  <a:cubicBezTo>
                    <a:pt x="185" y="622"/>
                    <a:pt x="176" y="644"/>
                    <a:pt x="163" y="664"/>
                  </a:cubicBezTo>
                  <a:cubicBezTo>
                    <a:pt x="158" y="672"/>
                    <a:pt x="156" y="682"/>
                    <a:pt x="158" y="693"/>
                  </a:cubicBezTo>
                  <a:cubicBezTo>
                    <a:pt x="162" y="706"/>
                    <a:pt x="172" y="717"/>
                    <a:pt x="186" y="720"/>
                  </a:cubicBezTo>
                  <a:cubicBezTo>
                    <a:pt x="211" y="726"/>
                    <a:pt x="232" y="708"/>
                    <a:pt x="232" y="684"/>
                  </a:cubicBezTo>
                  <a:cubicBezTo>
                    <a:pt x="232" y="675"/>
                    <a:pt x="230" y="667"/>
                    <a:pt x="225" y="661"/>
                  </a:cubicBezTo>
                  <a:cubicBezTo>
                    <a:pt x="211" y="643"/>
                    <a:pt x="205" y="621"/>
                    <a:pt x="205" y="598"/>
                  </a:cubicBezTo>
                  <a:cubicBezTo>
                    <a:pt x="205" y="487"/>
                    <a:pt x="205" y="487"/>
                    <a:pt x="205" y="487"/>
                  </a:cubicBezTo>
                  <a:cubicBezTo>
                    <a:pt x="205" y="434"/>
                    <a:pt x="236" y="386"/>
                    <a:pt x="283" y="361"/>
                  </a:cubicBezTo>
                  <a:cubicBezTo>
                    <a:pt x="341" y="330"/>
                    <a:pt x="381" y="268"/>
                    <a:pt x="381" y="197"/>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8" name="Rectangle 8"/>
            <p:cNvSpPr>
              <a:spLocks noChangeArrowheads="1"/>
            </p:cNvSpPr>
            <p:nvPr/>
          </p:nvSpPr>
          <p:spPr bwMode="auto">
            <a:xfrm>
              <a:off x="2340961" y="4370873"/>
              <a:ext cx="136895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RU" sz="105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Custos indiretos</a:t>
              </a:r>
              <a:endParaRPr lang="pt-BR" altLang="ru-RU" sz="135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sp>
        <p:nvSpPr>
          <p:cNvPr id="26" name="Oval 25"/>
          <p:cNvSpPr/>
          <p:nvPr/>
        </p:nvSpPr>
        <p:spPr>
          <a:xfrm rot="8741889">
            <a:off x="5555450" y="4108090"/>
            <a:ext cx="1296424" cy="392256"/>
          </a:xfrm>
          <a:prstGeom prst="ellipse">
            <a:avLst/>
          </a:prstGeom>
          <a:gradFill flip="none" rotWithShape="1">
            <a:gsLst>
              <a:gs pos="100000">
                <a:srgbClr val="000000">
                  <a:alpha val="0"/>
                </a:srgbClr>
              </a:gs>
              <a:gs pos="20000">
                <a:srgbClr val="000000">
                  <a:alpha val="37000"/>
                </a:srgbClr>
              </a:gs>
            </a:gsLst>
            <a:lin ang="10800000" scaled="1"/>
            <a:tileRect/>
          </a:gradFill>
          <a:ln>
            <a:noFill/>
          </a:ln>
          <a:effectLst>
            <a:softEdge rad="139700"/>
          </a:effectLst>
        </p:spPr>
        <p:txBody>
          <a:bodyPr vert="horz" wrap="square" lIns="68580" tIns="34290" rIns="68580" bIns="34290" numCol="1" anchor="t" anchorCtr="0" compatLnSpc="1">
            <a:prstTxWarp prst="textNoShape">
              <a:avLst/>
            </a:prstTxWarp>
          </a:bodyPr>
          <a:lstStyle/>
          <a:p>
            <a:endParaRPr lang="ru-RU" sz="1050" dirty="0"/>
          </a:p>
        </p:txBody>
      </p:sp>
      <p:grpSp>
        <p:nvGrpSpPr>
          <p:cNvPr id="3" name="Group 2"/>
          <p:cNvGrpSpPr/>
          <p:nvPr/>
        </p:nvGrpSpPr>
        <p:grpSpPr>
          <a:xfrm>
            <a:off x="5362575" y="2796779"/>
            <a:ext cx="942975" cy="1797844"/>
            <a:chOff x="7150100" y="3729038"/>
            <a:chExt cx="1257300" cy="2397125"/>
          </a:xfrm>
        </p:grpSpPr>
        <p:sp>
          <p:nvSpPr>
            <p:cNvPr id="9" name="Freeform 9"/>
            <p:cNvSpPr>
              <a:spLocks/>
            </p:cNvSpPr>
            <p:nvPr/>
          </p:nvSpPr>
          <p:spPr bwMode="auto">
            <a:xfrm>
              <a:off x="7150100" y="3729038"/>
              <a:ext cx="1257300" cy="2397125"/>
            </a:xfrm>
            <a:custGeom>
              <a:avLst/>
              <a:gdLst>
                <a:gd name="T0" fmla="*/ 330 w 330"/>
                <a:gd name="T1" fmla="*/ 171 h 629"/>
                <a:gd name="T2" fmla="*/ 150 w 330"/>
                <a:gd name="T3" fmla="*/ 11 h 629"/>
                <a:gd name="T4" fmla="*/ 9 w 330"/>
                <a:gd name="T5" fmla="*/ 151 h 629"/>
                <a:gd name="T6" fmla="*/ 93 w 330"/>
                <a:gd name="T7" fmla="*/ 313 h 629"/>
                <a:gd name="T8" fmla="*/ 160 w 330"/>
                <a:gd name="T9" fmla="*/ 422 h 629"/>
                <a:gd name="T10" fmla="*/ 160 w 330"/>
                <a:gd name="T11" fmla="*/ 519 h 629"/>
                <a:gd name="T12" fmla="*/ 141 w 330"/>
                <a:gd name="T13" fmla="*/ 575 h 629"/>
                <a:gd name="T14" fmla="*/ 137 w 330"/>
                <a:gd name="T15" fmla="*/ 601 h 629"/>
                <a:gd name="T16" fmla="*/ 161 w 330"/>
                <a:gd name="T17" fmla="*/ 624 h 629"/>
                <a:gd name="T18" fmla="*/ 201 w 330"/>
                <a:gd name="T19" fmla="*/ 593 h 629"/>
                <a:gd name="T20" fmla="*/ 194 w 330"/>
                <a:gd name="T21" fmla="*/ 573 h 629"/>
                <a:gd name="T22" fmla="*/ 177 w 330"/>
                <a:gd name="T23" fmla="*/ 519 h 629"/>
                <a:gd name="T24" fmla="*/ 177 w 330"/>
                <a:gd name="T25" fmla="*/ 422 h 629"/>
                <a:gd name="T26" fmla="*/ 245 w 330"/>
                <a:gd name="T27" fmla="*/ 313 h 629"/>
                <a:gd name="T28" fmla="*/ 330 w 330"/>
                <a:gd name="T29" fmla="*/ 171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0" h="629">
                  <a:moveTo>
                    <a:pt x="330" y="171"/>
                  </a:moveTo>
                  <a:cubicBezTo>
                    <a:pt x="330" y="76"/>
                    <a:pt x="247" y="0"/>
                    <a:pt x="150" y="11"/>
                  </a:cubicBezTo>
                  <a:cubicBezTo>
                    <a:pt x="77" y="19"/>
                    <a:pt x="18" y="78"/>
                    <a:pt x="9" y="151"/>
                  </a:cubicBezTo>
                  <a:cubicBezTo>
                    <a:pt x="0" y="221"/>
                    <a:pt x="36" y="283"/>
                    <a:pt x="93" y="313"/>
                  </a:cubicBezTo>
                  <a:cubicBezTo>
                    <a:pt x="133" y="335"/>
                    <a:pt x="160" y="376"/>
                    <a:pt x="160" y="422"/>
                  </a:cubicBezTo>
                  <a:cubicBezTo>
                    <a:pt x="160" y="519"/>
                    <a:pt x="160" y="519"/>
                    <a:pt x="160" y="519"/>
                  </a:cubicBezTo>
                  <a:cubicBezTo>
                    <a:pt x="160" y="539"/>
                    <a:pt x="152" y="558"/>
                    <a:pt x="141" y="575"/>
                  </a:cubicBezTo>
                  <a:cubicBezTo>
                    <a:pt x="137" y="582"/>
                    <a:pt x="135" y="591"/>
                    <a:pt x="137" y="601"/>
                  </a:cubicBezTo>
                  <a:cubicBezTo>
                    <a:pt x="140" y="612"/>
                    <a:pt x="149" y="622"/>
                    <a:pt x="161" y="624"/>
                  </a:cubicBezTo>
                  <a:cubicBezTo>
                    <a:pt x="182" y="629"/>
                    <a:pt x="201" y="613"/>
                    <a:pt x="201" y="593"/>
                  </a:cubicBezTo>
                  <a:cubicBezTo>
                    <a:pt x="201" y="585"/>
                    <a:pt x="199" y="578"/>
                    <a:pt x="194" y="573"/>
                  </a:cubicBezTo>
                  <a:cubicBezTo>
                    <a:pt x="182" y="558"/>
                    <a:pt x="177" y="538"/>
                    <a:pt x="177" y="519"/>
                  </a:cubicBezTo>
                  <a:cubicBezTo>
                    <a:pt x="177" y="422"/>
                    <a:pt x="177" y="422"/>
                    <a:pt x="177" y="422"/>
                  </a:cubicBezTo>
                  <a:cubicBezTo>
                    <a:pt x="177" y="376"/>
                    <a:pt x="204" y="335"/>
                    <a:pt x="245" y="313"/>
                  </a:cubicBezTo>
                  <a:cubicBezTo>
                    <a:pt x="295" y="286"/>
                    <a:pt x="330" y="233"/>
                    <a:pt x="330" y="171"/>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0" name="Rectangle 10"/>
            <p:cNvSpPr>
              <a:spLocks noChangeArrowheads="1"/>
            </p:cNvSpPr>
            <p:nvPr/>
          </p:nvSpPr>
          <p:spPr bwMode="auto">
            <a:xfrm>
              <a:off x="7372737" y="4249682"/>
              <a:ext cx="8399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RU" sz="1200" b="1" dirty="0">
                  <a:latin typeface="Open Sans Extrabold" panose="020B0906030804020204" pitchFamily="34" charset="0"/>
                </a:rPr>
                <a:t>Seguros</a:t>
              </a:r>
              <a:endParaRPr lang="ru-RU" altLang="ru-RU" sz="1200" dirty="0"/>
            </a:p>
          </p:txBody>
        </p:sp>
      </p:grpSp>
      <p:sp>
        <p:nvSpPr>
          <p:cNvPr id="27" name="Oval 26"/>
          <p:cNvSpPr/>
          <p:nvPr/>
        </p:nvSpPr>
        <p:spPr>
          <a:xfrm rot="8741889">
            <a:off x="4209106" y="3133626"/>
            <a:ext cx="1176434" cy="355951"/>
          </a:xfrm>
          <a:prstGeom prst="ellipse">
            <a:avLst/>
          </a:prstGeom>
          <a:gradFill flip="none" rotWithShape="1">
            <a:gsLst>
              <a:gs pos="100000">
                <a:srgbClr val="000000">
                  <a:alpha val="0"/>
                </a:srgbClr>
              </a:gs>
              <a:gs pos="20000">
                <a:srgbClr val="000000">
                  <a:alpha val="37000"/>
                </a:srgbClr>
              </a:gs>
            </a:gsLst>
            <a:lin ang="10800000" scaled="1"/>
            <a:tileRect/>
          </a:gradFill>
          <a:ln>
            <a:noFill/>
          </a:ln>
          <a:effectLst>
            <a:softEdge rad="139700"/>
          </a:effectLst>
        </p:spPr>
        <p:txBody>
          <a:bodyPr vert="horz" wrap="square" lIns="68580" tIns="34290" rIns="68580" bIns="34290" numCol="1" anchor="t" anchorCtr="0" compatLnSpc="1">
            <a:prstTxWarp prst="textNoShape">
              <a:avLst/>
            </a:prstTxWarp>
          </a:bodyPr>
          <a:lstStyle/>
          <a:p>
            <a:endParaRPr lang="ru-RU" sz="1050" dirty="0"/>
          </a:p>
        </p:txBody>
      </p:sp>
      <p:grpSp>
        <p:nvGrpSpPr>
          <p:cNvPr id="4" name="Group 3"/>
          <p:cNvGrpSpPr/>
          <p:nvPr/>
        </p:nvGrpSpPr>
        <p:grpSpPr>
          <a:xfrm>
            <a:off x="4057651" y="1908572"/>
            <a:ext cx="859631" cy="1643063"/>
            <a:chOff x="5410200" y="2544763"/>
            <a:chExt cx="1146175" cy="2190750"/>
          </a:xfrm>
        </p:grpSpPr>
        <p:sp>
          <p:nvSpPr>
            <p:cNvPr id="11" name="Freeform 11"/>
            <p:cNvSpPr>
              <a:spLocks/>
            </p:cNvSpPr>
            <p:nvPr/>
          </p:nvSpPr>
          <p:spPr bwMode="auto">
            <a:xfrm>
              <a:off x="5410200" y="2544763"/>
              <a:ext cx="1146175" cy="2190750"/>
            </a:xfrm>
            <a:custGeom>
              <a:avLst/>
              <a:gdLst>
                <a:gd name="T0" fmla="*/ 301 w 301"/>
                <a:gd name="T1" fmla="*/ 156 h 575"/>
                <a:gd name="T2" fmla="*/ 137 w 301"/>
                <a:gd name="T3" fmla="*/ 10 h 575"/>
                <a:gd name="T4" fmla="*/ 8 w 301"/>
                <a:gd name="T5" fmla="*/ 137 h 575"/>
                <a:gd name="T6" fmla="*/ 84 w 301"/>
                <a:gd name="T7" fmla="*/ 286 h 575"/>
                <a:gd name="T8" fmla="*/ 146 w 301"/>
                <a:gd name="T9" fmla="*/ 386 h 575"/>
                <a:gd name="T10" fmla="*/ 146 w 301"/>
                <a:gd name="T11" fmla="*/ 474 h 575"/>
                <a:gd name="T12" fmla="*/ 129 w 301"/>
                <a:gd name="T13" fmla="*/ 525 h 575"/>
                <a:gd name="T14" fmla="*/ 125 w 301"/>
                <a:gd name="T15" fmla="*/ 549 h 575"/>
                <a:gd name="T16" fmla="*/ 147 w 301"/>
                <a:gd name="T17" fmla="*/ 570 h 575"/>
                <a:gd name="T18" fmla="*/ 184 w 301"/>
                <a:gd name="T19" fmla="*/ 541 h 575"/>
                <a:gd name="T20" fmla="*/ 177 w 301"/>
                <a:gd name="T21" fmla="*/ 523 h 575"/>
                <a:gd name="T22" fmla="*/ 162 w 301"/>
                <a:gd name="T23" fmla="*/ 474 h 575"/>
                <a:gd name="T24" fmla="*/ 162 w 301"/>
                <a:gd name="T25" fmla="*/ 386 h 575"/>
                <a:gd name="T26" fmla="*/ 223 w 301"/>
                <a:gd name="T27" fmla="*/ 286 h 575"/>
                <a:gd name="T28" fmla="*/ 301 w 301"/>
                <a:gd name="T29" fmla="*/ 156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1" h="575">
                  <a:moveTo>
                    <a:pt x="301" y="156"/>
                  </a:moveTo>
                  <a:cubicBezTo>
                    <a:pt x="301" y="69"/>
                    <a:pt x="226" y="0"/>
                    <a:pt x="137" y="10"/>
                  </a:cubicBezTo>
                  <a:cubicBezTo>
                    <a:pt x="70" y="17"/>
                    <a:pt x="16" y="71"/>
                    <a:pt x="8" y="137"/>
                  </a:cubicBezTo>
                  <a:cubicBezTo>
                    <a:pt x="0" y="201"/>
                    <a:pt x="33" y="259"/>
                    <a:pt x="84" y="286"/>
                  </a:cubicBezTo>
                  <a:cubicBezTo>
                    <a:pt x="122" y="306"/>
                    <a:pt x="146" y="344"/>
                    <a:pt x="146" y="386"/>
                  </a:cubicBezTo>
                  <a:cubicBezTo>
                    <a:pt x="146" y="474"/>
                    <a:pt x="146" y="474"/>
                    <a:pt x="146" y="474"/>
                  </a:cubicBezTo>
                  <a:cubicBezTo>
                    <a:pt x="146" y="492"/>
                    <a:pt x="139" y="510"/>
                    <a:pt x="129" y="525"/>
                  </a:cubicBezTo>
                  <a:cubicBezTo>
                    <a:pt x="125" y="532"/>
                    <a:pt x="123" y="540"/>
                    <a:pt x="125" y="549"/>
                  </a:cubicBezTo>
                  <a:cubicBezTo>
                    <a:pt x="127" y="559"/>
                    <a:pt x="136" y="568"/>
                    <a:pt x="147" y="570"/>
                  </a:cubicBezTo>
                  <a:cubicBezTo>
                    <a:pt x="166" y="575"/>
                    <a:pt x="184" y="560"/>
                    <a:pt x="184" y="541"/>
                  </a:cubicBezTo>
                  <a:cubicBezTo>
                    <a:pt x="184" y="535"/>
                    <a:pt x="181" y="528"/>
                    <a:pt x="177" y="523"/>
                  </a:cubicBezTo>
                  <a:cubicBezTo>
                    <a:pt x="166" y="509"/>
                    <a:pt x="162" y="492"/>
                    <a:pt x="162" y="474"/>
                  </a:cubicBezTo>
                  <a:cubicBezTo>
                    <a:pt x="162" y="386"/>
                    <a:pt x="162" y="386"/>
                    <a:pt x="162" y="386"/>
                  </a:cubicBezTo>
                  <a:cubicBezTo>
                    <a:pt x="162" y="343"/>
                    <a:pt x="186" y="306"/>
                    <a:pt x="223" y="286"/>
                  </a:cubicBezTo>
                  <a:cubicBezTo>
                    <a:pt x="270" y="261"/>
                    <a:pt x="301" y="212"/>
                    <a:pt x="301" y="156"/>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2" name="Rectangle 12"/>
            <p:cNvSpPr>
              <a:spLocks noChangeArrowheads="1"/>
            </p:cNvSpPr>
            <p:nvPr/>
          </p:nvSpPr>
          <p:spPr bwMode="auto">
            <a:xfrm>
              <a:off x="5547255" y="3055219"/>
              <a:ext cx="93188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RU" sz="1125" b="1" dirty="0">
                  <a:solidFill>
                    <a:schemeClr val="bg1"/>
                  </a:solidFill>
                  <a:latin typeface="Open Sans Extrabold" panose="020B0906030804020204" pitchFamily="34" charset="0"/>
                </a:rPr>
                <a:t>Infrações</a:t>
              </a:r>
              <a:endParaRPr lang="ru-RU" altLang="ru-RU" sz="1125" dirty="0">
                <a:solidFill>
                  <a:schemeClr val="bg1"/>
                </a:solidFill>
              </a:endParaRPr>
            </a:p>
          </p:txBody>
        </p:sp>
      </p:grpSp>
      <p:sp>
        <p:nvSpPr>
          <p:cNvPr id="28" name="Oval 27"/>
          <p:cNvSpPr/>
          <p:nvPr/>
        </p:nvSpPr>
        <p:spPr>
          <a:xfrm rot="8741889">
            <a:off x="7242123" y="2529754"/>
            <a:ext cx="1033816" cy="312799"/>
          </a:xfrm>
          <a:prstGeom prst="ellipse">
            <a:avLst/>
          </a:prstGeom>
          <a:gradFill flip="none" rotWithShape="1">
            <a:gsLst>
              <a:gs pos="100000">
                <a:srgbClr val="000000">
                  <a:alpha val="0"/>
                </a:srgbClr>
              </a:gs>
              <a:gs pos="20000">
                <a:srgbClr val="000000">
                  <a:alpha val="37000"/>
                </a:srgbClr>
              </a:gs>
            </a:gsLst>
            <a:lin ang="10800000" scaled="1"/>
            <a:tileRect/>
          </a:gradFill>
          <a:ln>
            <a:noFill/>
          </a:ln>
          <a:effectLst>
            <a:softEdge rad="139700"/>
          </a:effectLst>
        </p:spPr>
        <p:txBody>
          <a:bodyPr vert="horz" wrap="square" lIns="68580" tIns="34290" rIns="68580" bIns="34290" numCol="1" anchor="t" anchorCtr="0" compatLnSpc="1">
            <a:prstTxWarp prst="textNoShape">
              <a:avLst/>
            </a:prstTxWarp>
          </a:bodyPr>
          <a:lstStyle/>
          <a:p>
            <a:endParaRPr lang="ru-RU" sz="1050" dirty="0"/>
          </a:p>
        </p:txBody>
      </p:sp>
      <p:grpSp>
        <p:nvGrpSpPr>
          <p:cNvPr id="5" name="Group 4"/>
          <p:cNvGrpSpPr/>
          <p:nvPr/>
        </p:nvGrpSpPr>
        <p:grpSpPr>
          <a:xfrm>
            <a:off x="7179469" y="1594248"/>
            <a:ext cx="673894" cy="1288256"/>
            <a:chOff x="9572625" y="2125663"/>
            <a:chExt cx="898525" cy="1717675"/>
          </a:xfrm>
        </p:grpSpPr>
        <p:sp>
          <p:nvSpPr>
            <p:cNvPr id="13" name="Freeform 13"/>
            <p:cNvSpPr>
              <a:spLocks/>
            </p:cNvSpPr>
            <p:nvPr/>
          </p:nvSpPr>
          <p:spPr bwMode="auto">
            <a:xfrm>
              <a:off x="9572625" y="2125663"/>
              <a:ext cx="898525" cy="1717675"/>
            </a:xfrm>
            <a:custGeom>
              <a:avLst/>
              <a:gdLst>
                <a:gd name="T0" fmla="*/ 236 w 236"/>
                <a:gd name="T1" fmla="*/ 123 h 451"/>
                <a:gd name="T2" fmla="*/ 107 w 236"/>
                <a:gd name="T3" fmla="*/ 8 h 451"/>
                <a:gd name="T4" fmla="*/ 6 w 236"/>
                <a:gd name="T5" fmla="*/ 108 h 451"/>
                <a:gd name="T6" fmla="*/ 66 w 236"/>
                <a:gd name="T7" fmla="*/ 225 h 451"/>
                <a:gd name="T8" fmla="*/ 114 w 236"/>
                <a:gd name="T9" fmla="*/ 303 h 451"/>
                <a:gd name="T10" fmla="*/ 114 w 236"/>
                <a:gd name="T11" fmla="*/ 372 h 451"/>
                <a:gd name="T12" fmla="*/ 101 w 236"/>
                <a:gd name="T13" fmla="*/ 412 h 451"/>
                <a:gd name="T14" fmla="*/ 98 w 236"/>
                <a:gd name="T15" fmla="*/ 431 h 451"/>
                <a:gd name="T16" fmla="*/ 115 w 236"/>
                <a:gd name="T17" fmla="*/ 448 h 451"/>
                <a:gd name="T18" fmla="*/ 144 w 236"/>
                <a:gd name="T19" fmla="*/ 425 h 451"/>
                <a:gd name="T20" fmla="*/ 139 w 236"/>
                <a:gd name="T21" fmla="*/ 411 h 451"/>
                <a:gd name="T22" fmla="*/ 127 w 236"/>
                <a:gd name="T23" fmla="*/ 372 h 451"/>
                <a:gd name="T24" fmla="*/ 127 w 236"/>
                <a:gd name="T25" fmla="*/ 303 h 451"/>
                <a:gd name="T26" fmla="*/ 175 w 236"/>
                <a:gd name="T27" fmla="*/ 225 h 451"/>
                <a:gd name="T28" fmla="*/ 236 w 236"/>
                <a:gd name="T29" fmla="*/ 12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451">
                  <a:moveTo>
                    <a:pt x="236" y="123"/>
                  </a:moveTo>
                  <a:cubicBezTo>
                    <a:pt x="236" y="55"/>
                    <a:pt x="177" y="0"/>
                    <a:pt x="107" y="8"/>
                  </a:cubicBezTo>
                  <a:cubicBezTo>
                    <a:pt x="55" y="14"/>
                    <a:pt x="12" y="56"/>
                    <a:pt x="6" y="108"/>
                  </a:cubicBezTo>
                  <a:cubicBezTo>
                    <a:pt x="0" y="158"/>
                    <a:pt x="26" y="203"/>
                    <a:pt x="66" y="225"/>
                  </a:cubicBezTo>
                  <a:cubicBezTo>
                    <a:pt x="95" y="240"/>
                    <a:pt x="114" y="270"/>
                    <a:pt x="114" y="303"/>
                  </a:cubicBezTo>
                  <a:cubicBezTo>
                    <a:pt x="114" y="372"/>
                    <a:pt x="114" y="372"/>
                    <a:pt x="114" y="372"/>
                  </a:cubicBezTo>
                  <a:cubicBezTo>
                    <a:pt x="114" y="387"/>
                    <a:pt x="109" y="400"/>
                    <a:pt x="101" y="412"/>
                  </a:cubicBezTo>
                  <a:cubicBezTo>
                    <a:pt x="98" y="418"/>
                    <a:pt x="96" y="424"/>
                    <a:pt x="98" y="431"/>
                  </a:cubicBezTo>
                  <a:cubicBezTo>
                    <a:pt x="100" y="439"/>
                    <a:pt x="107" y="446"/>
                    <a:pt x="115" y="448"/>
                  </a:cubicBezTo>
                  <a:cubicBezTo>
                    <a:pt x="130" y="451"/>
                    <a:pt x="144" y="440"/>
                    <a:pt x="144" y="425"/>
                  </a:cubicBezTo>
                  <a:cubicBezTo>
                    <a:pt x="144" y="420"/>
                    <a:pt x="142" y="415"/>
                    <a:pt x="139" y="411"/>
                  </a:cubicBezTo>
                  <a:cubicBezTo>
                    <a:pt x="131" y="400"/>
                    <a:pt x="127" y="386"/>
                    <a:pt x="127" y="372"/>
                  </a:cubicBezTo>
                  <a:cubicBezTo>
                    <a:pt x="127" y="303"/>
                    <a:pt x="127" y="303"/>
                    <a:pt x="127" y="303"/>
                  </a:cubicBezTo>
                  <a:cubicBezTo>
                    <a:pt x="127" y="270"/>
                    <a:pt x="146" y="240"/>
                    <a:pt x="175" y="225"/>
                  </a:cubicBezTo>
                  <a:cubicBezTo>
                    <a:pt x="212" y="205"/>
                    <a:pt x="236" y="167"/>
                    <a:pt x="236" y="123"/>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4" name="Rectangle 14"/>
            <p:cNvSpPr>
              <a:spLocks noChangeArrowheads="1"/>
            </p:cNvSpPr>
            <p:nvPr/>
          </p:nvSpPr>
          <p:spPr bwMode="auto">
            <a:xfrm>
              <a:off x="9706296" y="2367579"/>
              <a:ext cx="6522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RU" sz="1125" b="1" dirty="0">
                  <a:solidFill>
                    <a:schemeClr val="bg1"/>
                  </a:solidFill>
                  <a:latin typeface="Open Sans Extrabold" panose="020B0906030804020204" pitchFamily="34" charset="0"/>
                </a:rPr>
                <a:t>Substituição</a:t>
              </a:r>
              <a:endParaRPr lang="ru-RU" altLang="ru-RU" sz="1125" dirty="0">
                <a:solidFill>
                  <a:schemeClr val="bg1"/>
                </a:solidFill>
              </a:endParaRPr>
            </a:p>
          </p:txBody>
        </p:sp>
      </p:grpSp>
      <p:sp>
        <p:nvSpPr>
          <p:cNvPr id="29" name="Oval 28"/>
          <p:cNvSpPr/>
          <p:nvPr/>
        </p:nvSpPr>
        <p:spPr>
          <a:xfrm rot="8741889">
            <a:off x="6248729" y="1684490"/>
            <a:ext cx="915982" cy="277146"/>
          </a:xfrm>
          <a:prstGeom prst="ellipse">
            <a:avLst/>
          </a:prstGeom>
          <a:gradFill flip="none" rotWithShape="1">
            <a:gsLst>
              <a:gs pos="100000">
                <a:srgbClr val="000000">
                  <a:alpha val="0"/>
                </a:srgbClr>
              </a:gs>
              <a:gs pos="20000">
                <a:srgbClr val="000000">
                  <a:alpha val="37000"/>
                </a:srgbClr>
              </a:gs>
            </a:gsLst>
            <a:lin ang="10800000" scaled="1"/>
            <a:tileRect/>
          </a:gradFill>
          <a:ln>
            <a:noFill/>
          </a:ln>
          <a:effectLst>
            <a:softEdge rad="139700"/>
          </a:effectLst>
        </p:spPr>
        <p:txBody>
          <a:bodyPr vert="horz" wrap="square" lIns="68580" tIns="34290" rIns="68580" bIns="34290" numCol="1" anchor="t" anchorCtr="0" compatLnSpc="1">
            <a:prstTxWarp prst="textNoShape">
              <a:avLst/>
            </a:prstTxWarp>
          </a:bodyPr>
          <a:lstStyle/>
          <a:p>
            <a:endParaRPr lang="ru-RU" sz="1050" dirty="0"/>
          </a:p>
        </p:txBody>
      </p:sp>
      <p:grpSp>
        <p:nvGrpSpPr>
          <p:cNvPr id="37" name="Group 36"/>
          <p:cNvGrpSpPr/>
          <p:nvPr/>
        </p:nvGrpSpPr>
        <p:grpSpPr>
          <a:xfrm>
            <a:off x="6248400" y="953691"/>
            <a:ext cx="539354" cy="1028700"/>
            <a:chOff x="8331200" y="1271588"/>
            <a:chExt cx="719138" cy="1371600"/>
          </a:xfrm>
        </p:grpSpPr>
        <p:sp>
          <p:nvSpPr>
            <p:cNvPr id="15" name="Freeform 15"/>
            <p:cNvSpPr>
              <a:spLocks/>
            </p:cNvSpPr>
            <p:nvPr/>
          </p:nvSpPr>
          <p:spPr bwMode="auto">
            <a:xfrm>
              <a:off x="8331200" y="1271588"/>
              <a:ext cx="719138" cy="1371600"/>
            </a:xfrm>
            <a:custGeom>
              <a:avLst/>
              <a:gdLst>
                <a:gd name="T0" fmla="*/ 189 w 189"/>
                <a:gd name="T1" fmla="*/ 98 h 360"/>
                <a:gd name="T2" fmla="*/ 86 w 189"/>
                <a:gd name="T3" fmla="*/ 6 h 360"/>
                <a:gd name="T4" fmla="*/ 5 w 189"/>
                <a:gd name="T5" fmla="*/ 86 h 360"/>
                <a:gd name="T6" fmla="*/ 53 w 189"/>
                <a:gd name="T7" fmla="*/ 179 h 360"/>
                <a:gd name="T8" fmla="*/ 92 w 189"/>
                <a:gd name="T9" fmla="*/ 241 h 360"/>
                <a:gd name="T10" fmla="*/ 92 w 189"/>
                <a:gd name="T11" fmla="*/ 297 h 360"/>
                <a:gd name="T12" fmla="*/ 81 w 189"/>
                <a:gd name="T13" fmla="*/ 329 h 360"/>
                <a:gd name="T14" fmla="*/ 78 w 189"/>
                <a:gd name="T15" fmla="*/ 343 h 360"/>
                <a:gd name="T16" fmla="*/ 92 w 189"/>
                <a:gd name="T17" fmla="*/ 357 h 360"/>
                <a:gd name="T18" fmla="*/ 115 w 189"/>
                <a:gd name="T19" fmla="*/ 339 h 360"/>
                <a:gd name="T20" fmla="*/ 111 w 189"/>
                <a:gd name="T21" fmla="*/ 328 h 360"/>
                <a:gd name="T22" fmla="*/ 102 w 189"/>
                <a:gd name="T23" fmla="*/ 296 h 360"/>
                <a:gd name="T24" fmla="*/ 102 w 189"/>
                <a:gd name="T25" fmla="*/ 241 h 360"/>
                <a:gd name="T26" fmla="*/ 140 w 189"/>
                <a:gd name="T27" fmla="*/ 179 h 360"/>
                <a:gd name="T28" fmla="*/ 189 w 189"/>
                <a:gd name="T29" fmla="*/ 98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9" h="360">
                  <a:moveTo>
                    <a:pt x="189" y="98"/>
                  </a:moveTo>
                  <a:cubicBezTo>
                    <a:pt x="189" y="43"/>
                    <a:pt x="142" y="0"/>
                    <a:pt x="86" y="6"/>
                  </a:cubicBezTo>
                  <a:cubicBezTo>
                    <a:pt x="44" y="11"/>
                    <a:pt x="10" y="44"/>
                    <a:pt x="5" y="86"/>
                  </a:cubicBezTo>
                  <a:cubicBezTo>
                    <a:pt x="0" y="126"/>
                    <a:pt x="21" y="162"/>
                    <a:pt x="53" y="179"/>
                  </a:cubicBezTo>
                  <a:cubicBezTo>
                    <a:pt x="76" y="191"/>
                    <a:pt x="92" y="215"/>
                    <a:pt x="92" y="241"/>
                  </a:cubicBezTo>
                  <a:cubicBezTo>
                    <a:pt x="92" y="297"/>
                    <a:pt x="92" y="297"/>
                    <a:pt x="92" y="297"/>
                  </a:cubicBezTo>
                  <a:cubicBezTo>
                    <a:pt x="92" y="308"/>
                    <a:pt x="87" y="319"/>
                    <a:pt x="81" y="329"/>
                  </a:cubicBezTo>
                  <a:cubicBezTo>
                    <a:pt x="78" y="333"/>
                    <a:pt x="77" y="338"/>
                    <a:pt x="78" y="343"/>
                  </a:cubicBezTo>
                  <a:cubicBezTo>
                    <a:pt x="80" y="350"/>
                    <a:pt x="85" y="355"/>
                    <a:pt x="92" y="357"/>
                  </a:cubicBezTo>
                  <a:cubicBezTo>
                    <a:pt x="104" y="360"/>
                    <a:pt x="115" y="351"/>
                    <a:pt x="115" y="339"/>
                  </a:cubicBezTo>
                  <a:cubicBezTo>
                    <a:pt x="115" y="335"/>
                    <a:pt x="114" y="331"/>
                    <a:pt x="111" y="328"/>
                  </a:cubicBezTo>
                  <a:cubicBezTo>
                    <a:pt x="105" y="319"/>
                    <a:pt x="102" y="308"/>
                    <a:pt x="102" y="296"/>
                  </a:cubicBezTo>
                  <a:cubicBezTo>
                    <a:pt x="102" y="241"/>
                    <a:pt x="102" y="241"/>
                    <a:pt x="102" y="241"/>
                  </a:cubicBezTo>
                  <a:cubicBezTo>
                    <a:pt x="102" y="215"/>
                    <a:pt x="117" y="191"/>
                    <a:pt x="140" y="179"/>
                  </a:cubicBezTo>
                  <a:cubicBezTo>
                    <a:pt x="169" y="163"/>
                    <a:pt x="189" y="133"/>
                    <a:pt x="189" y="98"/>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6" name="Rectangle 16"/>
            <p:cNvSpPr>
              <a:spLocks noChangeArrowheads="1"/>
            </p:cNvSpPr>
            <p:nvPr/>
          </p:nvSpPr>
          <p:spPr bwMode="auto">
            <a:xfrm>
              <a:off x="8466319" y="1541463"/>
              <a:ext cx="45525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RU" sz="1050" b="1" dirty="0">
                  <a:solidFill>
                    <a:schemeClr val="bg1"/>
                  </a:solidFill>
                  <a:latin typeface="Open Sans Extrabold" panose="020B0906030804020204" pitchFamily="34" charset="0"/>
                </a:rPr>
                <a:t>Pane</a:t>
              </a:r>
              <a:endParaRPr lang="ru-RU" altLang="ru-RU" sz="1350" dirty="0">
                <a:solidFill>
                  <a:schemeClr val="bg1"/>
                </a:solidFill>
              </a:endParaRPr>
            </a:p>
          </p:txBody>
        </p:sp>
      </p:grpSp>
      <p:sp>
        <p:nvSpPr>
          <p:cNvPr id="30" name="Oval 29"/>
          <p:cNvSpPr/>
          <p:nvPr/>
        </p:nvSpPr>
        <p:spPr>
          <a:xfrm rot="8741889">
            <a:off x="7767435" y="1006260"/>
            <a:ext cx="857262" cy="259379"/>
          </a:xfrm>
          <a:prstGeom prst="ellipse">
            <a:avLst/>
          </a:prstGeom>
          <a:gradFill flip="none" rotWithShape="1">
            <a:gsLst>
              <a:gs pos="100000">
                <a:srgbClr val="000000">
                  <a:alpha val="0"/>
                </a:srgbClr>
              </a:gs>
              <a:gs pos="20000">
                <a:srgbClr val="000000">
                  <a:alpha val="37000"/>
                </a:srgbClr>
              </a:gs>
            </a:gsLst>
            <a:lin ang="10800000" scaled="1"/>
            <a:tileRect/>
          </a:gradFill>
          <a:ln>
            <a:noFill/>
          </a:ln>
          <a:effectLst>
            <a:softEdge rad="139700"/>
          </a:effectLst>
        </p:spPr>
        <p:txBody>
          <a:bodyPr vert="horz" wrap="square" lIns="68580" tIns="34290" rIns="68580" bIns="34290" numCol="1" anchor="t" anchorCtr="0" compatLnSpc="1">
            <a:prstTxWarp prst="textNoShape">
              <a:avLst/>
            </a:prstTxWarp>
          </a:bodyPr>
          <a:lstStyle/>
          <a:p>
            <a:endParaRPr lang="ru-RU" sz="1050" dirty="0"/>
          </a:p>
        </p:txBody>
      </p:sp>
      <p:grpSp>
        <p:nvGrpSpPr>
          <p:cNvPr id="38" name="Group 37"/>
          <p:cNvGrpSpPr/>
          <p:nvPr/>
        </p:nvGrpSpPr>
        <p:grpSpPr>
          <a:xfrm>
            <a:off x="7815853" y="502444"/>
            <a:ext cx="408766" cy="763191"/>
            <a:chOff x="10421137" y="669925"/>
            <a:chExt cx="545021" cy="1017588"/>
          </a:xfrm>
        </p:grpSpPr>
        <p:sp>
          <p:nvSpPr>
            <p:cNvPr id="17" name="Freeform 17"/>
            <p:cNvSpPr>
              <a:spLocks/>
            </p:cNvSpPr>
            <p:nvPr/>
          </p:nvSpPr>
          <p:spPr bwMode="auto">
            <a:xfrm>
              <a:off x="10421938" y="669925"/>
              <a:ext cx="531813" cy="1017588"/>
            </a:xfrm>
            <a:custGeom>
              <a:avLst/>
              <a:gdLst>
                <a:gd name="T0" fmla="*/ 140 w 140"/>
                <a:gd name="T1" fmla="*/ 73 h 267"/>
                <a:gd name="T2" fmla="*/ 64 w 140"/>
                <a:gd name="T3" fmla="*/ 5 h 267"/>
                <a:gd name="T4" fmla="*/ 4 w 140"/>
                <a:gd name="T5" fmla="*/ 64 h 267"/>
                <a:gd name="T6" fmla="*/ 39 w 140"/>
                <a:gd name="T7" fmla="*/ 133 h 267"/>
                <a:gd name="T8" fmla="*/ 68 w 140"/>
                <a:gd name="T9" fmla="*/ 179 h 267"/>
                <a:gd name="T10" fmla="*/ 68 w 140"/>
                <a:gd name="T11" fmla="*/ 220 h 267"/>
                <a:gd name="T12" fmla="*/ 60 w 140"/>
                <a:gd name="T13" fmla="*/ 244 h 267"/>
                <a:gd name="T14" fmla="*/ 58 w 140"/>
                <a:gd name="T15" fmla="*/ 255 h 267"/>
                <a:gd name="T16" fmla="*/ 68 w 140"/>
                <a:gd name="T17" fmla="*/ 265 h 267"/>
                <a:gd name="T18" fmla="*/ 85 w 140"/>
                <a:gd name="T19" fmla="*/ 251 h 267"/>
                <a:gd name="T20" fmla="*/ 82 w 140"/>
                <a:gd name="T21" fmla="*/ 243 h 267"/>
                <a:gd name="T22" fmla="*/ 75 w 140"/>
                <a:gd name="T23" fmla="*/ 220 h 267"/>
                <a:gd name="T24" fmla="*/ 75 w 140"/>
                <a:gd name="T25" fmla="*/ 179 h 267"/>
                <a:gd name="T26" fmla="*/ 104 w 140"/>
                <a:gd name="T27" fmla="*/ 133 h 267"/>
                <a:gd name="T28" fmla="*/ 140 w 140"/>
                <a:gd name="T29" fmla="*/ 7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267">
                  <a:moveTo>
                    <a:pt x="140" y="73"/>
                  </a:moveTo>
                  <a:cubicBezTo>
                    <a:pt x="140" y="33"/>
                    <a:pt x="105" y="0"/>
                    <a:pt x="64" y="5"/>
                  </a:cubicBezTo>
                  <a:cubicBezTo>
                    <a:pt x="33" y="8"/>
                    <a:pt x="8" y="33"/>
                    <a:pt x="4" y="64"/>
                  </a:cubicBezTo>
                  <a:cubicBezTo>
                    <a:pt x="0" y="94"/>
                    <a:pt x="16" y="120"/>
                    <a:pt x="39" y="133"/>
                  </a:cubicBezTo>
                  <a:cubicBezTo>
                    <a:pt x="57" y="142"/>
                    <a:pt x="68" y="160"/>
                    <a:pt x="68" y="179"/>
                  </a:cubicBezTo>
                  <a:cubicBezTo>
                    <a:pt x="68" y="220"/>
                    <a:pt x="68" y="220"/>
                    <a:pt x="68" y="220"/>
                  </a:cubicBezTo>
                  <a:cubicBezTo>
                    <a:pt x="68" y="229"/>
                    <a:pt x="65" y="237"/>
                    <a:pt x="60" y="244"/>
                  </a:cubicBezTo>
                  <a:cubicBezTo>
                    <a:pt x="58" y="247"/>
                    <a:pt x="57" y="251"/>
                    <a:pt x="58" y="255"/>
                  </a:cubicBezTo>
                  <a:cubicBezTo>
                    <a:pt x="59" y="260"/>
                    <a:pt x="63" y="264"/>
                    <a:pt x="68" y="265"/>
                  </a:cubicBezTo>
                  <a:cubicBezTo>
                    <a:pt x="77" y="267"/>
                    <a:pt x="85" y="260"/>
                    <a:pt x="85" y="251"/>
                  </a:cubicBezTo>
                  <a:cubicBezTo>
                    <a:pt x="85" y="248"/>
                    <a:pt x="84" y="245"/>
                    <a:pt x="82" y="243"/>
                  </a:cubicBezTo>
                  <a:cubicBezTo>
                    <a:pt x="77" y="237"/>
                    <a:pt x="75" y="228"/>
                    <a:pt x="75" y="220"/>
                  </a:cubicBezTo>
                  <a:cubicBezTo>
                    <a:pt x="75" y="179"/>
                    <a:pt x="75" y="179"/>
                    <a:pt x="75" y="179"/>
                  </a:cubicBezTo>
                  <a:cubicBezTo>
                    <a:pt x="75" y="160"/>
                    <a:pt x="87" y="142"/>
                    <a:pt x="104" y="133"/>
                  </a:cubicBezTo>
                  <a:cubicBezTo>
                    <a:pt x="125" y="121"/>
                    <a:pt x="140" y="99"/>
                    <a:pt x="140" y="73"/>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8" name="Rectangle 18"/>
            <p:cNvSpPr>
              <a:spLocks noChangeArrowheads="1"/>
            </p:cNvSpPr>
            <p:nvPr/>
          </p:nvSpPr>
          <p:spPr bwMode="auto">
            <a:xfrm>
              <a:off x="10421137" y="818306"/>
              <a:ext cx="54502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RU" sz="600" b="1" dirty="0">
                  <a:latin typeface="Open Sans Extrabold" panose="020B0906030804020204" pitchFamily="34" charset="0"/>
                </a:rPr>
                <a:t>Política</a:t>
              </a:r>
            </a:p>
            <a:p>
              <a:pPr algn="ctr" defTabSz="685800">
                <a:buClrTx/>
              </a:pPr>
              <a:r>
                <a:rPr lang="pt-BR" altLang="ru-RU" sz="600" b="1" dirty="0">
                  <a:latin typeface="Open Sans Extrabold" panose="020B0906030804020204" pitchFamily="34" charset="0"/>
                </a:rPr>
                <a:t>ambiental</a:t>
              </a:r>
              <a:endParaRPr lang="ru-RU" altLang="ru-RU" sz="600" dirty="0"/>
            </a:p>
          </p:txBody>
        </p:sp>
      </p:grpSp>
      <p:sp>
        <p:nvSpPr>
          <p:cNvPr id="31" name="TextBox 30"/>
          <p:cNvSpPr txBox="1"/>
          <p:nvPr/>
        </p:nvSpPr>
        <p:spPr>
          <a:xfrm>
            <a:off x="185381" y="2603206"/>
            <a:ext cx="1664787" cy="1650452"/>
          </a:xfrm>
          <a:prstGeom prst="rect">
            <a:avLst/>
          </a:prstGeom>
          <a:noFill/>
        </p:spPr>
        <p:txBody>
          <a:bodyPr wrap="square" rtlCol="0">
            <a:spAutoFit/>
          </a:bodyPr>
          <a:lstStyle/>
          <a:p>
            <a:pPr algn="ctr"/>
            <a:r>
              <a:rPr lang="pt-BR" sz="1125" dirty="0">
                <a:solidFill>
                  <a:schemeClr val="accent1"/>
                </a:solidFill>
                <a:latin typeface="Arial" panose="020B0604020202020204" pitchFamily="34" charset="0"/>
                <a:ea typeface="Calibri" panose="020F0502020204030204" pitchFamily="34" charset="0"/>
              </a:rPr>
              <a:t>Será de responsabilidade da empresa contratada as despesas referentes a emplacamento, licenciamento, seguro DPVAT, revisões e troca de pneus dos veículos...</a:t>
            </a:r>
            <a:endParaRPr lang="ru-RU" sz="1125" dirty="0">
              <a:solidFill>
                <a:schemeClr val="accent1"/>
              </a:solidFill>
            </a:endParaRPr>
          </a:p>
        </p:txBody>
      </p:sp>
      <p:sp>
        <p:nvSpPr>
          <p:cNvPr id="32" name="TextBox 31"/>
          <p:cNvSpPr txBox="1"/>
          <p:nvPr/>
        </p:nvSpPr>
        <p:spPr>
          <a:xfrm>
            <a:off x="6397121" y="107140"/>
            <a:ext cx="1576697" cy="992579"/>
          </a:xfrm>
          <a:prstGeom prst="rect">
            <a:avLst/>
          </a:prstGeom>
          <a:noFill/>
        </p:spPr>
        <p:txBody>
          <a:bodyPr wrap="square" rtlCol="0">
            <a:spAutoFit/>
          </a:bodyPr>
          <a:lstStyle/>
          <a:p>
            <a:pPr algn="ctr">
              <a:spcBef>
                <a:spcPts val="585"/>
              </a:spcBef>
            </a:pPr>
            <a:r>
              <a:rPr lang="pt-BR" sz="975" dirty="0">
                <a:solidFill>
                  <a:schemeClr val="accent1"/>
                </a:solidFill>
                <a:latin typeface="Arial" panose="020B0604020202020204" pitchFamily="34" charset="0"/>
                <a:ea typeface="Calibri" panose="020F0502020204030204" pitchFamily="34" charset="0"/>
              </a:rPr>
              <a:t>Os veículos deverão atender as disposições elencadas na Resolução nº 415 do CONAMA (Conselho Nacional do Meio Ambiente);</a:t>
            </a:r>
            <a:endParaRPr lang="pt-BR" sz="975" dirty="0">
              <a:solidFill>
                <a:schemeClr val="accent1"/>
              </a:solidFill>
              <a:latin typeface="Times New Roman" panose="02020603050405020304" pitchFamily="18" charset="0"/>
              <a:ea typeface="Times New Roman" panose="02020603050405020304" pitchFamily="18" charset="0"/>
            </a:endParaRPr>
          </a:p>
        </p:txBody>
      </p:sp>
      <p:sp>
        <p:nvSpPr>
          <p:cNvPr id="33" name="TextBox 32"/>
          <p:cNvSpPr txBox="1"/>
          <p:nvPr/>
        </p:nvSpPr>
        <p:spPr>
          <a:xfrm>
            <a:off x="6203662" y="3191829"/>
            <a:ext cx="1731884" cy="1061829"/>
          </a:xfrm>
          <a:prstGeom prst="rect">
            <a:avLst/>
          </a:prstGeom>
          <a:noFill/>
        </p:spPr>
        <p:txBody>
          <a:bodyPr wrap="square" rtlCol="0">
            <a:spAutoFit/>
          </a:bodyPr>
          <a:lstStyle/>
          <a:p>
            <a:pPr algn="ctr">
              <a:spcBef>
                <a:spcPts val="585"/>
              </a:spcBef>
            </a:pPr>
            <a:r>
              <a:rPr lang="pt-BR" sz="1050" dirty="0">
                <a:solidFill>
                  <a:schemeClr val="accent1"/>
                </a:solidFill>
                <a:latin typeface="Arial" panose="020B0604020202020204" pitchFamily="34" charset="0"/>
                <a:ea typeface="Calibri" panose="020F0502020204030204" pitchFamily="34" charset="0"/>
              </a:rPr>
              <a:t>Os veículos disponibilizados pela contratada deverão estar cobertos com apólice de seguro conforme especificações anexo;</a:t>
            </a:r>
            <a:endParaRPr lang="pt-BR" sz="1050" dirty="0">
              <a:solidFill>
                <a:schemeClr val="accent1"/>
              </a:solidFill>
              <a:latin typeface="Times New Roman" panose="02020603050405020304" pitchFamily="18" charset="0"/>
              <a:ea typeface="Times New Roman" panose="02020603050405020304" pitchFamily="18" charset="0"/>
            </a:endParaRPr>
          </a:p>
        </p:txBody>
      </p:sp>
      <p:sp>
        <p:nvSpPr>
          <p:cNvPr id="34" name="TextBox 33"/>
          <p:cNvSpPr txBox="1"/>
          <p:nvPr/>
        </p:nvSpPr>
        <p:spPr>
          <a:xfrm>
            <a:off x="2331593" y="1156098"/>
            <a:ext cx="1770918" cy="1823576"/>
          </a:xfrm>
          <a:prstGeom prst="rect">
            <a:avLst/>
          </a:prstGeom>
          <a:noFill/>
        </p:spPr>
        <p:txBody>
          <a:bodyPr wrap="square" rtlCol="0">
            <a:spAutoFit/>
          </a:bodyPr>
          <a:lstStyle/>
          <a:p>
            <a:pPr algn="ctr"/>
            <a:r>
              <a:rPr lang="pt-BR" sz="1125" dirty="0">
                <a:solidFill>
                  <a:schemeClr val="accent1"/>
                </a:solidFill>
                <a:latin typeface="Arial" panose="020B0604020202020204" pitchFamily="34" charset="0"/>
                <a:ea typeface="Calibri" panose="020F0502020204030204" pitchFamily="34" charset="0"/>
              </a:rPr>
              <a:t>A contratada deverá encaminhar as notificações de infrações de trânsito decorrentes de atos praticados na direção dos veículos, quando estes estiverem em poder do órgão para recolhimento dos valores...</a:t>
            </a:r>
            <a:endParaRPr lang="ru-RU" sz="1125" dirty="0">
              <a:solidFill>
                <a:schemeClr val="accent1"/>
              </a:solidFill>
            </a:endParaRPr>
          </a:p>
        </p:txBody>
      </p:sp>
      <p:sp>
        <p:nvSpPr>
          <p:cNvPr id="35" name="TextBox 34"/>
          <p:cNvSpPr txBox="1"/>
          <p:nvPr/>
        </p:nvSpPr>
        <p:spPr>
          <a:xfrm>
            <a:off x="7757186" y="2054475"/>
            <a:ext cx="1329069" cy="1477328"/>
          </a:xfrm>
          <a:prstGeom prst="rect">
            <a:avLst/>
          </a:prstGeom>
          <a:noFill/>
        </p:spPr>
        <p:txBody>
          <a:bodyPr wrap="square" rtlCol="0">
            <a:spAutoFit/>
          </a:bodyPr>
          <a:lstStyle/>
          <a:p>
            <a:pPr algn="ctr">
              <a:spcBef>
                <a:spcPts val="585"/>
              </a:spcBef>
            </a:pPr>
            <a:r>
              <a:rPr lang="pt-BR" sz="1125" dirty="0">
                <a:solidFill>
                  <a:schemeClr val="accent1"/>
                </a:solidFill>
                <a:latin typeface="Arial" panose="020B0604020202020204" pitchFamily="34" charset="0"/>
                <a:ea typeface="Calibri" panose="020F0502020204030204" pitchFamily="34" charset="0"/>
              </a:rPr>
              <a:t>A substituição do(s) veículo(s), quando sinistrados, se dará no prazo máximo de 48 (quarenta e oito) horas;</a:t>
            </a:r>
            <a:endParaRPr lang="pt-BR" sz="1125" dirty="0">
              <a:solidFill>
                <a:schemeClr val="accent1"/>
              </a:solidFill>
              <a:latin typeface="Times New Roman" panose="02020603050405020304" pitchFamily="18" charset="0"/>
              <a:ea typeface="Times New Roman" panose="02020603050405020304" pitchFamily="18" charset="0"/>
            </a:endParaRPr>
          </a:p>
        </p:txBody>
      </p:sp>
      <p:sp>
        <p:nvSpPr>
          <p:cNvPr id="36" name="TextBox 35"/>
          <p:cNvSpPr txBox="1"/>
          <p:nvPr/>
        </p:nvSpPr>
        <p:spPr>
          <a:xfrm>
            <a:off x="4576439" y="481198"/>
            <a:ext cx="1722626" cy="1650452"/>
          </a:xfrm>
          <a:prstGeom prst="rect">
            <a:avLst/>
          </a:prstGeom>
          <a:noFill/>
        </p:spPr>
        <p:txBody>
          <a:bodyPr wrap="square" rtlCol="0">
            <a:spAutoFit/>
          </a:bodyPr>
          <a:lstStyle/>
          <a:p>
            <a:pPr algn="ctr"/>
            <a:r>
              <a:rPr lang="pt-BR" sz="1125" dirty="0">
                <a:solidFill>
                  <a:schemeClr val="accent1"/>
                </a:solidFill>
                <a:latin typeface="Arial" panose="020B0604020202020204" pitchFamily="34" charset="0"/>
                <a:ea typeface="Calibri" panose="020F0502020204030204" pitchFamily="34" charset="0"/>
              </a:rPr>
              <a:t>Na ocorrência de situação de pane mecânica ou sinistro comunicado pela contratante, adotar as providências necessárias ao atendimento do ocorrido</a:t>
            </a:r>
            <a:endParaRPr lang="ru-RU" sz="1125" dirty="0">
              <a:solidFill>
                <a:schemeClr val="accent1"/>
              </a:solidFill>
            </a:endParaRPr>
          </a:p>
        </p:txBody>
      </p:sp>
      <p:sp>
        <p:nvSpPr>
          <p:cNvPr id="46" name="CaixaDeTexto 45">
            <a:extLst>
              <a:ext uri="{FF2B5EF4-FFF2-40B4-BE49-F238E27FC236}">
                <a16:creationId xmlns:a16="http://schemas.microsoft.com/office/drawing/2014/main" id="{E1E7F2FE-0685-B93F-9C82-03CA2B67A90D}"/>
              </a:ext>
            </a:extLst>
          </p:cNvPr>
          <p:cNvSpPr txBox="1"/>
          <p:nvPr/>
        </p:nvSpPr>
        <p:spPr>
          <a:xfrm>
            <a:off x="185381" y="784166"/>
            <a:ext cx="3452982" cy="300082"/>
          </a:xfrm>
          <a:prstGeom prst="rect">
            <a:avLst/>
          </a:prstGeom>
          <a:noFill/>
        </p:spPr>
        <p:txBody>
          <a:bodyPr wrap="square">
            <a:spAutoFit/>
          </a:bodyPr>
          <a:lstStyle/>
          <a:p>
            <a:r>
              <a:rPr lang="pt-PT" sz="1350" b="1" spc="-8" dirty="0">
                <a:latin typeface="Arial" panose="020B0604020202020204" pitchFamily="34" charset="0"/>
                <a:ea typeface="Times New Roman" panose="02020603050405020304" pitchFamily="18" charset="0"/>
              </a:rPr>
              <a:t>REQUISITOS</a:t>
            </a:r>
            <a:r>
              <a:rPr lang="pt-PT" sz="1350" b="1" spc="4" dirty="0">
                <a:latin typeface="Arial" panose="020B0604020202020204" pitchFamily="34" charset="0"/>
                <a:ea typeface="Times New Roman" panose="02020603050405020304" pitchFamily="18" charset="0"/>
              </a:rPr>
              <a:t> </a:t>
            </a:r>
            <a:r>
              <a:rPr lang="pt-PT" sz="1350" b="1" spc="-4" dirty="0">
                <a:latin typeface="Arial" panose="020B0604020202020204" pitchFamily="34" charset="0"/>
                <a:ea typeface="Times New Roman" panose="02020603050405020304" pitchFamily="18" charset="0"/>
              </a:rPr>
              <a:t>DA</a:t>
            </a:r>
            <a:r>
              <a:rPr lang="pt-PT" sz="1350" b="1" spc="-26" dirty="0">
                <a:latin typeface="Arial" panose="020B0604020202020204" pitchFamily="34" charset="0"/>
                <a:ea typeface="Times New Roman" panose="02020603050405020304" pitchFamily="18" charset="0"/>
              </a:rPr>
              <a:t> </a:t>
            </a:r>
            <a:r>
              <a:rPr lang="pt-PT" sz="1350" b="1" spc="-4" dirty="0">
                <a:latin typeface="Arial" panose="020B0604020202020204" pitchFamily="34" charset="0"/>
                <a:ea typeface="Times New Roman" panose="02020603050405020304" pitchFamily="18" charset="0"/>
              </a:rPr>
              <a:t>CONTRATAÇÃO</a:t>
            </a:r>
            <a:endParaRPr lang="pt-BR" sz="1050" dirty="0"/>
          </a:p>
        </p:txBody>
      </p:sp>
    </p:spTree>
    <p:extLst>
      <p:ext uri="{BB962C8B-B14F-4D97-AF65-F5344CB8AC3E}">
        <p14:creationId xmlns:p14="http://schemas.microsoft.com/office/powerpoint/2010/main" val="24705231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500"/>
                                            <p:tgtEl>
                                              <p:spTgt spid="6"/>
                                            </p:tgtEl>
                                          </p:cBhvr>
                                        </p:animEffect>
                                      </p:childTnLst>
                                    </p:cTn>
                                  </p:par>
                                  <p:par>
                                    <p:cTn id="8" presetID="2" presetClass="entr" presetSubtype="1" fill="hold" nodeType="withEffect" p14:presetBounceEnd="67000">
                                      <p:stCondLst>
                                        <p:cond delay="150"/>
                                      </p:stCondLst>
                                      <p:childTnLst>
                                        <p:set>
                                          <p:cBhvr>
                                            <p:cTn id="9" dur="1" fill="hold">
                                              <p:stCondLst>
                                                <p:cond delay="0"/>
                                              </p:stCondLst>
                                            </p:cTn>
                                            <p:tgtEl>
                                              <p:spTgt spid="38"/>
                                            </p:tgtEl>
                                            <p:attrNameLst>
                                              <p:attrName>style.visibility</p:attrName>
                                            </p:attrNameLst>
                                          </p:cBhvr>
                                          <p:to>
                                            <p:strVal val="visible"/>
                                          </p:to>
                                        </p:set>
                                        <p:anim calcmode="lin" valueType="num" p14:bounceEnd="67000">
                                          <p:cBhvr additive="base">
                                            <p:cTn id="10" dur="1000" fill="hold"/>
                                            <p:tgtEl>
                                              <p:spTgt spid="38"/>
                                            </p:tgtEl>
                                            <p:attrNameLst>
                                              <p:attrName>ppt_x</p:attrName>
                                            </p:attrNameLst>
                                          </p:cBhvr>
                                          <p:tavLst>
                                            <p:tav tm="0">
                                              <p:val>
                                                <p:strVal val="#ppt_x"/>
                                              </p:val>
                                            </p:tav>
                                            <p:tav tm="100000">
                                              <p:val>
                                                <p:strVal val="#ppt_x"/>
                                              </p:val>
                                            </p:tav>
                                          </p:tavLst>
                                        </p:anim>
                                        <p:anim calcmode="lin" valueType="num" p14:bounceEnd="67000">
                                          <p:cBhvr additive="base">
                                            <p:cTn id="11" dur="1000" fill="hold"/>
                                            <p:tgtEl>
                                              <p:spTgt spid="38"/>
                                            </p:tgtEl>
                                            <p:attrNameLst>
                                              <p:attrName>ppt_y</p:attrName>
                                            </p:attrNameLst>
                                          </p:cBhvr>
                                          <p:tavLst>
                                            <p:tav tm="0">
                                              <p:val>
                                                <p:strVal val="0-#ppt_h/2"/>
                                              </p:val>
                                            </p:tav>
                                            <p:tav tm="100000">
                                              <p:val>
                                                <p:strVal val="#ppt_y"/>
                                              </p:val>
                                            </p:tav>
                                          </p:tavLst>
                                        </p:anim>
                                      </p:childTnLst>
                                    </p:cTn>
                                  </p:par>
                                  <p:par>
                                    <p:cTn id="12" presetID="2" presetClass="entr" presetSubtype="1" fill="hold" nodeType="withEffect" p14:presetBounceEnd="67000">
                                      <p:stCondLst>
                                        <p:cond delay="300"/>
                                      </p:stCondLst>
                                      <p:childTnLst>
                                        <p:set>
                                          <p:cBhvr>
                                            <p:cTn id="13" dur="1" fill="hold">
                                              <p:stCondLst>
                                                <p:cond delay="0"/>
                                              </p:stCondLst>
                                            </p:cTn>
                                            <p:tgtEl>
                                              <p:spTgt spid="37"/>
                                            </p:tgtEl>
                                            <p:attrNameLst>
                                              <p:attrName>style.visibility</p:attrName>
                                            </p:attrNameLst>
                                          </p:cBhvr>
                                          <p:to>
                                            <p:strVal val="visible"/>
                                          </p:to>
                                        </p:set>
                                        <p:anim calcmode="lin" valueType="num" p14:bounceEnd="67000">
                                          <p:cBhvr additive="base">
                                            <p:cTn id="14" dur="1000" fill="hold"/>
                                            <p:tgtEl>
                                              <p:spTgt spid="37"/>
                                            </p:tgtEl>
                                            <p:attrNameLst>
                                              <p:attrName>ppt_x</p:attrName>
                                            </p:attrNameLst>
                                          </p:cBhvr>
                                          <p:tavLst>
                                            <p:tav tm="0">
                                              <p:val>
                                                <p:strVal val="#ppt_x"/>
                                              </p:val>
                                            </p:tav>
                                            <p:tav tm="100000">
                                              <p:val>
                                                <p:strVal val="#ppt_x"/>
                                              </p:val>
                                            </p:tav>
                                          </p:tavLst>
                                        </p:anim>
                                        <p:anim calcmode="lin" valueType="num" p14:bounceEnd="67000">
                                          <p:cBhvr additive="base">
                                            <p:cTn id="15" dur="1000" fill="hold"/>
                                            <p:tgtEl>
                                              <p:spTgt spid="37"/>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14:presetBounceEnd="67000">
                                      <p:stCondLst>
                                        <p:cond delay="450"/>
                                      </p:stCondLst>
                                      <p:childTnLst>
                                        <p:set>
                                          <p:cBhvr>
                                            <p:cTn id="17" dur="1" fill="hold">
                                              <p:stCondLst>
                                                <p:cond delay="0"/>
                                              </p:stCondLst>
                                            </p:cTn>
                                            <p:tgtEl>
                                              <p:spTgt spid="5"/>
                                            </p:tgtEl>
                                            <p:attrNameLst>
                                              <p:attrName>style.visibility</p:attrName>
                                            </p:attrNameLst>
                                          </p:cBhvr>
                                          <p:to>
                                            <p:strVal val="visible"/>
                                          </p:to>
                                        </p:set>
                                        <p:anim calcmode="lin" valueType="num" p14:bounceEnd="67000">
                                          <p:cBhvr additive="base">
                                            <p:cTn id="18" dur="1000" fill="hold"/>
                                            <p:tgtEl>
                                              <p:spTgt spid="5"/>
                                            </p:tgtEl>
                                            <p:attrNameLst>
                                              <p:attrName>ppt_x</p:attrName>
                                            </p:attrNameLst>
                                          </p:cBhvr>
                                          <p:tavLst>
                                            <p:tav tm="0">
                                              <p:val>
                                                <p:strVal val="#ppt_x"/>
                                              </p:val>
                                            </p:tav>
                                            <p:tav tm="100000">
                                              <p:val>
                                                <p:strVal val="#ppt_x"/>
                                              </p:val>
                                            </p:tav>
                                          </p:tavLst>
                                        </p:anim>
                                        <p:anim calcmode="lin" valueType="num" p14:bounceEnd="67000">
                                          <p:cBhvr additive="base">
                                            <p:cTn id="19" dur="1000" fill="hold"/>
                                            <p:tgtEl>
                                              <p:spTgt spid="5"/>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14:presetBounceEnd="67000">
                                      <p:stCondLst>
                                        <p:cond delay="600"/>
                                      </p:stCondLst>
                                      <p:childTnLst>
                                        <p:set>
                                          <p:cBhvr>
                                            <p:cTn id="21" dur="1" fill="hold">
                                              <p:stCondLst>
                                                <p:cond delay="0"/>
                                              </p:stCondLst>
                                            </p:cTn>
                                            <p:tgtEl>
                                              <p:spTgt spid="4"/>
                                            </p:tgtEl>
                                            <p:attrNameLst>
                                              <p:attrName>style.visibility</p:attrName>
                                            </p:attrNameLst>
                                          </p:cBhvr>
                                          <p:to>
                                            <p:strVal val="visible"/>
                                          </p:to>
                                        </p:set>
                                        <p:anim calcmode="lin" valueType="num" p14:bounceEnd="67000">
                                          <p:cBhvr additive="base">
                                            <p:cTn id="22" dur="1000" fill="hold"/>
                                            <p:tgtEl>
                                              <p:spTgt spid="4"/>
                                            </p:tgtEl>
                                            <p:attrNameLst>
                                              <p:attrName>ppt_x</p:attrName>
                                            </p:attrNameLst>
                                          </p:cBhvr>
                                          <p:tavLst>
                                            <p:tav tm="0">
                                              <p:val>
                                                <p:strVal val="#ppt_x"/>
                                              </p:val>
                                            </p:tav>
                                            <p:tav tm="100000">
                                              <p:val>
                                                <p:strVal val="#ppt_x"/>
                                              </p:val>
                                            </p:tav>
                                          </p:tavLst>
                                        </p:anim>
                                        <p:anim calcmode="lin" valueType="num" p14:bounceEnd="67000">
                                          <p:cBhvr additive="base">
                                            <p:cTn id="23" dur="1000" fill="hold"/>
                                            <p:tgtEl>
                                              <p:spTgt spid="4"/>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14:presetBounceEnd="67000">
                                      <p:stCondLst>
                                        <p:cond delay="750"/>
                                      </p:stCondLst>
                                      <p:childTnLst>
                                        <p:set>
                                          <p:cBhvr>
                                            <p:cTn id="25" dur="1" fill="hold">
                                              <p:stCondLst>
                                                <p:cond delay="0"/>
                                              </p:stCondLst>
                                            </p:cTn>
                                            <p:tgtEl>
                                              <p:spTgt spid="3"/>
                                            </p:tgtEl>
                                            <p:attrNameLst>
                                              <p:attrName>style.visibility</p:attrName>
                                            </p:attrNameLst>
                                          </p:cBhvr>
                                          <p:to>
                                            <p:strVal val="visible"/>
                                          </p:to>
                                        </p:set>
                                        <p:anim calcmode="lin" valueType="num" p14:bounceEnd="67000">
                                          <p:cBhvr additive="base">
                                            <p:cTn id="26" dur="1000" fill="hold"/>
                                            <p:tgtEl>
                                              <p:spTgt spid="3"/>
                                            </p:tgtEl>
                                            <p:attrNameLst>
                                              <p:attrName>ppt_x</p:attrName>
                                            </p:attrNameLst>
                                          </p:cBhvr>
                                          <p:tavLst>
                                            <p:tav tm="0">
                                              <p:val>
                                                <p:strVal val="#ppt_x"/>
                                              </p:val>
                                            </p:tav>
                                            <p:tav tm="100000">
                                              <p:val>
                                                <p:strVal val="#ppt_x"/>
                                              </p:val>
                                            </p:tav>
                                          </p:tavLst>
                                        </p:anim>
                                        <p:anim calcmode="lin" valueType="num" p14:bounceEnd="67000">
                                          <p:cBhvr additive="base">
                                            <p:cTn id="27" dur="1000" fill="hold"/>
                                            <p:tgtEl>
                                              <p:spTgt spid="3"/>
                                            </p:tgtEl>
                                            <p:attrNameLst>
                                              <p:attrName>ppt_y</p:attrName>
                                            </p:attrNameLst>
                                          </p:cBhvr>
                                          <p:tavLst>
                                            <p:tav tm="0">
                                              <p:val>
                                                <p:strVal val="0-#ppt_h/2"/>
                                              </p:val>
                                            </p:tav>
                                            <p:tav tm="100000">
                                              <p:val>
                                                <p:strVal val="#ppt_y"/>
                                              </p:val>
                                            </p:tav>
                                          </p:tavLst>
                                        </p:anim>
                                      </p:childTnLst>
                                    </p:cTn>
                                  </p:par>
                                  <p:par>
                                    <p:cTn id="28" presetID="2" presetClass="entr" presetSubtype="1" fill="hold" nodeType="withEffect" p14:presetBounceEnd="67000">
                                      <p:stCondLst>
                                        <p:cond delay="900"/>
                                      </p:stCondLst>
                                      <p:childTnLst>
                                        <p:set>
                                          <p:cBhvr>
                                            <p:cTn id="29" dur="1" fill="hold">
                                              <p:stCondLst>
                                                <p:cond delay="0"/>
                                              </p:stCondLst>
                                            </p:cTn>
                                            <p:tgtEl>
                                              <p:spTgt spid="2"/>
                                            </p:tgtEl>
                                            <p:attrNameLst>
                                              <p:attrName>style.visibility</p:attrName>
                                            </p:attrNameLst>
                                          </p:cBhvr>
                                          <p:to>
                                            <p:strVal val="visible"/>
                                          </p:to>
                                        </p:set>
                                        <p:anim calcmode="lin" valueType="num" p14:bounceEnd="67000">
                                          <p:cBhvr additive="base">
                                            <p:cTn id="30" dur="1000" fill="hold"/>
                                            <p:tgtEl>
                                              <p:spTgt spid="2"/>
                                            </p:tgtEl>
                                            <p:attrNameLst>
                                              <p:attrName>ppt_x</p:attrName>
                                            </p:attrNameLst>
                                          </p:cBhvr>
                                          <p:tavLst>
                                            <p:tav tm="0">
                                              <p:val>
                                                <p:strVal val="#ppt_x"/>
                                              </p:val>
                                            </p:tav>
                                            <p:tav tm="100000">
                                              <p:val>
                                                <p:strVal val="#ppt_x"/>
                                              </p:val>
                                            </p:tav>
                                          </p:tavLst>
                                        </p:anim>
                                        <p:anim calcmode="lin" valueType="num" p14:bounceEnd="67000">
                                          <p:cBhvr additive="base">
                                            <p:cTn id="31" dur="1000" fill="hold"/>
                                            <p:tgtEl>
                                              <p:spTgt spid="2"/>
                                            </p:tgtEl>
                                            <p:attrNameLst>
                                              <p:attrName>ppt_y</p:attrName>
                                            </p:attrNameLst>
                                          </p:cBhvr>
                                          <p:tavLst>
                                            <p:tav tm="0">
                                              <p:val>
                                                <p:strVal val="0-#ppt_h/2"/>
                                              </p:val>
                                            </p:tav>
                                            <p:tav tm="100000">
                                              <p:val>
                                                <p:strVal val="#ppt_y"/>
                                              </p:val>
                                            </p:tav>
                                          </p:tavLst>
                                        </p:anim>
                                      </p:childTnLst>
                                    </p:cTn>
                                  </p:par>
                                  <p:par>
                                    <p:cTn id="32" presetID="22" presetClass="entr" presetSubtype="4" fill="hold" grpId="0" nodeType="withEffect">
                                      <p:stCondLst>
                                        <p:cond delay="20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par>
                                    <p:cTn id="35" presetID="22" presetClass="entr" presetSubtype="4" fill="hold" grpId="0" nodeType="withEffect">
                                      <p:stCondLst>
                                        <p:cond delay="40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par>
                                    <p:cTn id="38" presetID="22" presetClass="entr" presetSubtype="4" fill="hold" grpId="0" nodeType="withEffect">
                                      <p:stCondLst>
                                        <p:cond delay="600"/>
                                      </p:stCondLst>
                                      <p:childTnLst>
                                        <p:set>
                                          <p:cBhvr>
                                            <p:cTn id="39" dur="1" fill="hold">
                                              <p:stCondLst>
                                                <p:cond delay="0"/>
                                              </p:stCondLst>
                                            </p:cTn>
                                            <p:tgtEl>
                                              <p:spTgt spid="28"/>
                                            </p:tgtEl>
                                            <p:attrNameLst>
                                              <p:attrName>style.visibility</p:attrName>
                                            </p:attrNameLst>
                                          </p:cBhvr>
                                          <p:to>
                                            <p:strVal val="visible"/>
                                          </p:to>
                                        </p:set>
                                        <p:animEffect transition="in" filter="wipe(down)">
                                          <p:cBhvr>
                                            <p:cTn id="40" dur="500"/>
                                            <p:tgtEl>
                                              <p:spTgt spid="28"/>
                                            </p:tgtEl>
                                          </p:cBhvr>
                                        </p:animEffect>
                                      </p:childTnLst>
                                    </p:cTn>
                                  </p:par>
                                  <p:par>
                                    <p:cTn id="41" presetID="22" presetClass="entr" presetSubtype="4" fill="hold" grpId="0" nodeType="withEffect">
                                      <p:stCondLst>
                                        <p:cond delay="80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500"/>
                                            <p:tgtEl>
                                              <p:spTgt spid="27"/>
                                            </p:tgtEl>
                                          </p:cBhvr>
                                        </p:animEffect>
                                      </p:childTnLst>
                                    </p:cTn>
                                  </p:par>
                                  <p:par>
                                    <p:cTn id="44" presetID="22" presetClass="entr" presetSubtype="4" fill="hold" grpId="0" nodeType="withEffect">
                                      <p:stCondLst>
                                        <p:cond delay="1000"/>
                                      </p:stCondLst>
                                      <p:childTnLst>
                                        <p:set>
                                          <p:cBhvr>
                                            <p:cTn id="45" dur="1" fill="hold">
                                              <p:stCondLst>
                                                <p:cond delay="0"/>
                                              </p:stCondLst>
                                            </p:cTn>
                                            <p:tgtEl>
                                              <p:spTgt spid="26"/>
                                            </p:tgtEl>
                                            <p:attrNameLst>
                                              <p:attrName>style.visibility</p:attrName>
                                            </p:attrNameLst>
                                          </p:cBhvr>
                                          <p:to>
                                            <p:strVal val="visible"/>
                                          </p:to>
                                        </p:set>
                                        <p:animEffect transition="in" filter="wipe(down)">
                                          <p:cBhvr>
                                            <p:cTn id="46" dur="500"/>
                                            <p:tgtEl>
                                              <p:spTgt spid="26"/>
                                            </p:tgtEl>
                                          </p:cBhvr>
                                        </p:animEffect>
                                      </p:childTnLst>
                                    </p:cTn>
                                  </p:par>
                                  <p:par>
                                    <p:cTn id="47" presetID="22" presetClass="entr" presetSubtype="4" fill="hold" grpId="0" nodeType="withEffect">
                                      <p:stCondLst>
                                        <p:cond delay="120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additive="base">
                                            <p:cTn id="54" dur="500" fill="hold"/>
                                            <p:tgtEl>
                                              <p:spTgt spid="31"/>
                                            </p:tgtEl>
                                            <p:attrNameLst>
                                              <p:attrName>ppt_x</p:attrName>
                                            </p:attrNameLst>
                                          </p:cBhvr>
                                          <p:tavLst>
                                            <p:tav tm="0">
                                              <p:val>
                                                <p:strVal val="0-#ppt_w/2"/>
                                              </p:val>
                                            </p:tav>
                                            <p:tav tm="100000">
                                              <p:val>
                                                <p:strVal val="#ppt_x"/>
                                              </p:val>
                                            </p:tav>
                                          </p:tavLst>
                                        </p:anim>
                                        <p:anim calcmode="lin" valueType="num">
                                          <p:cBhvr additive="base">
                                            <p:cTn id="55"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 calcmode="lin" valueType="num">
                                          <p:cBhvr additive="base">
                                            <p:cTn id="60" dur="500" fill="hold"/>
                                            <p:tgtEl>
                                              <p:spTgt spid="33"/>
                                            </p:tgtEl>
                                            <p:attrNameLst>
                                              <p:attrName>ppt_x</p:attrName>
                                            </p:attrNameLst>
                                          </p:cBhvr>
                                          <p:tavLst>
                                            <p:tav tm="0">
                                              <p:val>
                                                <p:strVal val="#ppt_x"/>
                                              </p:val>
                                            </p:tav>
                                            <p:tav tm="100000">
                                              <p:val>
                                                <p:strVal val="#ppt_x"/>
                                              </p:val>
                                            </p:tav>
                                          </p:tavLst>
                                        </p:anim>
                                        <p:anim calcmode="lin" valueType="num">
                                          <p:cBhvr additive="base">
                                            <p:cTn id="6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randombar(horizontal)">
                                          <p:cBhvr>
                                            <p:cTn id="66" dur="500"/>
                                            <p:tgtEl>
                                              <p:spTgt spid="34"/>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anim calcmode="lin" valueType="num">
                                          <p:cBhvr additive="base">
                                            <p:cTn id="71" dur="500" fill="hold"/>
                                            <p:tgtEl>
                                              <p:spTgt spid="35"/>
                                            </p:tgtEl>
                                            <p:attrNameLst>
                                              <p:attrName>ppt_x</p:attrName>
                                            </p:attrNameLst>
                                          </p:cBhvr>
                                          <p:tavLst>
                                            <p:tav tm="0">
                                              <p:val>
                                                <p:strVal val="1+#ppt_w/2"/>
                                              </p:val>
                                            </p:tav>
                                            <p:tav tm="100000">
                                              <p:val>
                                                <p:strVal val="#ppt_x"/>
                                              </p:val>
                                            </p:tav>
                                          </p:tavLst>
                                        </p:anim>
                                        <p:anim calcmode="lin" valueType="num">
                                          <p:cBhvr additive="base">
                                            <p:cTn id="72"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randombar(horizontal)">
                                          <p:cBhvr>
                                            <p:cTn id="77" dur="500"/>
                                            <p:tgtEl>
                                              <p:spTgt spid="36"/>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1"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 calcmode="lin" valueType="num">
                                          <p:cBhvr additive="base">
                                            <p:cTn id="82" dur="500" fill="hold"/>
                                            <p:tgtEl>
                                              <p:spTgt spid="32"/>
                                            </p:tgtEl>
                                            <p:attrNameLst>
                                              <p:attrName>ppt_x</p:attrName>
                                            </p:attrNameLst>
                                          </p:cBhvr>
                                          <p:tavLst>
                                            <p:tav tm="0">
                                              <p:val>
                                                <p:strVal val="#ppt_x"/>
                                              </p:val>
                                            </p:tav>
                                            <p:tav tm="100000">
                                              <p:val>
                                                <p:strVal val="#ppt_x"/>
                                              </p:val>
                                            </p:tav>
                                          </p:tavLst>
                                        </p:anim>
                                        <p:anim calcmode="lin" valueType="num">
                                          <p:cBhvr additive="base">
                                            <p:cTn id="83"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5" grpId="0" animBg="1"/>
          <p:bldP spid="26" grpId="0" animBg="1"/>
          <p:bldP spid="27" grpId="0" animBg="1"/>
          <p:bldP spid="28" grpId="0" animBg="1"/>
          <p:bldP spid="29" grpId="0" animBg="1"/>
          <p:bldP spid="30" grpId="0" animBg="1"/>
          <p:bldP spid="31" grpId="0"/>
          <p:bldP spid="32" grpId="0"/>
          <p:bldP spid="33" grpId="0"/>
          <p:bldP spid="34" grpId="0"/>
          <p:bldP spid="35" grpId="0"/>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500"/>
                                            <p:tgtEl>
                                              <p:spTgt spid="6"/>
                                            </p:tgtEl>
                                          </p:cBhvr>
                                        </p:animEffect>
                                      </p:childTnLst>
                                    </p:cTn>
                                  </p:par>
                                  <p:par>
                                    <p:cTn id="8" presetID="2" presetClass="entr" presetSubtype="1" fill="hold" nodeType="withEffect">
                                      <p:stCondLst>
                                        <p:cond delay="150"/>
                                      </p:stCondLst>
                                      <p:childTnLst>
                                        <p:set>
                                          <p:cBhvr>
                                            <p:cTn id="9" dur="1" fill="hold">
                                              <p:stCondLst>
                                                <p:cond delay="0"/>
                                              </p:stCondLst>
                                            </p:cTn>
                                            <p:tgtEl>
                                              <p:spTgt spid="38"/>
                                            </p:tgtEl>
                                            <p:attrNameLst>
                                              <p:attrName>style.visibility</p:attrName>
                                            </p:attrNameLst>
                                          </p:cBhvr>
                                          <p:to>
                                            <p:strVal val="visible"/>
                                          </p:to>
                                        </p:set>
                                        <p:anim calcmode="lin" valueType="num">
                                          <p:cBhvr additive="base">
                                            <p:cTn id="10" dur="1000" fill="hold"/>
                                            <p:tgtEl>
                                              <p:spTgt spid="38"/>
                                            </p:tgtEl>
                                            <p:attrNameLst>
                                              <p:attrName>ppt_x</p:attrName>
                                            </p:attrNameLst>
                                          </p:cBhvr>
                                          <p:tavLst>
                                            <p:tav tm="0">
                                              <p:val>
                                                <p:strVal val="#ppt_x"/>
                                              </p:val>
                                            </p:tav>
                                            <p:tav tm="100000">
                                              <p:val>
                                                <p:strVal val="#ppt_x"/>
                                              </p:val>
                                            </p:tav>
                                          </p:tavLst>
                                        </p:anim>
                                        <p:anim calcmode="lin" valueType="num">
                                          <p:cBhvr additive="base">
                                            <p:cTn id="11" dur="1000" fill="hold"/>
                                            <p:tgtEl>
                                              <p:spTgt spid="38"/>
                                            </p:tgtEl>
                                            <p:attrNameLst>
                                              <p:attrName>ppt_y</p:attrName>
                                            </p:attrNameLst>
                                          </p:cBhvr>
                                          <p:tavLst>
                                            <p:tav tm="0">
                                              <p:val>
                                                <p:strVal val="0-#ppt_h/2"/>
                                              </p:val>
                                            </p:tav>
                                            <p:tav tm="100000">
                                              <p:val>
                                                <p:strVal val="#ppt_y"/>
                                              </p:val>
                                            </p:tav>
                                          </p:tavLst>
                                        </p:anim>
                                      </p:childTnLst>
                                    </p:cTn>
                                  </p:par>
                                  <p:par>
                                    <p:cTn id="12" presetID="2" presetClass="entr" presetSubtype="1" fill="hold" nodeType="withEffect">
                                      <p:stCondLst>
                                        <p:cond delay="30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1000" fill="hold"/>
                                            <p:tgtEl>
                                              <p:spTgt spid="37"/>
                                            </p:tgtEl>
                                            <p:attrNameLst>
                                              <p:attrName>ppt_x</p:attrName>
                                            </p:attrNameLst>
                                          </p:cBhvr>
                                          <p:tavLst>
                                            <p:tav tm="0">
                                              <p:val>
                                                <p:strVal val="#ppt_x"/>
                                              </p:val>
                                            </p:tav>
                                            <p:tav tm="100000">
                                              <p:val>
                                                <p:strVal val="#ppt_x"/>
                                              </p:val>
                                            </p:tav>
                                          </p:tavLst>
                                        </p:anim>
                                        <p:anim calcmode="lin" valueType="num">
                                          <p:cBhvr additive="base">
                                            <p:cTn id="15" dur="1000" fill="hold"/>
                                            <p:tgtEl>
                                              <p:spTgt spid="37"/>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45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000" fill="hold"/>
                                            <p:tgtEl>
                                              <p:spTgt spid="5"/>
                                            </p:tgtEl>
                                            <p:attrNameLst>
                                              <p:attrName>ppt_x</p:attrName>
                                            </p:attrNameLst>
                                          </p:cBhvr>
                                          <p:tavLst>
                                            <p:tav tm="0">
                                              <p:val>
                                                <p:strVal val="#ppt_x"/>
                                              </p:val>
                                            </p:tav>
                                            <p:tav tm="100000">
                                              <p:val>
                                                <p:strVal val="#ppt_x"/>
                                              </p:val>
                                            </p:tav>
                                          </p:tavLst>
                                        </p:anim>
                                        <p:anim calcmode="lin" valueType="num">
                                          <p:cBhvr additive="base">
                                            <p:cTn id="19" dur="1000" fill="hold"/>
                                            <p:tgtEl>
                                              <p:spTgt spid="5"/>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stCondLst>
                                        <p:cond delay="60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1000" fill="hold"/>
                                            <p:tgtEl>
                                              <p:spTgt spid="4"/>
                                            </p:tgtEl>
                                            <p:attrNameLst>
                                              <p:attrName>ppt_x</p:attrName>
                                            </p:attrNameLst>
                                          </p:cBhvr>
                                          <p:tavLst>
                                            <p:tav tm="0">
                                              <p:val>
                                                <p:strVal val="#ppt_x"/>
                                              </p:val>
                                            </p:tav>
                                            <p:tav tm="100000">
                                              <p:val>
                                                <p:strVal val="#ppt_x"/>
                                              </p:val>
                                            </p:tav>
                                          </p:tavLst>
                                        </p:anim>
                                        <p:anim calcmode="lin" valueType="num">
                                          <p:cBhvr additive="base">
                                            <p:cTn id="23" dur="1000" fill="hold"/>
                                            <p:tgtEl>
                                              <p:spTgt spid="4"/>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stCondLst>
                                        <p:cond delay="75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1000" fill="hold"/>
                                            <p:tgtEl>
                                              <p:spTgt spid="3"/>
                                            </p:tgtEl>
                                            <p:attrNameLst>
                                              <p:attrName>ppt_x</p:attrName>
                                            </p:attrNameLst>
                                          </p:cBhvr>
                                          <p:tavLst>
                                            <p:tav tm="0">
                                              <p:val>
                                                <p:strVal val="#ppt_x"/>
                                              </p:val>
                                            </p:tav>
                                            <p:tav tm="100000">
                                              <p:val>
                                                <p:strVal val="#ppt_x"/>
                                              </p:val>
                                            </p:tav>
                                          </p:tavLst>
                                        </p:anim>
                                        <p:anim calcmode="lin" valueType="num">
                                          <p:cBhvr additive="base">
                                            <p:cTn id="27" dur="1000" fill="hold"/>
                                            <p:tgtEl>
                                              <p:spTgt spid="3"/>
                                            </p:tgtEl>
                                            <p:attrNameLst>
                                              <p:attrName>ppt_y</p:attrName>
                                            </p:attrNameLst>
                                          </p:cBhvr>
                                          <p:tavLst>
                                            <p:tav tm="0">
                                              <p:val>
                                                <p:strVal val="0-#ppt_h/2"/>
                                              </p:val>
                                            </p:tav>
                                            <p:tav tm="100000">
                                              <p:val>
                                                <p:strVal val="#ppt_y"/>
                                              </p:val>
                                            </p:tav>
                                          </p:tavLst>
                                        </p:anim>
                                      </p:childTnLst>
                                    </p:cTn>
                                  </p:par>
                                  <p:par>
                                    <p:cTn id="28" presetID="2" presetClass="entr" presetSubtype="1" fill="hold" nodeType="withEffect">
                                      <p:stCondLst>
                                        <p:cond delay="90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1000" fill="hold"/>
                                            <p:tgtEl>
                                              <p:spTgt spid="2"/>
                                            </p:tgtEl>
                                            <p:attrNameLst>
                                              <p:attrName>ppt_x</p:attrName>
                                            </p:attrNameLst>
                                          </p:cBhvr>
                                          <p:tavLst>
                                            <p:tav tm="0">
                                              <p:val>
                                                <p:strVal val="#ppt_x"/>
                                              </p:val>
                                            </p:tav>
                                            <p:tav tm="100000">
                                              <p:val>
                                                <p:strVal val="#ppt_x"/>
                                              </p:val>
                                            </p:tav>
                                          </p:tavLst>
                                        </p:anim>
                                        <p:anim calcmode="lin" valueType="num">
                                          <p:cBhvr additive="base">
                                            <p:cTn id="31" dur="1000" fill="hold"/>
                                            <p:tgtEl>
                                              <p:spTgt spid="2"/>
                                            </p:tgtEl>
                                            <p:attrNameLst>
                                              <p:attrName>ppt_y</p:attrName>
                                            </p:attrNameLst>
                                          </p:cBhvr>
                                          <p:tavLst>
                                            <p:tav tm="0">
                                              <p:val>
                                                <p:strVal val="0-#ppt_h/2"/>
                                              </p:val>
                                            </p:tav>
                                            <p:tav tm="100000">
                                              <p:val>
                                                <p:strVal val="#ppt_y"/>
                                              </p:val>
                                            </p:tav>
                                          </p:tavLst>
                                        </p:anim>
                                      </p:childTnLst>
                                    </p:cTn>
                                  </p:par>
                                  <p:par>
                                    <p:cTn id="32" presetID="22" presetClass="entr" presetSubtype="4" fill="hold" grpId="0" nodeType="withEffect">
                                      <p:stCondLst>
                                        <p:cond delay="20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par>
                                    <p:cTn id="35" presetID="22" presetClass="entr" presetSubtype="4" fill="hold" grpId="0" nodeType="withEffect">
                                      <p:stCondLst>
                                        <p:cond delay="40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par>
                                    <p:cTn id="38" presetID="22" presetClass="entr" presetSubtype="4" fill="hold" grpId="0" nodeType="withEffect">
                                      <p:stCondLst>
                                        <p:cond delay="600"/>
                                      </p:stCondLst>
                                      <p:childTnLst>
                                        <p:set>
                                          <p:cBhvr>
                                            <p:cTn id="39" dur="1" fill="hold">
                                              <p:stCondLst>
                                                <p:cond delay="0"/>
                                              </p:stCondLst>
                                            </p:cTn>
                                            <p:tgtEl>
                                              <p:spTgt spid="28"/>
                                            </p:tgtEl>
                                            <p:attrNameLst>
                                              <p:attrName>style.visibility</p:attrName>
                                            </p:attrNameLst>
                                          </p:cBhvr>
                                          <p:to>
                                            <p:strVal val="visible"/>
                                          </p:to>
                                        </p:set>
                                        <p:animEffect transition="in" filter="wipe(down)">
                                          <p:cBhvr>
                                            <p:cTn id="40" dur="500"/>
                                            <p:tgtEl>
                                              <p:spTgt spid="28"/>
                                            </p:tgtEl>
                                          </p:cBhvr>
                                        </p:animEffect>
                                      </p:childTnLst>
                                    </p:cTn>
                                  </p:par>
                                  <p:par>
                                    <p:cTn id="41" presetID="22" presetClass="entr" presetSubtype="4" fill="hold" grpId="0" nodeType="withEffect">
                                      <p:stCondLst>
                                        <p:cond delay="80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500"/>
                                            <p:tgtEl>
                                              <p:spTgt spid="27"/>
                                            </p:tgtEl>
                                          </p:cBhvr>
                                        </p:animEffect>
                                      </p:childTnLst>
                                    </p:cTn>
                                  </p:par>
                                  <p:par>
                                    <p:cTn id="44" presetID="22" presetClass="entr" presetSubtype="4" fill="hold" grpId="0" nodeType="withEffect">
                                      <p:stCondLst>
                                        <p:cond delay="1000"/>
                                      </p:stCondLst>
                                      <p:childTnLst>
                                        <p:set>
                                          <p:cBhvr>
                                            <p:cTn id="45" dur="1" fill="hold">
                                              <p:stCondLst>
                                                <p:cond delay="0"/>
                                              </p:stCondLst>
                                            </p:cTn>
                                            <p:tgtEl>
                                              <p:spTgt spid="26"/>
                                            </p:tgtEl>
                                            <p:attrNameLst>
                                              <p:attrName>style.visibility</p:attrName>
                                            </p:attrNameLst>
                                          </p:cBhvr>
                                          <p:to>
                                            <p:strVal val="visible"/>
                                          </p:to>
                                        </p:set>
                                        <p:animEffect transition="in" filter="wipe(down)">
                                          <p:cBhvr>
                                            <p:cTn id="46" dur="500"/>
                                            <p:tgtEl>
                                              <p:spTgt spid="26"/>
                                            </p:tgtEl>
                                          </p:cBhvr>
                                        </p:animEffect>
                                      </p:childTnLst>
                                    </p:cTn>
                                  </p:par>
                                  <p:par>
                                    <p:cTn id="47" presetID="22" presetClass="entr" presetSubtype="4" fill="hold" grpId="0" nodeType="withEffect">
                                      <p:stCondLst>
                                        <p:cond delay="120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additive="base">
                                            <p:cTn id="54" dur="500" fill="hold"/>
                                            <p:tgtEl>
                                              <p:spTgt spid="31"/>
                                            </p:tgtEl>
                                            <p:attrNameLst>
                                              <p:attrName>ppt_x</p:attrName>
                                            </p:attrNameLst>
                                          </p:cBhvr>
                                          <p:tavLst>
                                            <p:tav tm="0">
                                              <p:val>
                                                <p:strVal val="0-#ppt_w/2"/>
                                              </p:val>
                                            </p:tav>
                                            <p:tav tm="100000">
                                              <p:val>
                                                <p:strVal val="#ppt_x"/>
                                              </p:val>
                                            </p:tav>
                                          </p:tavLst>
                                        </p:anim>
                                        <p:anim calcmode="lin" valueType="num">
                                          <p:cBhvr additive="base">
                                            <p:cTn id="55"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 calcmode="lin" valueType="num">
                                          <p:cBhvr additive="base">
                                            <p:cTn id="60" dur="500" fill="hold"/>
                                            <p:tgtEl>
                                              <p:spTgt spid="33"/>
                                            </p:tgtEl>
                                            <p:attrNameLst>
                                              <p:attrName>ppt_x</p:attrName>
                                            </p:attrNameLst>
                                          </p:cBhvr>
                                          <p:tavLst>
                                            <p:tav tm="0">
                                              <p:val>
                                                <p:strVal val="#ppt_x"/>
                                              </p:val>
                                            </p:tav>
                                            <p:tav tm="100000">
                                              <p:val>
                                                <p:strVal val="#ppt_x"/>
                                              </p:val>
                                            </p:tav>
                                          </p:tavLst>
                                        </p:anim>
                                        <p:anim calcmode="lin" valueType="num">
                                          <p:cBhvr additive="base">
                                            <p:cTn id="6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randombar(horizontal)">
                                          <p:cBhvr>
                                            <p:cTn id="66" dur="500"/>
                                            <p:tgtEl>
                                              <p:spTgt spid="34"/>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anim calcmode="lin" valueType="num">
                                          <p:cBhvr additive="base">
                                            <p:cTn id="71" dur="500" fill="hold"/>
                                            <p:tgtEl>
                                              <p:spTgt spid="35"/>
                                            </p:tgtEl>
                                            <p:attrNameLst>
                                              <p:attrName>ppt_x</p:attrName>
                                            </p:attrNameLst>
                                          </p:cBhvr>
                                          <p:tavLst>
                                            <p:tav tm="0">
                                              <p:val>
                                                <p:strVal val="1+#ppt_w/2"/>
                                              </p:val>
                                            </p:tav>
                                            <p:tav tm="100000">
                                              <p:val>
                                                <p:strVal val="#ppt_x"/>
                                              </p:val>
                                            </p:tav>
                                          </p:tavLst>
                                        </p:anim>
                                        <p:anim calcmode="lin" valueType="num">
                                          <p:cBhvr additive="base">
                                            <p:cTn id="72"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randombar(horizontal)">
                                          <p:cBhvr>
                                            <p:cTn id="77" dur="500"/>
                                            <p:tgtEl>
                                              <p:spTgt spid="36"/>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1"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 calcmode="lin" valueType="num">
                                          <p:cBhvr additive="base">
                                            <p:cTn id="82" dur="500" fill="hold"/>
                                            <p:tgtEl>
                                              <p:spTgt spid="32"/>
                                            </p:tgtEl>
                                            <p:attrNameLst>
                                              <p:attrName>ppt_x</p:attrName>
                                            </p:attrNameLst>
                                          </p:cBhvr>
                                          <p:tavLst>
                                            <p:tav tm="0">
                                              <p:val>
                                                <p:strVal val="#ppt_x"/>
                                              </p:val>
                                            </p:tav>
                                            <p:tav tm="100000">
                                              <p:val>
                                                <p:strVal val="#ppt_x"/>
                                              </p:val>
                                            </p:tav>
                                          </p:tavLst>
                                        </p:anim>
                                        <p:anim calcmode="lin" valueType="num">
                                          <p:cBhvr additive="base">
                                            <p:cTn id="83"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5" grpId="0" animBg="1"/>
          <p:bldP spid="26" grpId="0" animBg="1"/>
          <p:bldP spid="27" grpId="0" animBg="1"/>
          <p:bldP spid="28" grpId="0" animBg="1"/>
          <p:bldP spid="29" grpId="0" animBg="1"/>
          <p:bldP spid="30" grpId="0" animBg="1"/>
          <p:bldP spid="31" grpId="0"/>
          <p:bldP spid="32" grpId="0"/>
          <p:bldP spid="33" grpId="0"/>
          <p:bldP spid="34" grpId="0"/>
          <p:bldP spid="35" grpId="0"/>
          <p:bldP spid="36"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0" y="0"/>
            <a:ext cx="9143990" cy="5143500"/>
          </a:xfrm>
          <a:prstGeom prst="rect">
            <a:avLst/>
          </a:prstGeom>
          <a:noFill/>
          <a:ln>
            <a:noFill/>
          </a:ln>
        </p:spPr>
      </p:pic>
      <p:pic>
        <p:nvPicPr>
          <p:cNvPr id="5" name="Picture 2" descr="Pessoas Em Circulos Imagens – Download Grátis no Freepik">
            <a:extLst>
              <a:ext uri="{FF2B5EF4-FFF2-40B4-BE49-F238E27FC236}">
                <a16:creationId xmlns:a16="http://schemas.microsoft.com/office/drawing/2014/main" id="{D5F91DD7-245E-CD25-D143-28761E280C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8712" y="213852"/>
            <a:ext cx="3866566" cy="374639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8" name="Text Placeholder 2">
            <a:extLst>
              <a:ext uri="{FF2B5EF4-FFF2-40B4-BE49-F238E27FC236}">
                <a16:creationId xmlns:a16="http://schemas.microsoft.com/office/drawing/2014/main" id="{68F28116-D062-5A9F-CACB-CE2FC91981BF}"/>
              </a:ext>
            </a:extLst>
          </p:cNvPr>
          <p:cNvSpPr txBox="1">
            <a:spLocks/>
          </p:cNvSpPr>
          <p:nvPr/>
        </p:nvSpPr>
        <p:spPr>
          <a:xfrm>
            <a:off x="1993491" y="3960242"/>
            <a:ext cx="7393856" cy="4432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sz="6000" dirty="0">
                <a:latin typeface="Aharoni" panose="02010803020104030203" pitchFamily="2" charset="-79"/>
                <a:cs typeface="Aharoni" panose="02010803020104030203" pitchFamily="2" charset="-79"/>
              </a:rPr>
              <a:t>Quem é você?</a:t>
            </a:r>
            <a:endParaRPr lang="ru-RU" sz="6000" dirty="0">
              <a:cs typeface="Aharoni" panose="02010803020104030203" pitchFamily="2" charset="-79"/>
            </a:endParaRPr>
          </a:p>
        </p:txBody>
      </p:sp>
    </p:spTree>
    <p:extLst>
      <p:ext uri="{BB962C8B-B14F-4D97-AF65-F5344CB8AC3E}">
        <p14:creationId xmlns:p14="http://schemas.microsoft.com/office/powerpoint/2010/main" val="413928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8" presetClass="entr" presetSubtype="0" accel="50000" fill="hold" grpId="0" nodeType="afterEffect">
                                  <p:stCondLst>
                                    <p:cond delay="0"/>
                                  </p:stCondLst>
                                  <p:iterate type="lt">
                                    <p:tmPct val="50000"/>
                                  </p:iterate>
                                  <p:childTnLst>
                                    <p:set>
                                      <p:cBhvr>
                                        <p:cTn id="12" dur="1" fill="hold">
                                          <p:stCondLst>
                                            <p:cond delay="0"/>
                                          </p:stCondLst>
                                        </p:cTn>
                                        <p:tgtEl>
                                          <p:spTgt spid="8"/>
                                        </p:tgtEl>
                                        <p:attrNameLst>
                                          <p:attrName>style.visibility</p:attrName>
                                        </p:attrNameLst>
                                      </p:cBhvr>
                                      <p:to>
                                        <p:strVal val="visible"/>
                                      </p:to>
                                    </p:set>
                                    <p:set>
                                      <p:cBhvr>
                                        <p:cTn id="13" dur="68" fill="hold">
                                          <p:stCondLst>
                                            <p:cond delay="0"/>
                                          </p:stCondLst>
                                        </p:cTn>
                                        <p:tgtEl>
                                          <p:spTgt spid="8"/>
                                        </p:tgtEl>
                                        <p:attrNameLst>
                                          <p:attrName>style.rotation</p:attrName>
                                        </p:attrNameLst>
                                      </p:cBhvr>
                                      <p:to>
                                        <p:strVal val="-45.0"/>
                                      </p:to>
                                    </p:set>
                                    <p:anim calcmode="lin" valueType="num">
                                      <p:cBhvr>
                                        <p:cTn id="14" dur="68" fill="hold">
                                          <p:stCondLst>
                                            <p:cond delay="68"/>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15" dur="68"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6" dur="23" decel="50000" autoRev="1" fill="hold">
                                          <p:stCondLst>
                                            <p:cond delay="68"/>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7" dur="20" fill="hold">
                                          <p:stCondLst>
                                            <p:cond delay="130"/>
                                          </p:stCondLst>
                                        </p:cTn>
                                        <p:tgtEl>
                                          <p:spTgt spid="8"/>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Quiz NuCommunity - E quando convidamos tantas pessoas?! - #7 de RogerioM -  Comunidade - NuCommunity">
            <a:extLst>
              <a:ext uri="{FF2B5EF4-FFF2-40B4-BE49-F238E27FC236}">
                <a16:creationId xmlns:a16="http://schemas.microsoft.com/office/drawing/2014/main" id="{2B4718EB-8769-2BF6-2433-251D938FED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520" y="908730"/>
            <a:ext cx="6135112" cy="3445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01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70455-C544-7591-9656-3D8F56A7D7E8}"/>
            </a:ext>
          </a:extLst>
        </p:cNvPr>
        <p:cNvGrpSpPr/>
        <p:nvPr/>
      </p:nvGrpSpPr>
      <p:grpSpPr>
        <a:xfrm>
          <a:off x="0" y="0"/>
          <a:ext cx="0" cy="0"/>
          <a:chOff x="0" y="0"/>
          <a:chExt cx="0" cy="0"/>
        </a:xfrm>
      </p:grpSpPr>
      <p:sp>
        <p:nvSpPr>
          <p:cNvPr id="6" name="Oval 6">
            <a:extLst>
              <a:ext uri="{FF2B5EF4-FFF2-40B4-BE49-F238E27FC236}">
                <a16:creationId xmlns:a16="http://schemas.microsoft.com/office/drawing/2014/main" id="{9F930021-C9A3-DCBB-04A5-5DA58BB54CF8}"/>
              </a:ext>
            </a:extLst>
          </p:cNvPr>
          <p:cNvSpPr>
            <a:spLocks noChangeArrowheads="1"/>
          </p:cNvSpPr>
          <p:nvPr/>
        </p:nvSpPr>
        <p:spPr bwMode="auto">
          <a:xfrm>
            <a:off x="3969782" y="528638"/>
            <a:ext cx="1031081" cy="1031081"/>
          </a:xfrm>
          <a:prstGeom prst="ellipse">
            <a:avLst/>
          </a:prstGeom>
          <a:solidFill>
            <a:schemeClr val="accent3">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7" name="Oval 7">
            <a:extLst>
              <a:ext uri="{FF2B5EF4-FFF2-40B4-BE49-F238E27FC236}">
                <a16:creationId xmlns:a16="http://schemas.microsoft.com/office/drawing/2014/main" id="{D48DBE79-58AD-25E0-6BCE-AAA772ADD660}"/>
              </a:ext>
            </a:extLst>
          </p:cNvPr>
          <p:cNvSpPr>
            <a:spLocks noChangeArrowheads="1"/>
          </p:cNvSpPr>
          <p:nvPr/>
        </p:nvSpPr>
        <p:spPr bwMode="auto">
          <a:xfrm>
            <a:off x="3969782" y="3583782"/>
            <a:ext cx="1031081" cy="1031081"/>
          </a:xfrm>
          <a:prstGeom prst="ellipse">
            <a:avLst/>
          </a:prstGeom>
          <a:solidFill>
            <a:schemeClr val="accent5"/>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8" name="Oval 8">
            <a:extLst>
              <a:ext uri="{FF2B5EF4-FFF2-40B4-BE49-F238E27FC236}">
                <a16:creationId xmlns:a16="http://schemas.microsoft.com/office/drawing/2014/main" id="{146C9DA7-5DB0-09FE-A1F0-B3F98F993988}"/>
              </a:ext>
            </a:extLst>
          </p:cNvPr>
          <p:cNvSpPr>
            <a:spLocks noChangeArrowheads="1"/>
          </p:cNvSpPr>
          <p:nvPr/>
        </p:nvSpPr>
        <p:spPr bwMode="auto">
          <a:xfrm>
            <a:off x="3969782" y="2055019"/>
            <a:ext cx="1031081" cy="1034654"/>
          </a:xfrm>
          <a:prstGeom prst="ellipse">
            <a:avLst/>
          </a:pr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9" name="Oval 9">
            <a:extLst>
              <a:ext uri="{FF2B5EF4-FFF2-40B4-BE49-F238E27FC236}">
                <a16:creationId xmlns:a16="http://schemas.microsoft.com/office/drawing/2014/main" id="{DFF666F6-8A21-C0C8-23C7-AE7EAAA82B59}"/>
              </a:ext>
            </a:extLst>
          </p:cNvPr>
          <p:cNvSpPr>
            <a:spLocks noChangeArrowheads="1"/>
          </p:cNvSpPr>
          <p:nvPr/>
        </p:nvSpPr>
        <p:spPr bwMode="auto">
          <a:xfrm>
            <a:off x="622935" y="1710929"/>
            <a:ext cx="1716881" cy="1721644"/>
          </a:xfrm>
          <a:prstGeom prst="ellipse">
            <a:avLst/>
          </a:prstGeom>
          <a:solidFill>
            <a:srgbClr val="03A9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 name="Freeform 10">
            <a:extLst>
              <a:ext uri="{FF2B5EF4-FFF2-40B4-BE49-F238E27FC236}">
                <a16:creationId xmlns:a16="http://schemas.microsoft.com/office/drawing/2014/main" id="{1AF1EF1F-A868-C721-52BE-861F44E5B3CF}"/>
              </a:ext>
            </a:extLst>
          </p:cNvPr>
          <p:cNvSpPr>
            <a:spLocks/>
          </p:cNvSpPr>
          <p:nvPr/>
        </p:nvSpPr>
        <p:spPr bwMode="auto">
          <a:xfrm>
            <a:off x="2258853" y="1042987"/>
            <a:ext cx="1625204" cy="863204"/>
          </a:xfrm>
          <a:custGeom>
            <a:avLst/>
            <a:gdLst>
              <a:gd name="T0" fmla="*/ 0 w 1365"/>
              <a:gd name="T1" fmla="*/ 725 h 725"/>
              <a:gd name="T2" fmla="*/ 849 w 1365"/>
              <a:gd name="T3" fmla="*/ 0 h 725"/>
              <a:gd name="T4" fmla="*/ 1365 w 1365"/>
              <a:gd name="T5" fmla="*/ 0 h 725"/>
            </a:gdLst>
            <a:ahLst/>
            <a:cxnLst>
              <a:cxn ang="0">
                <a:pos x="T0" y="T1"/>
              </a:cxn>
              <a:cxn ang="0">
                <a:pos x="T2" y="T3"/>
              </a:cxn>
              <a:cxn ang="0">
                <a:pos x="T4" y="T5"/>
              </a:cxn>
            </a:cxnLst>
            <a:rect l="0" t="0" r="r" b="b"/>
            <a:pathLst>
              <a:path w="1365" h="725">
                <a:moveTo>
                  <a:pt x="0" y="725"/>
                </a:moveTo>
                <a:lnTo>
                  <a:pt x="849" y="0"/>
                </a:lnTo>
                <a:lnTo>
                  <a:pt x="1365" y="0"/>
                </a:ln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1" name="Freeform 11">
            <a:extLst>
              <a:ext uri="{FF2B5EF4-FFF2-40B4-BE49-F238E27FC236}">
                <a16:creationId xmlns:a16="http://schemas.microsoft.com/office/drawing/2014/main" id="{4E2361BC-BAC4-B73D-F9A2-8637F823431F}"/>
              </a:ext>
            </a:extLst>
          </p:cNvPr>
          <p:cNvSpPr>
            <a:spLocks/>
          </p:cNvSpPr>
          <p:nvPr/>
        </p:nvSpPr>
        <p:spPr bwMode="auto">
          <a:xfrm>
            <a:off x="2258853" y="3237310"/>
            <a:ext cx="1625204" cy="863204"/>
          </a:xfrm>
          <a:custGeom>
            <a:avLst/>
            <a:gdLst>
              <a:gd name="T0" fmla="*/ 0 w 1365"/>
              <a:gd name="T1" fmla="*/ 0 h 725"/>
              <a:gd name="T2" fmla="*/ 849 w 1365"/>
              <a:gd name="T3" fmla="*/ 725 h 725"/>
              <a:gd name="T4" fmla="*/ 1365 w 1365"/>
              <a:gd name="T5" fmla="*/ 725 h 725"/>
            </a:gdLst>
            <a:ahLst/>
            <a:cxnLst>
              <a:cxn ang="0">
                <a:pos x="T0" y="T1"/>
              </a:cxn>
              <a:cxn ang="0">
                <a:pos x="T2" y="T3"/>
              </a:cxn>
              <a:cxn ang="0">
                <a:pos x="T4" y="T5"/>
              </a:cxn>
            </a:cxnLst>
            <a:rect l="0" t="0" r="r" b="b"/>
            <a:pathLst>
              <a:path w="1365" h="725">
                <a:moveTo>
                  <a:pt x="0" y="0"/>
                </a:moveTo>
                <a:lnTo>
                  <a:pt x="849" y="725"/>
                </a:lnTo>
                <a:lnTo>
                  <a:pt x="1365" y="725"/>
                </a:ln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2" name="Line 12">
            <a:extLst>
              <a:ext uri="{FF2B5EF4-FFF2-40B4-BE49-F238E27FC236}">
                <a16:creationId xmlns:a16="http://schemas.microsoft.com/office/drawing/2014/main" id="{3B7CCFB1-1B06-DAAC-8AF3-5DF69215CD5E}"/>
              </a:ext>
            </a:extLst>
          </p:cNvPr>
          <p:cNvSpPr>
            <a:spLocks noChangeShapeType="1"/>
          </p:cNvSpPr>
          <p:nvPr/>
        </p:nvSpPr>
        <p:spPr bwMode="auto">
          <a:xfrm>
            <a:off x="2505313" y="2571750"/>
            <a:ext cx="1378744" cy="0"/>
          </a:xfrm>
          <a:prstGeom prst="line">
            <a:avLst/>
          </a:prstGeom>
          <a:noFill/>
          <a:ln w="15875"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3" name="Oval 13">
            <a:extLst>
              <a:ext uri="{FF2B5EF4-FFF2-40B4-BE49-F238E27FC236}">
                <a16:creationId xmlns:a16="http://schemas.microsoft.com/office/drawing/2014/main" id="{2AAE635D-2DF0-393E-E497-F02C7CA885B8}"/>
              </a:ext>
            </a:extLst>
          </p:cNvPr>
          <p:cNvSpPr>
            <a:spLocks noChangeArrowheads="1"/>
          </p:cNvSpPr>
          <p:nvPr/>
        </p:nvSpPr>
        <p:spPr bwMode="auto">
          <a:xfrm>
            <a:off x="2221944" y="1869282"/>
            <a:ext cx="77391" cy="73819"/>
          </a:xfrm>
          <a:prstGeom prst="ellipse">
            <a:avLst/>
          </a:prstGeom>
          <a:solidFill>
            <a:schemeClr val="accent3">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4" name="Oval 14">
            <a:extLst>
              <a:ext uri="{FF2B5EF4-FFF2-40B4-BE49-F238E27FC236}">
                <a16:creationId xmlns:a16="http://schemas.microsoft.com/office/drawing/2014/main" id="{69DD4393-0165-8713-0135-494AA83F7EAD}"/>
              </a:ext>
            </a:extLst>
          </p:cNvPr>
          <p:cNvSpPr>
            <a:spLocks noChangeArrowheads="1"/>
          </p:cNvSpPr>
          <p:nvPr/>
        </p:nvSpPr>
        <p:spPr bwMode="auto">
          <a:xfrm>
            <a:off x="3847147" y="1006079"/>
            <a:ext cx="77391" cy="73819"/>
          </a:xfrm>
          <a:prstGeom prst="ellipse">
            <a:avLst/>
          </a:prstGeom>
          <a:solidFill>
            <a:schemeClr val="accent3">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5" name="Oval 15">
            <a:extLst>
              <a:ext uri="{FF2B5EF4-FFF2-40B4-BE49-F238E27FC236}">
                <a16:creationId xmlns:a16="http://schemas.microsoft.com/office/drawing/2014/main" id="{EDC8BFB4-6C0D-F4D1-6707-018DA1A51E9E}"/>
              </a:ext>
            </a:extLst>
          </p:cNvPr>
          <p:cNvSpPr>
            <a:spLocks noChangeArrowheads="1"/>
          </p:cNvSpPr>
          <p:nvPr/>
        </p:nvSpPr>
        <p:spPr bwMode="auto">
          <a:xfrm>
            <a:off x="3847147" y="2534841"/>
            <a:ext cx="77391" cy="73819"/>
          </a:xfrm>
          <a:prstGeom prst="ellipse">
            <a:avLst/>
          </a:pr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6" name="Oval 16">
            <a:extLst>
              <a:ext uri="{FF2B5EF4-FFF2-40B4-BE49-F238E27FC236}">
                <a16:creationId xmlns:a16="http://schemas.microsoft.com/office/drawing/2014/main" id="{87A85986-2B7B-8572-1E98-0E150C876824}"/>
              </a:ext>
            </a:extLst>
          </p:cNvPr>
          <p:cNvSpPr>
            <a:spLocks noChangeArrowheads="1"/>
          </p:cNvSpPr>
          <p:nvPr/>
        </p:nvSpPr>
        <p:spPr bwMode="auto">
          <a:xfrm>
            <a:off x="3847147" y="4063604"/>
            <a:ext cx="77391" cy="75010"/>
          </a:xfrm>
          <a:prstGeom prst="ellipse">
            <a:avLst/>
          </a:prstGeom>
          <a:solidFill>
            <a:schemeClr val="accent5"/>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7" name="Oval 17">
            <a:extLst>
              <a:ext uri="{FF2B5EF4-FFF2-40B4-BE49-F238E27FC236}">
                <a16:creationId xmlns:a16="http://schemas.microsoft.com/office/drawing/2014/main" id="{5C34EFCD-08B3-4E94-79D6-BAFDF408C98C}"/>
              </a:ext>
            </a:extLst>
          </p:cNvPr>
          <p:cNvSpPr>
            <a:spLocks noChangeArrowheads="1"/>
          </p:cNvSpPr>
          <p:nvPr/>
        </p:nvSpPr>
        <p:spPr bwMode="auto">
          <a:xfrm>
            <a:off x="2467213" y="2534841"/>
            <a:ext cx="77391" cy="73819"/>
          </a:xfrm>
          <a:prstGeom prst="ellipse">
            <a:avLst/>
          </a:pr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8" name="Oval 18">
            <a:extLst>
              <a:ext uri="{FF2B5EF4-FFF2-40B4-BE49-F238E27FC236}">
                <a16:creationId xmlns:a16="http://schemas.microsoft.com/office/drawing/2014/main" id="{74A0BAAA-49F3-53CF-9D0B-5373DF596F87}"/>
              </a:ext>
            </a:extLst>
          </p:cNvPr>
          <p:cNvSpPr>
            <a:spLocks noChangeArrowheads="1"/>
          </p:cNvSpPr>
          <p:nvPr/>
        </p:nvSpPr>
        <p:spPr bwMode="auto">
          <a:xfrm>
            <a:off x="2221944" y="3200400"/>
            <a:ext cx="77391" cy="75010"/>
          </a:xfrm>
          <a:prstGeom prst="ellipse">
            <a:avLst/>
          </a:prstGeom>
          <a:solidFill>
            <a:schemeClr val="accent5"/>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23" name="TextBox 22">
            <a:extLst>
              <a:ext uri="{FF2B5EF4-FFF2-40B4-BE49-F238E27FC236}">
                <a16:creationId xmlns:a16="http://schemas.microsoft.com/office/drawing/2014/main" id="{4D9A6B64-1F66-47BB-19D9-14DA649F9A15}"/>
              </a:ext>
            </a:extLst>
          </p:cNvPr>
          <p:cNvSpPr txBox="1"/>
          <p:nvPr/>
        </p:nvSpPr>
        <p:spPr>
          <a:xfrm>
            <a:off x="874067" y="2033141"/>
            <a:ext cx="1214615" cy="1077218"/>
          </a:xfrm>
          <a:prstGeom prst="rect">
            <a:avLst/>
          </a:prstGeom>
          <a:noFill/>
        </p:spPr>
        <p:txBody>
          <a:bodyPr wrap="square" rtlCol="0">
            <a:spAutoFit/>
          </a:bodyPr>
          <a:lstStyle/>
          <a:p>
            <a:pPr algn="ctr"/>
            <a:r>
              <a:rPr lang="pt-PT" sz="1600" b="1" dirty="0">
                <a:solidFill>
                  <a:schemeClr val="bg1"/>
                </a:solidFill>
                <a:latin typeface="Arial" panose="020B0604020202020204" pitchFamily="34" charset="0"/>
                <a:ea typeface="Times New Roman" panose="02020603050405020304" pitchFamily="18" charset="0"/>
              </a:rPr>
              <a:t>Objeto de Análise: Fossas Sépticas</a:t>
            </a:r>
            <a:endParaRPr lang="pt-BR" sz="1600" dirty="0">
              <a:solidFill>
                <a:schemeClr val="bg1"/>
              </a:solidFill>
              <a:latin typeface="Times New Roman" panose="02020603050405020304" pitchFamily="18" charset="0"/>
              <a:ea typeface="Times New Roman" panose="02020603050405020304" pitchFamily="18" charset="0"/>
            </a:endParaRPr>
          </a:p>
        </p:txBody>
      </p:sp>
      <p:sp>
        <p:nvSpPr>
          <p:cNvPr id="25" name="Text Placeholder 24">
            <a:extLst>
              <a:ext uri="{FF2B5EF4-FFF2-40B4-BE49-F238E27FC236}">
                <a16:creationId xmlns:a16="http://schemas.microsoft.com/office/drawing/2014/main" id="{B62DBB3E-385E-A83F-F855-15A2C771A53C}"/>
              </a:ext>
            </a:extLst>
          </p:cNvPr>
          <p:cNvSpPr>
            <a:spLocks noGrp="1"/>
          </p:cNvSpPr>
          <p:nvPr>
            <p:ph type="body" sz="quarter" idx="11"/>
          </p:nvPr>
        </p:nvSpPr>
        <p:spPr>
          <a:xfrm>
            <a:off x="5033322" y="12444"/>
            <a:ext cx="3905549" cy="726282"/>
          </a:xfrm>
        </p:spPr>
        <p:txBody>
          <a:bodyPr/>
          <a:lstStyle/>
          <a:p>
            <a:pPr lvl="0" algn="just"/>
            <a:r>
              <a:rPr lang="pt-BR" sz="1050" dirty="0"/>
              <a:t>Diante da importância de </a:t>
            </a:r>
            <a:r>
              <a:rPr lang="pt-BR" sz="1050" b="1" dirty="0"/>
              <a:t>ASSEGURAR CONDIÇÕES ADEQUADAS DE SANEAMENTO BÁSICO, PREVENÇÃO DE PROBLEMAS AMBIENTAIS E DE SAÚDE PÚBLICA, A AUSÊNCIA DE UMA SOLUÇÃO EFICIENTE PARA O MANEJO E TRATAMENTO DOS RESÍDUOS SÉPTICOS PODE CAUSAR CONTAMINAÇÃO DO SOLO E LENÇÓIS FREÁTICOS, ALÉM DE GERAR IMPACTOS NEGATIVOS NA SAÚDE DOS MORADORES DEVIDO AO ACÚMULO E EXPOSIÇÃO A AGENTES PATOGÊNICOS</a:t>
            </a:r>
            <a:r>
              <a:rPr lang="pt-BR" sz="1050" dirty="0"/>
              <a:t>. Portanto, é indispensável que a Administração Pública promova a </a:t>
            </a:r>
            <a:r>
              <a:rPr lang="pt-BR" sz="1050" b="1" dirty="0"/>
              <a:t>CONTRATAÇÃO DE UMA SOLUÇÃO QUE VIABILIZE A LIMPEZA REGULAR E TÉCNICA DAS FOSSAS SÉPTICAS</a:t>
            </a:r>
            <a:r>
              <a:rPr lang="pt-BR" sz="1050" dirty="0"/>
              <a:t>, garantindo, assim, a preservação ambiental e o bem-estar da população</a:t>
            </a:r>
            <a:r>
              <a:rPr lang="en-US" sz="1050" dirty="0"/>
              <a:t>. </a:t>
            </a:r>
          </a:p>
          <a:p>
            <a:pPr algn="just"/>
            <a:endParaRPr lang="ru-RU" sz="1050" dirty="0"/>
          </a:p>
        </p:txBody>
      </p:sp>
      <p:sp>
        <p:nvSpPr>
          <p:cNvPr id="21" name="Rectangle 3">
            <a:extLst>
              <a:ext uri="{FF2B5EF4-FFF2-40B4-BE49-F238E27FC236}">
                <a16:creationId xmlns:a16="http://schemas.microsoft.com/office/drawing/2014/main" id="{06C7D9C1-7BC6-0BBA-BADB-E8727DCAAB8C}"/>
              </a:ext>
            </a:extLst>
          </p:cNvPr>
          <p:cNvSpPr>
            <a:spLocks noGrp="1" noChangeArrowheads="1"/>
          </p:cNvSpPr>
          <p:nvPr>
            <p:ph type="body" sz="quarter" idx="14"/>
          </p:nvPr>
        </p:nvSpPr>
        <p:spPr bwMode="auto">
          <a:xfrm flipH="1">
            <a:off x="5089847" y="2534841"/>
            <a:ext cx="3899029" cy="103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68580" tIns="34290" rIns="68580" bIns="34290" numCol="1" anchor="ctr" anchorCtr="0" compatLnSpc="1">
            <a:prstTxWarp prst="textNoShape">
              <a:avLst/>
            </a:prstTxWarp>
            <a:spAutoFit/>
          </a:bodyPr>
          <a:lstStyle/>
          <a:p>
            <a:pPr algn="just" defTabSz="685800" eaLnBrk="0" fontAlgn="base" hangingPunct="0">
              <a:lnSpc>
                <a:spcPct val="100000"/>
              </a:lnSpc>
              <a:spcBef>
                <a:spcPct val="0"/>
              </a:spcBef>
              <a:spcAft>
                <a:spcPct val="0"/>
              </a:spcAft>
              <a:buClrTx/>
              <a:buSzTx/>
            </a:pPr>
            <a:endParaRPr lang="pt-BR" altLang="pt-BR" sz="1050" b="0" dirty="0">
              <a:ea typeface="Open Sans" panose="020B0606030504020204" pitchFamily="34" charset="0"/>
              <a:cs typeface="Open Sans" panose="020B0606030504020204" pitchFamily="34" charset="0"/>
            </a:endParaRPr>
          </a:p>
          <a:p>
            <a:pPr algn="just" defTabSz="685800" eaLnBrk="0" fontAlgn="base" hangingPunct="0">
              <a:lnSpc>
                <a:spcPct val="100000"/>
              </a:lnSpc>
              <a:spcBef>
                <a:spcPct val="0"/>
              </a:spcBef>
              <a:spcAft>
                <a:spcPct val="0"/>
              </a:spcAft>
              <a:buClrTx/>
              <a:buSzTx/>
            </a:pPr>
            <a:r>
              <a:rPr lang="pt-BR" altLang="pt-BR" sz="1050" b="0" dirty="0">
                <a:ea typeface="Open Sans" panose="020B0606030504020204" pitchFamily="34" charset="0"/>
                <a:cs typeface="Open Sans" panose="020B0606030504020204" pitchFamily="34" charset="0"/>
              </a:rPr>
              <a:t>Com base no levantamento das demandas </a:t>
            </a:r>
            <a:r>
              <a:rPr lang="pt-BR" altLang="pt-BR" sz="1050" dirty="0">
                <a:ea typeface="Open Sans" panose="020B0606030504020204" pitchFamily="34" charset="0"/>
                <a:cs typeface="Open Sans" panose="020B0606030504020204" pitchFamily="34" charset="0"/>
              </a:rPr>
              <a:t>ANTERIORES E NA QUANTIDADE DE UNIDADES QUE UTILIZAM FOSSAS SÉPTICAS</a:t>
            </a:r>
            <a:r>
              <a:rPr lang="pt-BR" altLang="pt-BR" sz="1050" b="0" dirty="0">
                <a:ea typeface="Open Sans" panose="020B0606030504020204" pitchFamily="34" charset="0"/>
                <a:cs typeface="Open Sans" panose="020B0606030504020204" pitchFamily="34" charset="0"/>
              </a:rPr>
              <a:t>, estima-se a necessidade de aproximadamente </a:t>
            </a:r>
            <a:r>
              <a:rPr lang="pt-BR" altLang="pt-BR" sz="1050" dirty="0">
                <a:ea typeface="Open Sans" panose="020B0606030504020204" pitchFamily="34" charset="0"/>
                <a:cs typeface="Open Sans" panose="020B0606030504020204" pitchFamily="34" charset="0"/>
              </a:rPr>
              <a:t>10 intervenções mensais</a:t>
            </a:r>
            <a:r>
              <a:rPr lang="pt-BR" altLang="pt-BR" sz="1050" b="0" dirty="0">
                <a:ea typeface="Open Sans" panose="020B0606030504020204" pitchFamily="34" charset="0"/>
                <a:cs typeface="Open Sans" panose="020B0606030504020204" pitchFamily="34" charset="0"/>
              </a:rPr>
              <a:t> para cobrir a demanda regular do município, incluindo zonas rurais e urbanas.</a:t>
            </a:r>
          </a:p>
        </p:txBody>
      </p:sp>
      <p:sp>
        <p:nvSpPr>
          <p:cNvPr id="3" name="CaixaDeTexto 2">
            <a:extLst>
              <a:ext uri="{FF2B5EF4-FFF2-40B4-BE49-F238E27FC236}">
                <a16:creationId xmlns:a16="http://schemas.microsoft.com/office/drawing/2014/main" id="{A31B9963-CE5C-BFF6-B436-BF88B406D2A8}"/>
              </a:ext>
            </a:extLst>
          </p:cNvPr>
          <p:cNvSpPr txBox="1"/>
          <p:nvPr/>
        </p:nvSpPr>
        <p:spPr>
          <a:xfrm>
            <a:off x="3920966" y="782125"/>
            <a:ext cx="1120065" cy="507831"/>
          </a:xfrm>
          <a:prstGeom prst="rect">
            <a:avLst/>
          </a:prstGeom>
          <a:noFill/>
        </p:spPr>
        <p:txBody>
          <a:bodyPr wrap="square">
            <a:spAutoFit/>
          </a:bodyPr>
          <a:lstStyle/>
          <a:p>
            <a:pPr algn="ctr"/>
            <a:r>
              <a:rPr lang="pt-PT" sz="900" b="1" spc="-4" dirty="0">
                <a:latin typeface="Arial" panose="020B0604020202020204" pitchFamily="34" charset="0"/>
                <a:ea typeface="Times New Roman" panose="02020603050405020304" pitchFamily="18" charset="0"/>
              </a:rPr>
              <a:t>NECESSIDADE</a:t>
            </a:r>
            <a:r>
              <a:rPr lang="pt-PT" sz="900" b="1" dirty="0">
                <a:latin typeface="Arial" panose="020B0604020202020204" pitchFamily="34" charset="0"/>
                <a:ea typeface="Times New Roman" panose="02020603050405020304" pitchFamily="18" charset="0"/>
              </a:rPr>
              <a:t> </a:t>
            </a:r>
            <a:r>
              <a:rPr lang="pt-PT" sz="900" b="1" spc="-4" dirty="0">
                <a:latin typeface="Arial" panose="020B0604020202020204" pitchFamily="34" charset="0"/>
                <a:ea typeface="Times New Roman" panose="02020603050405020304" pitchFamily="18" charset="0"/>
              </a:rPr>
              <a:t>DA</a:t>
            </a:r>
            <a:r>
              <a:rPr lang="pt-PT" sz="900" b="1" spc="-34" dirty="0">
                <a:latin typeface="Arial" panose="020B0604020202020204" pitchFamily="34" charset="0"/>
                <a:ea typeface="Times New Roman" panose="02020603050405020304" pitchFamily="18" charset="0"/>
              </a:rPr>
              <a:t> </a:t>
            </a:r>
            <a:r>
              <a:rPr lang="pt-PT" sz="900" b="1" spc="-4" dirty="0">
                <a:latin typeface="Arial" panose="020B0604020202020204" pitchFamily="34" charset="0"/>
                <a:ea typeface="Times New Roman" panose="02020603050405020304" pitchFamily="18" charset="0"/>
              </a:rPr>
              <a:t>CONTRATAÇÃO</a:t>
            </a:r>
            <a:endParaRPr lang="pt-BR" sz="900" dirty="0"/>
          </a:p>
        </p:txBody>
      </p:sp>
      <p:sp>
        <p:nvSpPr>
          <p:cNvPr id="22" name="CaixaDeTexto 21">
            <a:extLst>
              <a:ext uri="{FF2B5EF4-FFF2-40B4-BE49-F238E27FC236}">
                <a16:creationId xmlns:a16="http://schemas.microsoft.com/office/drawing/2014/main" id="{5F266A63-941C-7A66-5E6D-712D2281C238}"/>
              </a:ext>
            </a:extLst>
          </p:cNvPr>
          <p:cNvSpPr txBox="1"/>
          <p:nvPr/>
        </p:nvSpPr>
        <p:spPr>
          <a:xfrm>
            <a:off x="3969782" y="3837856"/>
            <a:ext cx="1076326" cy="473206"/>
          </a:xfrm>
          <a:prstGeom prst="rect">
            <a:avLst/>
          </a:prstGeom>
          <a:noFill/>
        </p:spPr>
        <p:txBody>
          <a:bodyPr wrap="square">
            <a:spAutoFit/>
          </a:bodyPr>
          <a:lstStyle/>
          <a:p>
            <a:pPr algn="ctr">
              <a:buSzPts val="800"/>
              <a:tabLst>
                <a:tab pos="124301" algn="l"/>
              </a:tabLst>
            </a:pPr>
            <a:r>
              <a:rPr lang="pt-PT" sz="825" b="1" spc="-4" dirty="0">
                <a:latin typeface="Arial" panose="020B0604020202020204" pitchFamily="34" charset="0"/>
                <a:ea typeface="Times New Roman" panose="02020603050405020304" pitchFamily="18" charset="0"/>
              </a:rPr>
              <a:t>OBJETO CONSIDERANDO O PROBLEMA</a:t>
            </a:r>
            <a:endParaRPr lang="pt-BR" sz="825" b="1" dirty="0">
              <a:latin typeface="Times New Roman" panose="02020603050405020304" pitchFamily="18" charset="0"/>
              <a:ea typeface="Times New Roman" panose="02020603050405020304" pitchFamily="18" charset="0"/>
            </a:endParaRPr>
          </a:p>
        </p:txBody>
      </p:sp>
      <p:sp>
        <p:nvSpPr>
          <p:cNvPr id="31" name="Rectangle 3">
            <a:extLst>
              <a:ext uri="{FF2B5EF4-FFF2-40B4-BE49-F238E27FC236}">
                <a16:creationId xmlns:a16="http://schemas.microsoft.com/office/drawing/2014/main" id="{02C7A2BB-155B-7277-C20C-35FE18EF8842}"/>
              </a:ext>
            </a:extLst>
          </p:cNvPr>
          <p:cNvSpPr txBox="1">
            <a:spLocks noChangeArrowheads="1"/>
          </p:cNvSpPr>
          <p:nvPr/>
        </p:nvSpPr>
        <p:spPr bwMode="auto">
          <a:xfrm flipH="1">
            <a:off x="5139854" y="3640395"/>
            <a:ext cx="3799017" cy="71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spAutoFit/>
          </a:bodyPr>
          <a:lstStyle>
            <a:lvl1pPr marL="0" indent="0" algn="l" defTabSz="914400" rtl="0" eaLnBrk="1" latinLnBrk="0" hangingPunct="1">
              <a:lnSpc>
                <a:spcPct val="90000"/>
              </a:lnSpc>
              <a:spcBef>
                <a:spcPts val="1000"/>
              </a:spcBef>
              <a:buFont typeface="Arial" panose="020B0604020202020204" pitchFamily="34" charset="0"/>
              <a:buNone/>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eaLnBrk="0" fontAlgn="base" hangingPunct="0">
              <a:lnSpc>
                <a:spcPct val="100000"/>
              </a:lnSpc>
              <a:spcBef>
                <a:spcPct val="0"/>
              </a:spcBef>
              <a:spcAft>
                <a:spcPct val="0"/>
              </a:spcAft>
              <a:buFontTx/>
              <a:buNone/>
            </a:pPr>
            <a:endParaRPr lang="pt-BR" altLang="pt-BR" sz="1050" dirty="0"/>
          </a:p>
          <a:p>
            <a:pPr algn="just" eaLnBrk="0" fontAlgn="base" hangingPunct="0">
              <a:lnSpc>
                <a:spcPct val="100000"/>
              </a:lnSpc>
              <a:spcBef>
                <a:spcPct val="0"/>
              </a:spcBef>
              <a:spcAft>
                <a:spcPct val="0"/>
              </a:spcAft>
            </a:pPr>
            <a:r>
              <a:rPr lang="pt-BR" sz="1050" dirty="0"/>
              <a:t>Serviço de </a:t>
            </a:r>
            <a:r>
              <a:rPr lang="pt-BR" sz="1050" b="1" dirty="0"/>
              <a:t>DESTINAÇÃO CORRETA DEJETOS ATUALMENTE DEPOSITADOS NAS FOSAS </a:t>
            </a:r>
            <a:r>
              <a:rPr lang="pt-BR" sz="1050" dirty="0"/>
              <a:t>existentes nas instalações públicas</a:t>
            </a:r>
            <a:r>
              <a:rPr lang="pt-BR" altLang="pt-BR" sz="1050" dirty="0"/>
              <a:t>.</a:t>
            </a:r>
          </a:p>
        </p:txBody>
      </p:sp>
      <p:sp>
        <p:nvSpPr>
          <p:cNvPr id="34" name="CaixaDeTexto 33">
            <a:extLst>
              <a:ext uri="{FF2B5EF4-FFF2-40B4-BE49-F238E27FC236}">
                <a16:creationId xmlns:a16="http://schemas.microsoft.com/office/drawing/2014/main" id="{CD3318CF-86B9-E885-7B8C-F983E375655B}"/>
              </a:ext>
            </a:extLst>
          </p:cNvPr>
          <p:cNvSpPr txBox="1"/>
          <p:nvPr/>
        </p:nvSpPr>
        <p:spPr>
          <a:xfrm>
            <a:off x="3924537" y="2320119"/>
            <a:ext cx="1076326" cy="600164"/>
          </a:xfrm>
          <a:prstGeom prst="rect">
            <a:avLst/>
          </a:prstGeom>
          <a:noFill/>
        </p:spPr>
        <p:txBody>
          <a:bodyPr wrap="square">
            <a:spAutoFit/>
          </a:bodyPr>
          <a:lstStyle/>
          <a:p>
            <a:pPr algn="ctr">
              <a:buSzPts val="800"/>
              <a:tabLst>
                <a:tab pos="124301" algn="l"/>
              </a:tabLst>
            </a:pPr>
            <a:r>
              <a:rPr lang="pt-PT" sz="825" b="1" spc="-4" dirty="0">
                <a:latin typeface="Arial" panose="020B0604020202020204" pitchFamily="34" charset="0"/>
                <a:ea typeface="Times New Roman" panose="02020603050405020304" pitchFamily="18" charset="0"/>
              </a:rPr>
              <a:t>DEFINIÇÃO</a:t>
            </a:r>
            <a:r>
              <a:rPr lang="pt-PT" sz="825" b="1" spc="4" dirty="0">
                <a:latin typeface="Arial" panose="020B0604020202020204" pitchFamily="34" charset="0"/>
                <a:ea typeface="Times New Roman" panose="02020603050405020304" pitchFamily="18" charset="0"/>
              </a:rPr>
              <a:t> </a:t>
            </a:r>
            <a:r>
              <a:rPr lang="pt-PT" sz="825" b="1" spc="-4" dirty="0">
                <a:latin typeface="Arial" panose="020B0604020202020204" pitchFamily="34" charset="0"/>
                <a:ea typeface="Times New Roman" panose="02020603050405020304" pitchFamily="18" charset="0"/>
              </a:rPr>
              <a:t>DOS</a:t>
            </a:r>
            <a:r>
              <a:rPr lang="pt-PT" sz="825" b="1" spc="4" dirty="0">
                <a:latin typeface="Arial" panose="020B0604020202020204" pitchFamily="34" charset="0"/>
                <a:ea typeface="Times New Roman" panose="02020603050405020304" pitchFamily="18" charset="0"/>
              </a:rPr>
              <a:t> </a:t>
            </a:r>
            <a:r>
              <a:rPr lang="pt-PT" sz="825" b="1" spc="-4" dirty="0">
                <a:latin typeface="Arial" panose="020B0604020202020204" pitchFamily="34" charset="0"/>
                <a:ea typeface="Times New Roman" panose="02020603050405020304" pitchFamily="18" charset="0"/>
              </a:rPr>
              <a:t>ITENS</a:t>
            </a:r>
            <a:r>
              <a:rPr lang="pt-PT" sz="825" b="1" spc="4" dirty="0">
                <a:latin typeface="Arial" panose="020B0604020202020204" pitchFamily="34" charset="0"/>
                <a:ea typeface="Times New Roman" panose="02020603050405020304" pitchFamily="18" charset="0"/>
              </a:rPr>
              <a:t> </a:t>
            </a:r>
            <a:r>
              <a:rPr lang="pt-PT" sz="825" b="1" spc="-4" dirty="0">
                <a:latin typeface="Arial" panose="020B0604020202020204" pitchFamily="34" charset="0"/>
                <a:ea typeface="Times New Roman" panose="02020603050405020304" pitchFamily="18" charset="0"/>
              </a:rPr>
              <a:t>E</a:t>
            </a:r>
            <a:r>
              <a:rPr lang="pt-PT" sz="825" b="1" spc="8" dirty="0">
                <a:latin typeface="Arial" panose="020B0604020202020204" pitchFamily="34" charset="0"/>
                <a:ea typeface="Times New Roman" panose="02020603050405020304" pitchFamily="18" charset="0"/>
              </a:rPr>
              <a:t> </a:t>
            </a:r>
            <a:r>
              <a:rPr lang="pt-PT" sz="825" b="1" spc="-4" dirty="0">
                <a:latin typeface="Arial" panose="020B0604020202020204" pitchFamily="34" charset="0"/>
                <a:ea typeface="Times New Roman" panose="02020603050405020304" pitchFamily="18" charset="0"/>
              </a:rPr>
              <a:t>ESTIMATIVA</a:t>
            </a:r>
            <a:r>
              <a:rPr lang="pt-PT" sz="825" b="1" spc="-30" dirty="0">
                <a:latin typeface="Arial" panose="020B0604020202020204" pitchFamily="34" charset="0"/>
                <a:ea typeface="Times New Roman" panose="02020603050405020304" pitchFamily="18" charset="0"/>
              </a:rPr>
              <a:t> </a:t>
            </a:r>
            <a:r>
              <a:rPr lang="pt-PT" sz="825" b="1" spc="-4" dirty="0">
                <a:latin typeface="Arial" panose="020B0604020202020204" pitchFamily="34" charset="0"/>
                <a:ea typeface="Times New Roman" panose="02020603050405020304" pitchFamily="18" charset="0"/>
              </a:rPr>
              <a:t>DAS</a:t>
            </a:r>
            <a:r>
              <a:rPr lang="pt-PT" sz="825" b="1" spc="4" dirty="0">
                <a:latin typeface="Arial" panose="020B0604020202020204" pitchFamily="34" charset="0"/>
                <a:ea typeface="Times New Roman" panose="02020603050405020304" pitchFamily="18" charset="0"/>
              </a:rPr>
              <a:t> </a:t>
            </a:r>
            <a:r>
              <a:rPr lang="pt-PT" sz="825" b="1" spc="-4" dirty="0">
                <a:latin typeface="Arial" panose="020B0604020202020204" pitchFamily="34" charset="0"/>
                <a:ea typeface="Times New Roman" panose="02020603050405020304" pitchFamily="18" charset="0"/>
              </a:rPr>
              <a:t>QUANTIDADES</a:t>
            </a:r>
            <a:endParaRPr lang="pt-BR" sz="825" b="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0406578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6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8000">
                                          <p:cBhvr additive="base">
                                            <p:cTn id="7" dur="750" fill="hold"/>
                                            <p:tgtEl>
                                              <p:spTgt spid="9"/>
                                            </p:tgtEl>
                                            <p:attrNameLst>
                                              <p:attrName>ppt_x</p:attrName>
                                            </p:attrNameLst>
                                          </p:cBhvr>
                                          <p:tavLst>
                                            <p:tav tm="0">
                                              <p:val>
                                                <p:strVal val="0-#ppt_w/2"/>
                                              </p:val>
                                            </p:tav>
                                            <p:tav tm="100000">
                                              <p:val>
                                                <p:strVal val="#ppt_x"/>
                                              </p:val>
                                            </p:tav>
                                          </p:tavLst>
                                        </p:anim>
                                        <p:anim calcmode="lin" valueType="num" p14:bounceEnd="68000">
                                          <p:cBhvr additive="base">
                                            <p:cTn id="8" dur="7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14:presetBounceEnd="67000">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14:bounceEnd="67000">
                                          <p:cBhvr additive="base">
                                            <p:cTn id="12" dur="1000" fill="hold"/>
                                            <p:tgtEl>
                                              <p:spTgt spid="23"/>
                                            </p:tgtEl>
                                            <p:attrNameLst>
                                              <p:attrName>ppt_x</p:attrName>
                                            </p:attrNameLst>
                                          </p:cBhvr>
                                          <p:tavLst>
                                            <p:tav tm="0">
                                              <p:val>
                                                <p:strVal val="#ppt_x"/>
                                              </p:val>
                                            </p:tav>
                                            <p:tav tm="100000">
                                              <p:val>
                                                <p:strVal val="#ppt_x"/>
                                              </p:val>
                                            </p:tav>
                                          </p:tavLst>
                                        </p:anim>
                                        <p:anim calcmode="lin" valueType="num" p14:bounceEnd="67000">
                                          <p:cBhvr additive="base">
                                            <p:cTn id="13" dur="1000" fill="hold"/>
                                            <p:tgtEl>
                                              <p:spTgt spid="23"/>
                                            </p:tgtEl>
                                            <p:attrNameLst>
                                              <p:attrName>ppt_y</p:attrName>
                                            </p:attrNameLst>
                                          </p:cBhvr>
                                          <p:tavLst>
                                            <p:tav tm="0">
                                              <p:val>
                                                <p:strVal val="1+#ppt_h/2"/>
                                              </p:val>
                                            </p:tav>
                                            <p:tav tm="100000">
                                              <p:val>
                                                <p:strVal val="#ppt_y"/>
                                              </p:val>
                                            </p:tav>
                                          </p:tavLst>
                                        </p:anim>
                                      </p:childTnLst>
                                    </p:cTn>
                                  </p:par>
                                </p:childTnLst>
                              </p:cTn>
                            </p:par>
                            <p:par>
                              <p:cTn id="14" fill="hold">
                                <p:stCondLst>
                                  <p:cond delay="1750"/>
                                </p:stCondLst>
                                <p:childTnLst>
                                  <p:par>
                                    <p:cTn id="15" presetID="53" presetClass="entr" presetSubtype="16"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par>
                              <p:cTn id="20" fill="hold">
                                <p:stCondLst>
                                  <p:cond delay="2250"/>
                                </p:stCondLst>
                                <p:childTnLst>
                                  <p:par>
                                    <p:cTn id="21" presetID="53" presetClass="entr" presetSubtype="16"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childTnLst>
                              </p:cTn>
                            </p:par>
                            <p:par>
                              <p:cTn id="26" fill="hold">
                                <p:stCondLst>
                                  <p:cond delay="2750"/>
                                </p:stCondLst>
                                <p:childTnLst>
                                  <p:par>
                                    <p:cTn id="27" presetID="53" presetClass="entr" presetSubtype="16"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childTnLst>
                              </p:cTn>
                            </p:par>
                            <p:par>
                              <p:cTn id="32" fill="hold">
                                <p:stCondLst>
                                  <p:cond delay="325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par>
                              <p:cTn id="42" fill="hold">
                                <p:stCondLst>
                                  <p:cond delay="3750"/>
                                </p:stCondLst>
                                <p:childTnLst>
                                  <p:par>
                                    <p:cTn id="43" presetID="53" presetClass="entr" presetSubtype="16"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500" fill="hold"/>
                                            <p:tgtEl>
                                              <p:spTgt spid="14"/>
                                            </p:tgtEl>
                                            <p:attrNameLst>
                                              <p:attrName>ppt_w</p:attrName>
                                            </p:attrNameLst>
                                          </p:cBhvr>
                                          <p:tavLst>
                                            <p:tav tm="0">
                                              <p:val>
                                                <p:fltVal val="0"/>
                                              </p:val>
                                            </p:tav>
                                            <p:tav tm="100000">
                                              <p:val>
                                                <p:strVal val="#ppt_w"/>
                                              </p:val>
                                            </p:tav>
                                          </p:tavLst>
                                        </p:anim>
                                        <p:anim calcmode="lin" valueType="num">
                                          <p:cBhvr>
                                            <p:cTn id="51" dur="500" fill="hold"/>
                                            <p:tgtEl>
                                              <p:spTgt spid="14"/>
                                            </p:tgtEl>
                                            <p:attrNameLst>
                                              <p:attrName>ppt_h</p:attrName>
                                            </p:attrNameLst>
                                          </p:cBhvr>
                                          <p:tavLst>
                                            <p:tav tm="0">
                                              <p:val>
                                                <p:fltVal val="0"/>
                                              </p:val>
                                            </p:tav>
                                            <p:tav tm="100000">
                                              <p:val>
                                                <p:strVal val="#ppt_h"/>
                                              </p:val>
                                            </p:tav>
                                          </p:tavLst>
                                        </p:anim>
                                        <p:animEffect transition="in" filter="fade">
                                          <p:cBhvr>
                                            <p:cTn id="52" dur="500"/>
                                            <p:tgtEl>
                                              <p:spTgt spid="14"/>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fltVal val="0"/>
                                              </p:val>
                                            </p:tav>
                                            <p:tav tm="100000">
                                              <p:val>
                                                <p:strVal val="#ppt_h"/>
                                              </p:val>
                                            </p:tav>
                                          </p:tavLst>
                                        </p:anim>
                                        <p:animEffect transition="in" filter="fade">
                                          <p:cBhvr>
                                            <p:cTn id="57" dur="500"/>
                                            <p:tgtEl>
                                              <p:spTgt spid="16"/>
                                            </p:tgtEl>
                                          </p:cBhvr>
                                        </p:animEffect>
                                      </p:childTnLst>
                                    </p:cTn>
                                  </p:par>
                                </p:childTnLst>
                              </p:cTn>
                            </p:par>
                            <p:par>
                              <p:cTn id="58" fill="hold">
                                <p:stCondLst>
                                  <p:cond delay="4250"/>
                                </p:stCondLst>
                                <p:childTnLst>
                                  <p:par>
                                    <p:cTn id="59" presetID="53" presetClass="entr" presetSubtype="16" fill="hold" grpId="0" nodeType="after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500" fill="hold"/>
                                            <p:tgtEl>
                                              <p:spTgt spid="7"/>
                                            </p:tgtEl>
                                            <p:attrNameLst>
                                              <p:attrName>ppt_w</p:attrName>
                                            </p:attrNameLst>
                                          </p:cBhvr>
                                          <p:tavLst>
                                            <p:tav tm="0">
                                              <p:val>
                                                <p:fltVal val="0"/>
                                              </p:val>
                                            </p:tav>
                                            <p:tav tm="100000">
                                              <p:val>
                                                <p:strVal val="#ppt_w"/>
                                              </p:val>
                                            </p:tav>
                                          </p:tavLst>
                                        </p:anim>
                                        <p:anim calcmode="lin" valueType="num">
                                          <p:cBhvr>
                                            <p:cTn id="62" dur="500" fill="hold"/>
                                            <p:tgtEl>
                                              <p:spTgt spid="7"/>
                                            </p:tgtEl>
                                            <p:attrNameLst>
                                              <p:attrName>ppt_h</p:attrName>
                                            </p:attrNameLst>
                                          </p:cBhvr>
                                          <p:tavLst>
                                            <p:tav tm="0">
                                              <p:val>
                                                <p:fltVal val="0"/>
                                              </p:val>
                                            </p:tav>
                                            <p:tav tm="100000">
                                              <p:val>
                                                <p:strVal val="#ppt_h"/>
                                              </p:val>
                                            </p:tav>
                                          </p:tavLst>
                                        </p:anim>
                                        <p:animEffect transition="in" filter="fade">
                                          <p:cBhvr>
                                            <p:cTn id="63" dur="500"/>
                                            <p:tgtEl>
                                              <p:spTgt spid="7"/>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p:cTn id="66" dur="500" fill="hold"/>
                                            <p:tgtEl>
                                              <p:spTgt spid="8"/>
                                            </p:tgtEl>
                                            <p:attrNameLst>
                                              <p:attrName>ppt_w</p:attrName>
                                            </p:attrNameLst>
                                          </p:cBhvr>
                                          <p:tavLst>
                                            <p:tav tm="0">
                                              <p:val>
                                                <p:fltVal val="0"/>
                                              </p:val>
                                            </p:tav>
                                            <p:tav tm="100000">
                                              <p:val>
                                                <p:strVal val="#ppt_w"/>
                                              </p:val>
                                            </p:tav>
                                          </p:tavLst>
                                        </p:anim>
                                        <p:anim calcmode="lin" valueType="num">
                                          <p:cBhvr>
                                            <p:cTn id="67" dur="500" fill="hold"/>
                                            <p:tgtEl>
                                              <p:spTgt spid="8"/>
                                            </p:tgtEl>
                                            <p:attrNameLst>
                                              <p:attrName>ppt_h</p:attrName>
                                            </p:attrNameLst>
                                          </p:cBhvr>
                                          <p:tavLst>
                                            <p:tav tm="0">
                                              <p:val>
                                                <p:fltVal val="0"/>
                                              </p:val>
                                            </p:tav>
                                            <p:tav tm="100000">
                                              <p:val>
                                                <p:strVal val="#ppt_h"/>
                                              </p:val>
                                            </p:tav>
                                          </p:tavLst>
                                        </p:anim>
                                        <p:animEffect transition="in" filter="fade">
                                          <p:cBhvr>
                                            <p:cTn id="68" dur="500"/>
                                            <p:tgtEl>
                                              <p:spTgt spid="8"/>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anim calcmode="lin" valueType="num">
                                          <p:cBhvr>
                                            <p:cTn id="71" dur="500" fill="hold"/>
                                            <p:tgtEl>
                                              <p:spTgt spid="6"/>
                                            </p:tgtEl>
                                            <p:attrNameLst>
                                              <p:attrName>ppt_w</p:attrName>
                                            </p:attrNameLst>
                                          </p:cBhvr>
                                          <p:tavLst>
                                            <p:tav tm="0">
                                              <p:val>
                                                <p:fltVal val="0"/>
                                              </p:val>
                                            </p:tav>
                                            <p:tav tm="100000">
                                              <p:val>
                                                <p:strVal val="#ppt_w"/>
                                              </p:val>
                                            </p:tav>
                                          </p:tavLst>
                                        </p:anim>
                                        <p:anim calcmode="lin" valueType="num">
                                          <p:cBhvr>
                                            <p:cTn id="72" dur="500" fill="hold"/>
                                            <p:tgtEl>
                                              <p:spTgt spid="6"/>
                                            </p:tgtEl>
                                            <p:attrNameLst>
                                              <p:attrName>ppt_h</p:attrName>
                                            </p:attrNameLst>
                                          </p:cBhvr>
                                          <p:tavLst>
                                            <p:tav tm="0">
                                              <p:val>
                                                <p:fltVal val="0"/>
                                              </p:val>
                                            </p:tav>
                                            <p:tav tm="100000">
                                              <p:val>
                                                <p:strVal val="#ppt_h"/>
                                              </p:val>
                                            </p:tav>
                                          </p:tavLst>
                                        </p:anim>
                                        <p:animEffect transition="in" filter="fade">
                                          <p:cBhvr>
                                            <p:cTn id="73" dur="500"/>
                                            <p:tgtEl>
                                              <p:spTgt spid="6"/>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barn(inVertical)">
                                          <p:cBhvr>
                                            <p:cTn id="76" dur="500"/>
                                            <p:tgtEl>
                                              <p:spTgt spid="3"/>
                                            </p:tgtEl>
                                          </p:cBhvr>
                                        </p:animEffect>
                                      </p:childTnLst>
                                    </p:cTn>
                                  </p:par>
                                  <p:par>
                                    <p:cTn id="77" presetID="2" presetClass="entr" presetSubtype="4" fill="hold" grpId="0" nodeType="withEffect">
                                      <p:stCondLst>
                                        <p:cond delay="0"/>
                                      </p:stCondLst>
                                      <p:childTnLst>
                                        <p:set>
                                          <p:cBhvr>
                                            <p:cTn id="78" dur="1" fill="hold">
                                              <p:stCondLst>
                                                <p:cond delay="0"/>
                                              </p:stCondLst>
                                            </p:cTn>
                                            <p:tgtEl>
                                              <p:spTgt spid="22"/>
                                            </p:tgtEl>
                                            <p:attrNameLst>
                                              <p:attrName>style.visibility</p:attrName>
                                            </p:attrNameLst>
                                          </p:cBhvr>
                                          <p:to>
                                            <p:strVal val="visible"/>
                                          </p:to>
                                        </p:set>
                                        <p:anim calcmode="lin" valueType="num">
                                          <p:cBhvr additive="base">
                                            <p:cTn id="79" dur="500" fill="hold"/>
                                            <p:tgtEl>
                                              <p:spTgt spid="22"/>
                                            </p:tgtEl>
                                            <p:attrNameLst>
                                              <p:attrName>ppt_x</p:attrName>
                                            </p:attrNameLst>
                                          </p:cBhvr>
                                          <p:tavLst>
                                            <p:tav tm="0">
                                              <p:val>
                                                <p:strVal val="#ppt_x"/>
                                              </p:val>
                                            </p:tav>
                                            <p:tav tm="100000">
                                              <p:val>
                                                <p:strVal val="#ppt_x"/>
                                              </p:val>
                                            </p:tav>
                                          </p:tavLst>
                                        </p:anim>
                                        <p:anim calcmode="lin" valueType="num">
                                          <p:cBhvr additive="base">
                                            <p:cTn id="80" dur="500" fill="hold"/>
                                            <p:tgtEl>
                                              <p:spTgt spid="22"/>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4"/>
                                            </p:tgtEl>
                                            <p:attrNameLst>
                                              <p:attrName>style.visibility</p:attrName>
                                            </p:attrNameLst>
                                          </p:cBhvr>
                                          <p:to>
                                            <p:strVal val="visible"/>
                                          </p:to>
                                        </p:set>
                                        <p:anim calcmode="lin" valueType="num">
                                          <p:cBhvr additive="base">
                                            <p:cTn id="83" dur="500" fill="hold"/>
                                            <p:tgtEl>
                                              <p:spTgt spid="34"/>
                                            </p:tgtEl>
                                            <p:attrNameLst>
                                              <p:attrName>ppt_x</p:attrName>
                                            </p:attrNameLst>
                                          </p:cBhvr>
                                          <p:tavLst>
                                            <p:tav tm="0">
                                              <p:val>
                                                <p:strVal val="#ppt_x"/>
                                              </p:val>
                                            </p:tav>
                                            <p:tav tm="100000">
                                              <p:val>
                                                <p:strVal val="#ppt_x"/>
                                              </p:val>
                                            </p:tav>
                                          </p:tavLst>
                                        </p:anim>
                                        <p:anim calcmode="lin" valueType="num">
                                          <p:cBhvr additive="base">
                                            <p:cTn id="8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2" fill="hold" grpId="0" nodeType="clickEffect">
                                      <p:stCondLst>
                                        <p:cond delay="0"/>
                                      </p:stCondLst>
                                      <p:childTnLst>
                                        <p:set>
                                          <p:cBhvr>
                                            <p:cTn id="88" dur="1" fill="hold">
                                              <p:stCondLst>
                                                <p:cond delay="0"/>
                                              </p:stCondLst>
                                            </p:cTn>
                                            <p:tgtEl>
                                              <p:spTgt spid="25">
                                                <p:txEl>
                                                  <p:pRg st="0" end="0"/>
                                                </p:txEl>
                                              </p:spTgt>
                                            </p:tgtEl>
                                            <p:attrNameLst>
                                              <p:attrName>style.visibility</p:attrName>
                                            </p:attrNameLst>
                                          </p:cBhvr>
                                          <p:to>
                                            <p:strVal val="visible"/>
                                          </p:to>
                                        </p:set>
                                        <p:anim calcmode="lin" valueType="num">
                                          <p:cBhvr additive="base">
                                            <p:cTn id="89" dur="50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90"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21">
                                                <p:txEl>
                                                  <p:pRg st="1" end="1"/>
                                                </p:txEl>
                                              </p:spTgt>
                                            </p:tgtEl>
                                            <p:attrNameLst>
                                              <p:attrName>style.visibility</p:attrName>
                                            </p:attrNameLst>
                                          </p:cBhvr>
                                          <p:to>
                                            <p:strVal val="visible"/>
                                          </p:to>
                                        </p:set>
                                        <p:anim calcmode="lin" valueType="num">
                                          <p:cBhvr additive="base">
                                            <p:cTn id="95"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31"/>
                                            </p:tgtEl>
                                            <p:attrNameLst>
                                              <p:attrName>style.visibility</p:attrName>
                                            </p:attrNameLst>
                                          </p:cBhvr>
                                          <p:to>
                                            <p:strVal val="visible"/>
                                          </p:to>
                                        </p:set>
                                        <p:anim calcmode="lin" valueType="num">
                                          <p:cBhvr additive="base">
                                            <p:cTn id="101" dur="500" fill="hold"/>
                                            <p:tgtEl>
                                              <p:spTgt spid="31"/>
                                            </p:tgtEl>
                                            <p:attrNameLst>
                                              <p:attrName>ppt_x</p:attrName>
                                            </p:attrNameLst>
                                          </p:cBhvr>
                                          <p:tavLst>
                                            <p:tav tm="0">
                                              <p:val>
                                                <p:strVal val="#ppt_x"/>
                                              </p:val>
                                            </p:tav>
                                            <p:tav tm="100000">
                                              <p:val>
                                                <p:strVal val="#ppt_x"/>
                                              </p:val>
                                            </p:tav>
                                          </p:tavLst>
                                        </p:anim>
                                        <p:anim calcmode="lin" valueType="num">
                                          <p:cBhvr additive="base">
                                            <p:cTn id="10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23" grpId="0"/>
          <p:bldP spid="25" grpId="0" build="p"/>
          <p:bldP spid="21" grpId="0" build="p"/>
          <p:bldP spid="3" grpId="0"/>
          <p:bldP spid="22" grpId="0"/>
          <p:bldP spid="31" grpId="0"/>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1000" fill="hold"/>
                                            <p:tgtEl>
                                              <p:spTgt spid="23"/>
                                            </p:tgtEl>
                                            <p:attrNameLst>
                                              <p:attrName>ppt_x</p:attrName>
                                            </p:attrNameLst>
                                          </p:cBhvr>
                                          <p:tavLst>
                                            <p:tav tm="0">
                                              <p:val>
                                                <p:strVal val="#ppt_x"/>
                                              </p:val>
                                            </p:tav>
                                            <p:tav tm="100000">
                                              <p:val>
                                                <p:strVal val="#ppt_x"/>
                                              </p:val>
                                            </p:tav>
                                          </p:tavLst>
                                        </p:anim>
                                        <p:anim calcmode="lin" valueType="num">
                                          <p:cBhvr additive="base">
                                            <p:cTn id="13" dur="1000" fill="hold"/>
                                            <p:tgtEl>
                                              <p:spTgt spid="23"/>
                                            </p:tgtEl>
                                            <p:attrNameLst>
                                              <p:attrName>ppt_y</p:attrName>
                                            </p:attrNameLst>
                                          </p:cBhvr>
                                          <p:tavLst>
                                            <p:tav tm="0">
                                              <p:val>
                                                <p:strVal val="1+#ppt_h/2"/>
                                              </p:val>
                                            </p:tav>
                                            <p:tav tm="100000">
                                              <p:val>
                                                <p:strVal val="#ppt_y"/>
                                              </p:val>
                                            </p:tav>
                                          </p:tavLst>
                                        </p:anim>
                                      </p:childTnLst>
                                    </p:cTn>
                                  </p:par>
                                </p:childTnLst>
                              </p:cTn>
                            </p:par>
                            <p:par>
                              <p:cTn id="14" fill="hold">
                                <p:stCondLst>
                                  <p:cond delay="1750"/>
                                </p:stCondLst>
                                <p:childTnLst>
                                  <p:par>
                                    <p:cTn id="15" presetID="53" presetClass="entr" presetSubtype="16"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par>
                              <p:cTn id="20" fill="hold">
                                <p:stCondLst>
                                  <p:cond delay="2250"/>
                                </p:stCondLst>
                                <p:childTnLst>
                                  <p:par>
                                    <p:cTn id="21" presetID="53" presetClass="entr" presetSubtype="16"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childTnLst>
                              </p:cTn>
                            </p:par>
                            <p:par>
                              <p:cTn id="26" fill="hold">
                                <p:stCondLst>
                                  <p:cond delay="2750"/>
                                </p:stCondLst>
                                <p:childTnLst>
                                  <p:par>
                                    <p:cTn id="27" presetID="53" presetClass="entr" presetSubtype="16"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childTnLst>
                              </p:cTn>
                            </p:par>
                            <p:par>
                              <p:cTn id="32" fill="hold">
                                <p:stCondLst>
                                  <p:cond delay="325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par>
                              <p:cTn id="42" fill="hold">
                                <p:stCondLst>
                                  <p:cond delay="3750"/>
                                </p:stCondLst>
                                <p:childTnLst>
                                  <p:par>
                                    <p:cTn id="43" presetID="53" presetClass="entr" presetSubtype="16"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500" fill="hold"/>
                                            <p:tgtEl>
                                              <p:spTgt spid="14"/>
                                            </p:tgtEl>
                                            <p:attrNameLst>
                                              <p:attrName>ppt_w</p:attrName>
                                            </p:attrNameLst>
                                          </p:cBhvr>
                                          <p:tavLst>
                                            <p:tav tm="0">
                                              <p:val>
                                                <p:fltVal val="0"/>
                                              </p:val>
                                            </p:tav>
                                            <p:tav tm="100000">
                                              <p:val>
                                                <p:strVal val="#ppt_w"/>
                                              </p:val>
                                            </p:tav>
                                          </p:tavLst>
                                        </p:anim>
                                        <p:anim calcmode="lin" valueType="num">
                                          <p:cBhvr>
                                            <p:cTn id="51" dur="500" fill="hold"/>
                                            <p:tgtEl>
                                              <p:spTgt spid="14"/>
                                            </p:tgtEl>
                                            <p:attrNameLst>
                                              <p:attrName>ppt_h</p:attrName>
                                            </p:attrNameLst>
                                          </p:cBhvr>
                                          <p:tavLst>
                                            <p:tav tm="0">
                                              <p:val>
                                                <p:fltVal val="0"/>
                                              </p:val>
                                            </p:tav>
                                            <p:tav tm="100000">
                                              <p:val>
                                                <p:strVal val="#ppt_h"/>
                                              </p:val>
                                            </p:tav>
                                          </p:tavLst>
                                        </p:anim>
                                        <p:animEffect transition="in" filter="fade">
                                          <p:cBhvr>
                                            <p:cTn id="52" dur="500"/>
                                            <p:tgtEl>
                                              <p:spTgt spid="14"/>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fltVal val="0"/>
                                              </p:val>
                                            </p:tav>
                                            <p:tav tm="100000">
                                              <p:val>
                                                <p:strVal val="#ppt_h"/>
                                              </p:val>
                                            </p:tav>
                                          </p:tavLst>
                                        </p:anim>
                                        <p:animEffect transition="in" filter="fade">
                                          <p:cBhvr>
                                            <p:cTn id="57" dur="500"/>
                                            <p:tgtEl>
                                              <p:spTgt spid="16"/>
                                            </p:tgtEl>
                                          </p:cBhvr>
                                        </p:animEffect>
                                      </p:childTnLst>
                                    </p:cTn>
                                  </p:par>
                                </p:childTnLst>
                              </p:cTn>
                            </p:par>
                            <p:par>
                              <p:cTn id="58" fill="hold">
                                <p:stCondLst>
                                  <p:cond delay="4250"/>
                                </p:stCondLst>
                                <p:childTnLst>
                                  <p:par>
                                    <p:cTn id="59" presetID="53" presetClass="entr" presetSubtype="16" fill="hold" grpId="0" nodeType="after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500" fill="hold"/>
                                            <p:tgtEl>
                                              <p:spTgt spid="7"/>
                                            </p:tgtEl>
                                            <p:attrNameLst>
                                              <p:attrName>ppt_w</p:attrName>
                                            </p:attrNameLst>
                                          </p:cBhvr>
                                          <p:tavLst>
                                            <p:tav tm="0">
                                              <p:val>
                                                <p:fltVal val="0"/>
                                              </p:val>
                                            </p:tav>
                                            <p:tav tm="100000">
                                              <p:val>
                                                <p:strVal val="#ppt_w"/>
                                              </p:val>
                                            </p:tav>
                                          </p:tavLst>
                                        </p:anim>
                                        <p:anim calcmode="lin" valueType="num">
                                          <p:cBhvr>
                                            <p:cTn id="62" dur="500" fill="hold"/>
                                            <p:tgtEl>
                                              <p:spTgt spid="7"/>
                                            </p:tgtEl>
                                            <p:attrNameLst>
                                              <p:attrName>ppt_h</p:attrName>
                                            </p:attrNameLst>
                                          </p:cBhvr>
                                          <p:tavLst>
                                            <p:tav tm="0">
                                              <p:val>
                                                <p:fltVal val="0"/>
                                              </p:val>
                                            </p:tav>
                                            <p:tav tm="100000">
                                              <p:val>
                                                <p:strVal val="#ppt_h"/>
                                              </p:val>
                                            </p:tav>
                                          </p:tavLst>
                                        </p:anim>
                                        <p:animEffect transition="in" filter="fade">
                                          <p:cBhvr>
                                            <p:cTn id="63" dur="500"/>
                                            <p:tgtEl>
                                              <p:spTgt spid="7"/>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p:cTn id="66" dur="500" fill="hold"/>
                                            <p:tgtEl>
                                              <p:spTgt spid="8"/>
                                            </p:tgtEl>
                                            <p:attrNameLst>
                                              <p:attrName>ppt_w</p:attrName>
                                            </p:attrNameLst>
                                          </p:cBhvr>
                                          <p:tavLst>
                                            <p:tav tm="0">
                                              <p:val>
                                                <p:fltVal val="0"/>
                                              </p:val>
                                            </p:tav>
                                            <p:tav tm="100000">
                                              <p:val>
                                                <p:strVal val="#ppt_w"/>
                                              </p:val>
                                            </p:tav>
                                          </p:tavLst>
                                        </p:anim>
                                        <p:anim calcmode="lin" valueType="num">
                                          <p:cBhvr>
                                            <p:cTn id="67" dur="500" fill="hold"/>
                                            <p:tgtEl>
                                              <p:spTgt spid="8"/>
                                            </p:tgtEl>
                                            <p:attrNameLst>
                                              <p:attrName>ppt_h</p:attrName>
                                            </p:attrNameLst>
                                          </p:cBhvr>
                                          <p:tavLst>
                                            <p:tav tm="0">
                                              <p:val>
                                                <p:fltVal val="0"/>
                                              </p:val>
                                            </p:tav>
                                            <p:tav tm="100000">
                                              <p:val>
                                                <p:strVal val="#ppt_h"/>
                                              </p:val>
                                            </p:tav>
                                          </p:tavLst>
                                        </p:anim>
                                        <p:animEffect transition="in" filter="fade">
                                          <p:cBhvr>
                                            <p:cTn id="68" dur="500"/>
                                            <p:tgtEl>
                                              <p:spTgt spid="8"/>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anim calcmode="lin" valueType="num">
                                          <p:cBhvr>
                                            <p:cTn id="71" dur="500" fill="hold"/>
                                            <p:tgtEl>
                                              <p:spTgt spid="6"/>
                                            </p:tgtEl>
                                            <p:attrNameLst>
                                              <p:attrName>ppt_w</p:attrName>
                                            </p:attrNameLst>
                                          </p:cBhvr>
                                          <p:tavLst>
                                            <p:tav tm="0">
                                              <p:val>
                                                <p:fltVal val="0"/>
                                              </p:val>
                                            </p:tav>
                                            <p:tav tm="100000">
                                              <p:val>
                                                <p:strVal val="#ppt_w"/>
                                              </p:val>
                                            </p:tav>
                                          </p:tavLst>
                                        </p:anim>
                                        <p:anim calcmode="lin" valueType="num">
                                          <p:cBhvr>
                                            <p:cTn id="72" dur="500" fill="hold"/>
                                            <p:tgtEl>
                                              <p:spTgt spid="6"/>
                                            </p:tgtEl>
                                            <p:attrNameLst>
                                              <p:attrName>ppt_h</p:attrName>
                                            </p:attrNameLst>
                                          </p:cBhvr>
                                          <p:tavLst>
                                            <p:tav tm="0">
                                              <p:val>
                                                <p:fltVal val="0"/>
                                              </p:val>
                                            </p:tav>
                                            <p:tav tm="100000">
                                              <p:val>
                                                <p:strVal val="#ppt_h"/>
                                              </p:val>
                                            </p:tav>
                                          </p:tavLst>
                                        </p:anim>
                                        <p:animEffect transition="in" filter="fade">
                                          <p:cBhvr>
                                            <p:cTn id="73" dur="500"/>
                                            <p:tgtEl>
                                              <p:spTgt spid="6"/>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barn(inVertical)">
                                          <p:cBhvr>
                                            <p:cTn id="76" dur="500"/>
                                            <p:tgtEl>
                                              <p:spTgt spid="3"/>
                                            </p:tgtEl>
                                          </p:cBhvr>
                                        </p:animEffect>
                                      </p:childTnLst>
                                    </p:cTn>
                                  </p:par>
                                  <p:par>
                                    <p:cTn id="77" presetID="2" presetClass="entr" presetSubtype="4" fill="hold" grpId="0" nodeType="withEffect">
                                      <p:stCondLst>
                                        <p:cond delay="0"/>
                                      </p:stCondLst>
                                      <p:childTnLst>
                                        <p:set>
                                          <p:cBhvr>
                                            <p:cTn id="78" dur="1" fill="hold">
                                              <p:stCondLst>
                                                <p:cond delay="0"/>
                                              </p:stCondLst>
                                            </p:cTn>
                                            <p:tgtEl>
                                              <p:spTgt spid="22"/>
                                            </p:tgtEl>
                                            <p:attrNameLst>
                                              <p:attrName>style.visibility</p:attrName>
                                            </p:attrNameLst>
                                          </p:cBhvr>
                                          <p:to>
                                            <p:strVal val="visible"/>
                                          </p:to>
                                        </p:set>
                                        <p:anim calcmode="lin" valueType="num">
                                          <p:cBhvr additive="base">
                                            <p:cTn id="79" dur="500" fill="hold"/>
                                            <p:tgtEl>
                                              <p:spTgt spid="22"/>
                                            </p:tgtEl>
                                            <p:attrNameLst>
                                              <p:attrName>ppt_x</p:attrName>
                                            </p:attrNameLst>
                                          </p:cBhvr>
                                          <p:tavLst>
                                            <p:tav tm="0">
                                              <p:val>
                                                <p:strVal val="#ppt_x"/>
                                              </p:val>
                                            </p:tav>
                                            <p:tav tm="100000">
                                              <p:val>
                                                <p:strVal val="#ppt_x"/>
                                              </p:val>
                                            </p:tav>
                                          </p:tavLst>
                                        </p:anim>
                                        <p:anim calcmode="lin" valueType="num">
                                          <p:cBhvr additive="base">
                                            <p:cTn id="80" dur="500" fill="hold"/>
                                            <p:tgtEl>
                                              <p:spTgt spid="22"/>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4"/>
                                            </p:tgtEl>
                                            <p:attrNameLst>
                                              <p:attrName>style.visibility</p:attrName>
                                            </p:attrNameLst>
                                          </p:cBhvr>
                                          <p:to>
                                            <p:strVal val="visible"/>
                                          </p:to>
                                        </p:set>
                                        <p:anim calcmode="lin" valueType="num">
                                          <p:cBhvr additive="base">
                                            <p:cTn id="83" dur="500" fill="hold"/>
                                            <p:tgtEl>
                                              <p:spTgt spid="34"/>
                                            </p:tgtEl>
                                            <p:attrNameLst>
                                              <p:attrName>ppt_x</p:attrName>
                                            </p:attrNameLst>
                                          </p:cBhvr>
                                          <p:tavLst>
                                            <p:tav tm="0">
                                              <p:val>
                                                <p:strVal val="#ppt_x"/>
                                              </p:val>
                                            </p:tav>
                                            <p:tav tm="100000">
                                              <p:val>
                                                <p:strVal val="#ppt_x"/>
                                              </p:val>
                                            </p:tav>
                                          </p:tavLst>
                                        </p:anim>
                                        <p:anim calcmode="lin" valueType="num">
                                          <p:cBhvr additive="base">
                                            <p:cTn id="8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2" fill="hold" grpId="0" nodeType="clickEffect">
                                      <p:stCondLst>
                                        <p:cond delay="0"/>
                                      </p:stCondLst>
                                      <p:childTnLst>
                                        <p:set>
                                          <p:cBhvr>
                                            <p:cTn id="88" dur="1" fill="hold">
                                              <p:stCondLst>
                                                <p:cond delay="0"/>
                                              </p:stCondLst>
                                            </p:cTn>
                                            <p:tgtEl>
                                              <p:spTgt spid="25">
                                                <p:txEl>
                                                  <p:pRg st="0" end="0"/>
                                                </p:txEl>
                                              </p:spTgt>
                                            </p:tgtEl>
                                            <p:attrNameLst>
                                              <p:attrName>style.visibility</p:attrName>
                                            </p:attrNameLst>
                                          </p:cBhvr>
                                          <p:to>
                                            <p:strVal val="visible"/>
                                          </p:to>
                                        </p:set>
                                        <p:anim calcmode="lin" valueType="num">
                                          <p:cBhvr additive="base">
                                            <p:cTn id="89" dur="50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90"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21">
                                                <p:txEl>
                                                  <p:pRg st="1" end="1"/>
                                                </p:txEl>
                                              </p:spTgt>
                                            </p:tgtEl>
                                            <p:attrNameLst>
                                              <p:attrName>style.visibility</p:attrName>
                                            </p:attrNameLst>
                                          </p:cBhvr>
                                          <p:to>
                                            <p:strVal val="visible"/>
                                          </p:to>
                                        </p:set>
                                        <p:anim calcmode="lin" valueType="num">
                                          <p:cBhvr additive="base">
                                            <p:cTn id="95"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31"/>
                                            </p:tgtEl>
                                            <p:attrNameLst>
                                              <p:attrName>style.visibility</p:attrName>
                                            </p:attrNameLst>
                                          </p:cBhvr>
                                          <p:to>
                                            <p:strVal val="visible"/>
                                          </p:to>
                                        </p:set>
                                        <p:anim calcmode="lin" valueType="num">
                                          <p:cBhvr additive="base">
                                            <p:cTn id="101" dur="500" fill="hold"/>
                                            <p:tgtEl>
                                              <p:spTgt spid="31"/>
                                            </p:tgtEl>
                                            <p:attrNameLst>
                                              <p:attrName>ppt_x</p:attrName>
                                            </p:attrNameLst>
                                          </p:cBhvr>
                                          <p:tavLst>
                                            <p:tav tm="0">
                                              <p:val>
                                                <p:strVal val="#ppt_x"/>
                                              </p:val>
                                            </p:tav>
                                            <p:tav tm="100000">
                                              <p:val>
                                                <p:strVal val="#ppt_x"/>
                                              </p:val>
                                            </p:tav>
                                          </p:tavLst>
                                        </p:anim>
                                        <p:anim calcmode="lin" valueType="num">
                                          <p:cBhvr additive="base">
                                            <p:cTn id="10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23" grpId="0"/>
          <p:bldP spid="25" grpId="0" build="p"/>
          <p:bldP spid="21" grpId="0" build="p"/>
          <p:bldP spid="3" grpId="0"/>
          <p:bldP spid="22" grpId="0"/>
          <p:bldP spid="31" grpId="0"/>
          <p:bldP spid="34"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A7E1D-B01D-54E6-C470-EDE97FCFDFAB}"/>
            </a:ext>
          </a:extLst>
        </p:cNvPr>
        <p:cNvGrpSpPr/>
        <p:nvPr/>
      </p:nvGrpSpPr>
      <p:grpSpPr>
        <a:xfrm>
          <a:off x="0" y="0"/>
          <a:ext cx="0" cy="0"/>
          <a:chOff x="0" y="0"/>
          <a:chExt cx="0" cy="0"/>
        </a:xfrm>
      </p:grpSpPr>
      <p:sp>
        <p:nvSpPr>
          <p:cNvPr id="8" name="Oval 8">
            <a:extLst>
              <a:ext uri="{FF2B5EF4-FFF2-40B4-BE49-F238E27FC236}">
                <a16:creationId xmlns:a16="http://schemas.microsoft.com/office/drawing/2014/main" id="{E9D94AE0-5F29-63C4-20CC-3D61553F4857}"/>
              </a:ext>
            </a:extLst>
          </p:cNvPr>
          <p:cNvSpPr>
            <a:spLocks noChangeArrowheads="1"/>
          </p:cNvSpPr>
          <p:nvPr/>
        </p:nvSpPr>
        <p:spPr bwMode="auto">
          <a:xfrm>
            <a:off x="3500108" y="1828143"/>
            <a:ext cx="2019584" cy="1840554"/>
          </a:xfrm>
          <a:prstGeom prst="ellipse">
            <a:avLst/>
          </a:prstGeom>
          <a:solidFill>
            <a:srgbClr val="0070C0"/>
          </a:solidFill>
          <a:ln>
            <a:noFill/>
          </a:ln>
        </p:spPr>
        <p:txBody>
          <a:bodyPr vert="horz" wrap="square" lIns="68580" tIns="34290" rIns="68580" bIns="34290" numCol="1" anchor="t" anchorCtr="0" compatLnSpc="1">
            <a:prstTxWarp prst="textNoShape">
              <a:avLst/>
            </a:prstTxWarp>
          </a:bodyPr>
          <a:lstStyle/>
          <a:p>
            <a:endParaRPr lang="ru-RU" sz="1050" dirty="0"/>
          </a:p>
        </p:txBody>
      </p:sp>
      <p:sp>
        <p:nvSpPr>
          <p:cNvPr id="18" name="Freeform 18">
            <a:extLst>
              <a:ext uri="{FF2B5EF4-FFF2-40B4-BE49-F238E27FC236}">
                <a16:creationId xmlns:a16="http://schemas.microsoft.com/office/drawing/2014/main" id="{DF30BA04-B502-6C48-36E8-3B4744709390}"/>
              </a:ext>
            </a:extLst>
          </p:cNvPr>
          <p:cNvSpPr>
            <a:spLocks noEditPoints="1"/>
          </p:cNvSpPr>
          <p:nvPr/>
        </p:nvSpPr>
        <p:spPr bwMode="auto">
          <a:xfrm>
            <a:off x="4210457" y="2407306"/>
            <a:ext cx="598885" cy="682228"/>
          </a:xfrm>
          <a:custGeom>
            <a:avLst/>
            <a:gdLst>
              <a:gd name="T0" fmla="*/ 67 w 210"/>
              <a:gd name="T1" fmla="*/ 186 h 239"/>
              <a:gd name="T2" fmla="*/ 50 w 210"/>
              <a:gd name="T3" fmla="*/ 143 h 239"/>
              <a:gd name="T4" fmla="*/ 39 w 210"/>
              <a:gd name="T5" fmla="*/ 107 h 239"/>
              <a:gd name="T6" fmla="*/ 105 w 210"/>
              <a:gd name="T7" fmla="*/ 41 h 239"/>
              <a:gd name="T8" fmla="*/ 171 w 210"/>
              <a:gd name="T9" fmla="*/ 107 h 239"/>
              <a:gd name="T10" fmla="*/ 160 w 210"/>
              <a:gd name="T11" fmla="*/ 143 h 239"/>
              <a:gd name="T12" fmla="*/ 143 w 210"/>
              <a:gd name="T13" fmla="*/ 178 h 239"/>
              <a:gd name="T14" fmla="*/ 105 w 210"/>
              <a:gd name="T15" fmla="*/ 66 h 239"/>
              <a:gd name="T16" fmla="*/ 66 w 210"/>
              <a:gd name="T17" fmla="*/ 106 h 239"/>
              <a:gd name="T18" fmla="*/ 105 w 210"/>
              <a:gd name="T19" fmla="*/ 145 h 239"/>
              <a:gd name="T20" fmla="*/ 144 w 210"/>
              <a:gd name="T21" fmla="*/ 106 h 239"/>
              <a:gd name="T22" fmla="*/ 105 w 210"/>
              <a:gd name="T23" fmla="*/ 66 h 239"/>
              <a:gd name="T24" fmla="*/ 90 w 210"/>
              <a:gd name="T25" fmla="*/ 112 h 239"/>
              <a:gd name="T26" fmla="*/ 101 w 210"/>
              <a:gd name="T27" fmla="*/ 126 h 239"/>
              <a:gd name="T28" fmla="*/ 120 w 210"/>
              <a:gd name="T29" fmla="*/ 93 h 239"/>
              <a:gd name="T30" fmla="*/ 105 w 210"/>
              <a:gd name="T31" fmla="*/ 20 h 239"/>
              <a:gd name="T32" fmla="*/ 105 w 210"/>
              <a:gd name="T33" fmla="*/ 0 h 239"/>
              <a:gd name="T34" fmla="*/ 63 w 210"/>
              <a:gd name="T35" fmla="*/ 32 h 239"/>
              <a:gd name="T36" fmla="*/ 52 w 210"/>
              <a:gd name="T37" fmla="*/ 14 h 239"/>
              <a:gd name="T38" fmla="*/ 14 w 210"/>
              <a:gd name="T39" fmla="*/ 53 h 239"/>
              <a:gd name="T40" fmla="*/ 31 w 210"/>
              <a:gd name="T41" fmla="*/ 63 h 239"/>
              <a:gd name="T42" fmla="*/ 0 w 210"/>
              <a:gd name="T43" fmla="*/ 106 h 239"/>
              <a:gd name="T44" fmla="*/ 20 w 210"/>
              <a:gd name="T45" fmla="*/ 106 h 239"/>
              <a:gd name="T46" fmla="*/ 158 w 210"/>
              <a:gd name="T47" fmla="*/ 14 h 239"/>
              <a:gd name="T48" fmla="*/ 147 w 210"/>
              <a:gd name="T49" fmla="*/ 32 h 239"/>
              <a:gd name="T50" fmla="*/ 196 w 210"/>
              <a:gd name="T51" fmla="*/ 53 h 239"/>
              <a:gd name="T52" fmla="*/ 179 w 210"/>
              <a:gd name="T53" fmla="*/ 63 h 239"/>
              <a:gd name="T54" fmla="*/ 190 w 210"/>
              <a:gd name="T55" fmla="*/ 106 h 239"/>
              <a:gd name="T56" fmla="*/ 210 w 210"/>
              <a:gd name="T57" fmla="*/ 106 h 239"/>
              <a:gd name="T58" fmla="*/ 129 w 210"/>
              <a:gd name="T59" fmla="*/ 191 h 239"/>
              <a:gd name="T60" fmla="*/ 77 w 210"/>
              <a:gd name="T61" fmla="*/ 206 h 239"/>
              <a:gd name="T62" fmla="*/ 71 w 210"/>
              <a:gd name="T63" fmla="*/ 214 h 239"/>
              <a:gd name="T64" fmla="*/ 79 w 210"/>
              <a:gd name="T65" fmla="*/ 223 h 239"/>
              <a:gd name="T66" fmla="*/ 83 w 210"/>
              <a:gd name="T67" fmla="*/ 222 h 239"/>
              <a:gd name="T68" fmla="*/ 128 w 210"/>
              <a:gd name="T69" fmla="*/ 209 h 239"/>
              <a:gd name="T70" fmla="*/ 129 w 210"/>
              <a:gd name="T71" fmla="*/ 209 h 239"/>
              <a:gd name="T72" fmla="*/ 131 w 210"/>
              <a:gd name="T73" fmla="*/ 209 h 239"/>
              <a:gd name="T74" fmla="*/ 139 w 210"/>
              <a:gd name="T75" fmla="*/ 218 h 239"/>
              <a:gd name="T76" fmla="*/ 134 w 210"/>
              <a:gd name="T77" fmla="*/ 226 h 239"/>
              <a:gd name="T78" fmla="*/ 89 w 210"/>
              <a:gd name="T79" fmla="*/ 23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0" h="239">
                <a:moveTo>
                  <a:pt x="67" y="186"/>
                </a:moveTo>
                <a:cubicBezTo>
                  <a:pt x="68" y="175"/>
                  <a:pt x="64" y="165"/>
                  <a:pt x="50" y="143"/>
                </a:cubicBezTo>
                <a:cubicBezTo>
                  <a:pt x="43" y="132"/>
                  <a:pt x="39" y="120"/>
                  <a:pt x="39" y="107"/>
                </a:cubicBezTo>
                <a:cubicBezTo>
                  <a:pt x="39" y="70"/>
                  <a:pt x="69" y="41"/>
                  <a:pt x="105" y="41"/>
                </a:cubicBezTo>
                <a:cubicBezTo>
                  <a:pt x="141" y="41"/>
                  <a:pt x="171" y="70"/>
                  <a:pt x="171" y="107"/>
                </a:cubicBezTo>
                <a:cubicBezTo>
                  <a:pt x="171" y="120"/>
                  <a:pt x="167" y="132"/>
                  <a:pt x="160" y="143"/>
                </a:cubicBezTo>
                <a:cubicBezTo>
                  <a:pt x="149" y="160"/>
                  <a:pt x="144" y="170"/>
                  <a:pt x="143" y="178"/>
                </a:cubicBezTo>
                <a:moveTo>
                  <a:pt x="105" y="66"/>
                </a:moveTo>
                <a:cubicBezTo>
                  <a:pt x="83" y="66"/>
                  <a:pt x="66" y="84"/>
                  <a:pt x="66" y="106"/>
                </a:cubicBezTo>
                <a:cubicBezTo>
                  <a:pt x="66" y="128"/>
                  <a:pt x="83" y="145"/>
                  <a:pt x="105" y="145"/>
                </a:cubicBezTo>
                <a:cubicBezTo>
                  <a:pt x="127" y="145"/>
                  <a:pt x="144" y="128"/>
                  <a:pt x="144" y="106"/>
                </a:cubicBezTo>
                <a:cubicBezTo>
                  <a:pt x="144" y="84"/>
                  <a:pt x="127" y="66"/>
                  <a:pt x="105" y="66"/>
                </a:cubicBezTo>
                <a:close/>
                <a:moveTo>
                  <a:pt x="90" y="112"/>
                </a:moveTo>
                <a:cubicBezTo>
                  <a:pt x="101" y="126"/>
                  <a:pt x="101" y="126"/>
                  <a:pt x="101" y="126"/>
                </a:cubicBezTo>
                <a:cubicBezTo>
                  <a:pt x="120" y="93"/>
                  <a:pt x="120" y="93"/>
                  <a:pt x="120" y="93"/>
                </a:cubicBezTo>
                <a:moveTo>
                  <a:pt x="105" y="20"/>
                </a:moveTo>
                <a:cubicBezTo>
                  <a:pt x="105" y="0"/>
                  <a:pt x="105" y="0"/>
                  <a:pt x="105" y="0"/>
                </a:cubicBezTo>
                <a:moveTo>
                  <a:pt x="63" y="32"/>
                </a:moveTo>
                <a:cubicBezTo>
                  <a:pt x="52" y="14"/>
                  <a:pt x="52" y="14"/>
                  <a:pt x="52" y="14"/>
                </a:cubicBezTo>
                <a:moveTo>
                  <a:pt x="14" y="53"/>
                </a:moveTo>
                <a:cubicBezTo>
                  <a:pt x="31" y="63"/>
                  <a:pt x="31" y="63"/>
                  <a:pt x="31" y="63"/>
                </a:cubicBezTo>
                <a:moveTo>
                  <a:pt x="0" y="106"/>
                </a:moveTo>
                <a:cubicBezTo>
                  <a:pt x="20" y="106"/>
                  <a:pt x="20" y="106"/>
                  <a:pt x="20" y="106"/>
                </a:cubicBezTo>
                <a:moveTo>
                  <a:pt x="158" y="14"/>
                </a:moveTo>
                <a:cubicBezTo>
                  <a:pt x="147" y="32"/>
                  <a:pt x="147" y="32"/>
                  <a:pt x="147" y="32"/>
                </a:cubicBezTo>
                <a:moveTo>
                  <a:pt x="196" y="53"/>
                </a:moveTo>
                <a:cubicBezTo>
                  <a:pt x="179" y="63"/>
                  <a:pt x="179" y="63"/>
                  <a:pt x="179" y="63"/>
                </a:cubicBezTo>
                <a:moveTo>
                  <a:pt x="190" y="106"/>
                </a:moveTo>
                <a:cubicBezTo>
                  <a:pt x="210" y="106"/>
                  <a:pt x="210" y="106"/>
                  <a:pt x="210" y="106"/>
                </a:cubicBezTo>
                <a:moveTo>
                  <a:pt x="129" y="191"/>
                </a:moveTo>
                <a:cubicBezTo>
                  <a:pt x="129" y="191"/>
                  <a:pt x="77" y="206"/>
                  <a:pt x="77" y="206"/>
                </a:cubicBezTo>
                <a:cubicBezTo>
                  <a:pt x="73" y="207"/>
                  <a:pt x="71" y="210"/>
                  <a:pt x="71" y="214"/>
                </a:cubicBezTo>
                <a:cubicBezTo>
                  <a:pt x="71" y="219"/>
                  <a:pt x="75" y="223"/>
                  <a:pt x="79" y="223"/>
                </a:cubicBezTo>
                <a:cubicBezTo>
                  <a:pt x="81" y="223"/>
                  <a:pt x="83" y="222"/>
                  <a:pt x="83" y="222"/>
                </a:cubicBezTo>
                <a:cubicBezTo>
                  <a:pt x="128" y="209"/>
                  <a:pt x="128" y="209"/>
                  <a:pt x="128" y="209"/>
                </a:cubicBezTo>
                <a:cubicBezTo>
                  <a:pt x="129" y="209"/>
                  <a:pt x="129" y="209"/>
                  <a:pt x="129" y="209"/>
                </a:cubicBezTo>
                <a:cubicBezTo>
                  <a:pt x="129" y="209"/>
                  <a:pt x="130" y="209"/>
                  <a:pt x="131" y="209"/>
                </a:cubicBezTo>
                <a:cubicBezTo>
                  <a:pt x="135" y="209"/>
                  <a:pt x="139" y="213"/>
                  <a:pt x="139" y="218"/>
                </a:cubicBezTo>
                <a:cubicBezTo>
                  <a:pt x="139" y="222"/>
                  <a:pt x="137" y="225"/>
                  <a:pt x="134" y="226"/>
                </a:cubicBezTo>
                <a:cubicBezTo>
                  <a:pt x="89" y="239"/>
                  <a:pt x="89" y="239"/>
                  <a:pt x="89" y="239"/>
                </a:cubicBezTo>
              </a:path>
            </a:pathLst>
          </a:custGeom>
          <a:noFill/>
          <a:ln w="269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dirty="0"/>
          </a:p>
        </p:txBody>
      </p:sp>
      <p:sp>
        <p:nvSpPr>
          <p:cNvPr id="3" name="CaixaDeTexto 2">
            <a:extLst>
              <a:ext uri="{FF2B5EF4-FFF2-40B4-BE49-F238E27FC236}">
                <a16:creationId xmlns:a16="http://schemas.microsoft.com/office/drawing/2014/main" id="{9A9B8CC7-9D37-904A-9E50-1426ACFF2EB9}"/>
              </a:ext>
            </a:extLst>
          </p:cNvPr>
          <p:cNvSpPr txBox="1"/>
          <p:nvPr/>
        </p:nvSpPr>
        <p:spPr>
          <a:xfrm>
            <a:off x="2307642" y="822721"/>
            <a:ext cx="4077622" cy="888705"/>
          </a:xfrm>
          <a:prstGeom prst="rect">
            <a:avLst/>
          </a:prstGeom>
          <a:noFill/>
        </p:spPr>
        <p:txBody>
          <a:bodyPr wrap="square">
            <a:spAutoFit/>
          </a:bodyPr>
          <a:lstStyle/>
          <a:p>
            <a:pPr algn="ctr">
              <a:spcBef>
                <a:spcPts val="11"/>
              </a:spcBef>
            </a:pPr>
            <a:r>
              <a:rPr lang="pt-PT" sz="1725" b="1" dirty="0">
                <a:latin typeface="Arial" panose="020B0604020202020204" pitchFamily="34" charset="0"/>
                <a:ea typeface="Times New Roman" panose="02020603050405020304" pitchFamily="18" charset="0"/>
              </a:rPr>
              <a:t>Após levantamento do mercado foi encontrado as seguintes solucões  com base no problema existente:</a:t>
            </a:r>
            <a:endParaRPr lang="pt-BR" sz="1725"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2222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par>
                                <p:cTn id="16" presetID="2" presetClass="entr" presetSubtype="1" fill="hold"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eform 45"/>
          <p:cNvSpPr>
            <a:spLocks/>
          </p:cNvSpPr>
          <p:nvPr/>
        </p:nvSpPr>
        <p:spPr bwMode="auto">
          <a:xfrm>
            <a:off x="2583657" y="2302669"/>
            <a:ext cx="1927622" cy="2157413"/>
          </a:xfrm>
          <a:custGeom>
            <a:avLst/>
            <a:gdLst>
              <a:gd name="T0" fmla="*/ 469 w 675"/>
              <a:gd name="T1" fmla="*/ 45 h 755"/>
              <a:gd name="T2" fmla="*/ 471 w 675"/>
              <a:gd name="T3" fmla="*/ 90 h 755"/>
              <a:gd name="T4" fmla="*/ 314 w 675"/>
              <a:gd name="T5" fmla="*/ 241 h 755"/>
              <a:gd name="T6" fmla="*/ 171 w 675"/>
              <a:gd name="T7" fmla="*/ 168 h 755"/>
              <a:gd name="T8" fmla="*/ 143 w 675"/>
              <a:gd name="T9" fmla="*/ 163 h 755"/>
              <a:gd name="T10" fmla="*/ 8 w 675"/>
              <a:gd name="T11" fmla="*/ 268 h 755"/>
              <a:gd name="T12" fmla="*/ 8 w 675"/>
              <a:gd name="T13" fmla="*/ 296 h 755"/>
              <a:gd name="T14" fmla="*/ 458 w 675"/>
              <a:gd name="T15" fmla="*/ 747 h 755"/>
              <a:gd name="T16" fmla="*/ 485 w 675"/>
              <a:gd name="T17" fmla="*/ 749 h 755"/>
              <a:gd name="T18" fmla="*/ 657 w 675"/>
              <a:gd name="T19" fmla="*/ 677 h 755"/>
              <a:gd name="T20" fmla="*/ 675 w 675"/>
              <a:gd name="T21" fmla="*/ 658 h 755"/>
              <a:gd name="T22" fmla="*/ 675 w 675"/>
              <a:gd name="T23" fmla="*/ 20 h 755"/>
              <a:gd name="T24" fmla="*/ 654 w 675"/>
              <a:gd name="T25" fmla="*/ 0 h 755"/>
              <a:gd name="T26" fmla="*/ 485 w 675"/>
              <a:gd name="T27" fmla="*/ 21 h 755"/>
              <a:gd name="T28" fmla="*/ 469 w 675"/>
              <a:gd name="T29" fmla="*/ 45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5" h="755">
                <a:moveTo>
                  <a:pt x="469" y="45"/>
                </a:moveTo>
                <a:cubicBezTo>
                  <a:pt x="472" y="60"/>
                  <a:pt x="473" y="75"/>
                  <a:pt x="471" y="90"/>
                </a:cubicBezTo>
                <a:cubicBezTo>
                  <a:pt x="465" y="173"/>
                  <a:pt x="396" y="238"/>
                  <a:pt x="314" y="241"/>
                </a:cubicBezTo>
                <a:cubicBezTo>
                  <a:pt x="254" y="243"/>
                  <a:pt x="201" y="214"/>
                  <a:pt x="171" y="168"/>
                </a:cubicBezTo>
                <a:cubicBezTo>
                  <a:pt x="165" y="159"/>
                  <a:pt x="152" y="157"/>
                  <a:pt x="143" y="163"/>
                </a:cubicBezTo>
                <a:cubicBezTo>
                  <a:pt x="95" y="194"/>
                  <a:pt x="50" y="229"/>
                  <a:pt x="8" y="268"/>
                </a:cubicBezTo>
                <a:cubicBezTo>
                  <a:pt x="0" y="275"/>
                  <a:pt x="0" y="288"/>
                  <a:pt x="8" y="296"/>
                </a:cubicBezTo>
                <a:cubicBezTo>
                  <a:pt x="458" y="747"/>
                  <a:pt x="458" y="747"/>
                  <a:pt x="458" y="747"/>
                </a:cubicBezTo>
                <a:cubicBezTo>
                  <a:pt x="466" y="755"/>
                  <a:pt x="477" y="755"/>
                  <a:pt x="485" y="749"/>
                </a:cubicBezTo>
                <a:cubicBezTo>
                  <a:pt x="534" y="710"/>
                  <a:pt x="593" y="685"/>
                  <a:pt x="657" y="677"/>
                </a:cubicBezTo>
                <a:cubicBezTo>
                  <a:pt x="667" y="676"/>
                  <a:pt x="675" y="668"/>
                  <a:pt x="675" y="658"/>
                </a:cubicBezTo>
                <a:cubicBezTo>
                  <a:pt x="675" y="20"/>
                  <a:pt x="675" y="20"/>
                  <a:pt x="675" y="20"/>
                </a:cubicBezTo>
                <a:cubicBezTo>
                  <a:pt x="675" y="9"/>
                  <a:pt x="665" y="0"/>
                  <a:pt x="654" y="0"/>
                </a:cubicBezTo>
                <a:cubicBezTo>
                  <a:pt x="596" y="2"/>
                  <a:pt x="540" y="10"/>
                  <a:pt x="485" y="21"/>
                </a:cubicBezTo>
                <a:cubicBezTo>
                  <a:pt x="474" y="24"/>
                  <a:pt x="467" y="34"/>
                  <a:pt x="469" y="45"/>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46" name="Freeform 46"/>
          <p:cNvSpPr>
            <a:spLocks/>
          </p:cNvSpPr>
          <p:nvPr/>
        </p:nvSpPr>
        <p:spPr bwMode="auto">
          <a:xfrm>
            <a:off x="1670448" y="3217069"/>
            <a:ext cx="2156222" cy="1928813"/>
          </a:xfrm>
          <a:custGeom>
            <a:avLst/>
            <a:gdLst>
              <a:gd name="T0" fmla="*/ 268 w 755"/>
              <a:gd name="T1" fmla="*/ 8 h 675"/>
              <a:gd name="T2" fmla="*/ 163 w 755"/>
              <a:gd name="T3" fmla="*/ 143 h 675"/>
              <a:gd name="T4" fmla="*/ 169 w 755"/>
              <a:gd name="T5" fmla="*/ 171 h 675"/>
              <a:gd name="T6" fmla="*/ 202 w 755"/>
              <a:gd name="T7" fmla="*/ 201 h 675"/>
              <a:gd name="T8" fmla="*/ 197 w 755"/>
              <a:gd name="T9" fmla="*/ 419 h 675"/>
              <a:gd name="T10" fmla="*/ 45 w 755"/>
              <a:gd name="T11" fmla="*/ 469 h 675"/>
              <a:gd name="T12" fmla="*/ 21 w 755"/>
              <a:gd name="T13" fmla="*/ 484 h 675"/>
              <a:gd name="T14" fmla="*/ 0 w 755"/>
              <a:gd name="T15" fmla="*/ 654 h 675"/>
              <a:gd name="T16" fmla="*/ 20 w 755"/>
              <a:gd name="T17" fmla="*/ 675 h 675"/>
              <a:gd name="T18" fmla="*/ 658 w 755"/>
              <a:gd name="T19" fmla="*/ 675 h 675"/>
              <a:gd name="T20" fmla="*/ 677 w 755"/>
              <a:gd name="T21" fmla="*/ 657 h 675"/>
              <a:gd name="T22" fmla="*/ 749 w 755"/>
              <a:gd name="T23" fmla="*/ 485 h 675"/>
              <a:gd name="T24" fmla="*/ 747 w 755"/>
              <a:gd name="T25" fmla="*/ 458 h 675"/>
              <a:gd name="T26" fmla="*/ 296 w 755"/>
              <a:gd name="T27" fmla="*/ 8 h 675"/>
              <a:gd name="T28" fmla="*/ 268 w 755"/>
              <a:gd name="T29" fmla="*/ 8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5" h="675">
                <a:moveTo>
                  <a:pt x="268" y="8"/>
                </a:moveTo>
                <a:cubicBezTo>
                  <a:pt x="229" y="50"/>
                  <a:pt x="194" y="95"/>
                  <a:pt x="163" y="143"/>
                </a:cubicBezTo>
                <a:cubicBezTo>
                  <a:pt x="157" y="153"/>
                  <a:pt x="160" y="165"/>
                  <a:pt x="169" y="171"/>
                </a:cubicBezTo>
                <a:cubicBezTo>
                  <a:pt x="181" y="179"/>
                  <a:pt x="192" y="189"/>
                  <a:pt x="202" y="201"/>
                </a:cubicBezTo>
                <a:cubicBezTo>
                  <a:pt x="256" y="264"/>
                  <a:pt x="253" y="359"/>
                  <a:pt x="197" y="419"/>
                </a:cubicBezTo>
                <a:cubicBezTo>
                  <a:pt x="157" y="463"/>
                  <a:pt x="99" y="479"/>
                  <a:pt x="45" y="469"/>
                </a:cubicBezTo>
                <a:cubicBezTo>
                  <a:pt x="34" y="467"/>
                  <a:pt x="24" y="474"/>
                  <a:pt x="21" y="484"/>
                </a:cubicBezTo>
                <a:cubicBezTo>
                  <a:pt x="10" y="540"/>
                  <a:pt x="2" y="596"/>
                  <a:pt x="0" y="654"/>
                </a:cubicBezTo>
                <a:cubicBezTo>
                  <a:pt x="0" y="665"/>
                  <a:pt x="9" y="675"/>
                  <a:pt x="20" y="675"/>
                </a:cubicBezTo>
                <a:cubicBezTo>
                  <a:pt x="658" y="675"/>
                  <a:pt x="658" y="675"/>
                  <a:pt x="658" y="675"/>
                </a:cubicBezTo>
                <a:cubicBezTo>
                  <a:pt x="668" y="675"/>
                  <a:pt x="676" y="667"/>
                  <a:pt x="677" y="657"/>
                </a:cubicBezTo>
                <a:cubicBezTo>
                  <a:pt x="685" y="593"/>
                  <a:pt x="710" y="534"/>
                  <a:pt x="749" y="485"/>
                </a:cubicBezTo>
                <a:cubicBezTo>
                  <a:pt x="755" y="477"/>
                  <a:pt x="755" y="466"/>
                  <a:pt x="747" y="458"/>
                </a:cubicBezTo>
                <a:cubicBezTo>
                  <a:pt x="296" y="8"/>
                  <a:pt x="296" y="8"/>
                  <a:pt x="296" y="8"/>
                </a:cubicBezTo>
                <a:cubicBezTo>
                  <a:pt x="288" y="0"/>
                  <a:pt x="275" y="0"/>
                  <a:pt x="268" y="8"/>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47" name="Freeform 47"/>
          <p:cNvSpPr>
            <a:spLocks/>
          </p:cNvSpPr>
          <p:nvPr/>
        </p:nvSpPr>
        <p:spPr bwMode="auto">
          <a:xfrm>
            <a:off x="4637485" y="2302669"/>
            <a:ext cx="1927622" cy="2157413"/>
          </a:xfrm>
          <a:custGeom>
            <a:avLst/>
            <a:gdLst>
              <a:gd name="T0" fmla="*/ 504 w 675"/>
              <a:gd name="T1" fmla="*/ 168 h 755"/>
              <a:gd name="T2" fmla="*/ 361 w 675"/>
              <a:gd name="T3" fmla="*/ 241 h 755"/>
              <a:gd name="T4" fmla="*/ 204 w 675"/>
              <a:gd name="T5" fmla="*/ 90 h 755"/>
              <a:gd name="T6" fmla="*/ 206 w 675"/>
              <a:gd name="T7" fmla="*/ 45 h 755"/>
              <a:gd name="T8" fmla="*/ 190 w 675"/>
              <a:gd name="T9" fmla="*/ 21 h 755"/>
              <a:gd name="T10" fmla="*/ 21 w 675"/>
              <a:gd name="T11" fmla="*/ 0 h 755"/>
              <a:gd name="T12" fmla="*/ 0 w 675"/>
              <a:gd name="T13" fmla="*/ 20 h 755"/>
              <a:gd name="T14" fmla="*/ 0 w 675"/>
              <a:gd name="T15" fmla="*/ 658 h 755"/>
              <a:gd name="T16" fmla="*/ 18 w 675"/>
              <a:gd name="T17" fmla="*/ 677 h 755"/>
              <a:gd name="T18" fmla="*/ 190 w 675"/>
              <a:gd name="T19" fmla="*/ 749 h 755"/>
              <a:gd name="T20" fmla="*/ 217 w 675"/>
              <a:gd name="T21" fmla="*/ 747 h 755"/>
              <a:gd name="T22" fmla="*/ 667 w 675"/>
              <a:gd name="T23" fmla="*/ 296 h 755"/>
              <a:gd name="T24" fmla="*/ 667 w 675"/>
              <a:gd name="T25" fmla="*/ 268 h 755"/>
              <a:gd name="T26" fmla="*/ 532 w 675"/>
              <a:gd name="T27" fmla="*/ 163 h 755"/>
              <a:gd name="T28" fmla="*/ 504 w 675"/>
              <a:gd name="T29" fmla="*/ 168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5" h="755">
                <a:moveTo>
                  <a:pt x="504" y="168"/>
                </a:moveTo>
                <a:cubicBezTo>
                  <a:pt x="474" y="214"/>
                  <a:pt x="421" y="243"/>
                  <a:pt x="361" y="241"/>
                </a:cubicBezTo>
                <a:cubicBezTo>
                  <a:pt x="279" y="238"/>
                  <a:pt x="210" y="173"/>
                  <a:pt x="204" y="90"/>
                </a:cubicBezTo>
                <a:cubicBezTo>
                  <a:pt x="202" y="75"/>
                  <a:pt x="203" y="60"/>
                  <a:pt x="206" y="45"/>
                </a:cubicBezTo>
                <a:cubicBezTo>
                  <a:pt x="208" y="34"/>
                  <a:pt x="201" y="24"/>
                  <a:pt x="190" y="21"/>
                </a:cubicBezTo>
                <a:cubicBezTo>
                  <a:pt x="135" y="10"/>
                  <a:pt x="79" y="2"/>
                  <a:pt x="21" y="0"/>
                </a:cubicBezTo>
                <a:cubicBezTo>
                  <a:pt x="10" y="0"/>
                  <a:pt x="0" y="9"/>
                  <a:pt x="0" y="20"/>
                </a:cubicBezTo>
                <a:cubicBezTo>
                  <a:pt x="0" y="658"/>
                  <a:pt x="0" y="658"/>
                  <a:pt x="0" y="658"/>
                </a:cubicBezTo>
                <a:cubicBezTo>
                  <a:pt x="0" y="668"/>
                  <a:pt x="8" y="676"/>
                  <a:pt x="18" y="677"/>
                </a:cubicBezTo>
                <a:cubicBezTo>
                  <a:pt x="82" y="685"/>
                  <a:pt x="141" y="710"/>
                  <a:pt x="190" y="749"/>
                </a:cubicBezTo>
                <a:cubicBezTo>
                  <a:pt x="198" y="755"/>
                  <a:pt x="209" y="755"/>
                  <a:pt x="217" y="747"/>
                </a:cubicBezTo>
                <a:cubicBezTo>
                  <a:pt x="667" y="296"/>
                  <a:pt x="667" y="296"/>
                  <a:pt x="667" y="296"/>
                </a:cubicBezTo>
                <a:cubicBezTo>
                  <a:pt x="675" y="288"/>
                  <a:pt x="675" y="275"/>
                  <a:pt x="667" y="268"/>
                </a:cubicBezTo>
                <a:cubicBezTo>
                  <a:pt x="625" y="229"/>
                  <a:pt x="580" y="194"/>
                  <a:pt x="532" y="163"/>
                </a:cubicBezTo>
                <a:cubicBezTo>
                  <a:pt x="523" y="157"/>
                  <a:pt x="510" y="159"/>
                  <a:pt x="504" y="168"/>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48" name="Freeform 48"/>
          <p:cNvSpPr>
            <a:spLocks/>
          </p:cNvSpPr>
          <p:nvPr/>
        </p:nvSpPr>
        <p:spPr bwMode="auto">
          <a:xfrm>
            <a:off x="5323285" y="3217069"/>
            <a:ext cx="2156222" cy="1928813"/>
          </a:xfrm>
          <a:custGeom>
            <a:avLst/>
            <a:gdLst>
              <a:gd name="T0" fmla="*/ 558 w 755"/>
              <a:gd name="T1" fmla="*/ 419 h 675"/>
              <a:gd name="T2" fmla="*/ 553 w 755"/>
              <a:gd name="T3" fmla="*/ 201 h 675"/>
              <a:gd name="T4" fmla="*/ 586 w 755"/>
              <a:gd name="T5" fmla="*/ 171 h 675"/>
              <a:gd name="T6" fmla="*/ 592 w 755"/>
              <a:gd name="T7" fmla="*/ 143 h 675"/>
              <a:gd name="T8" fmla="*/ 487 w 755"/>
              <a:gd name="T9" fmla="*/ 8 h 675"/>
              <a:gd name="T10" fmla="*/ 459 w 755"/>
              <a:gd name="T11" fmla="*/ 8 h 675"/>
              <a:gd name="T12" fmla="*/ 8 w 755"/>
              <a:gd name="T13" fmla="*/ 458 h 675"/>
              <a:gd name="T14" fmla="*/ 6 w 755"/>
              <a:gd name="T15" fmla="*/ 485 h 675"/>
              <a:gd name="T16" fmla="*/ 78 w 755"/>
              <a:gd name="T17" fmla="*/ 657 h 675"/>
              <a:gd name="T18" fmla="*/ 97 w 755"/>
              <a:gd name="T19" fmla="*/ 675 h 675"/>
              <a:gd name="T20" fmla="*/ 735 w 755"/>
              <a:gd name="T21" fmla="*/ 675 h 675"/>
              <a:gd name="T22" fmla="*/ 755 w 755"/>
              <a:gd name="T23" fmla="*/ 654 h 675"/>
              <a:gd name="T24" fmla="*/ 734 w 755"/>
              <a:gd name="T25" fmla="*/ 484 h 675"/>
              <a:gd name="T26" fmla="*/ 710 w 755"/>
              <a:gd name="T27" fmla="*/ 469 h 675"/>
              <a:gd name="T28" fmla="*/ 558 w 755"/>
              <a:gd name="T29" fmla="*/ 419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5" h="675">
                <a:moveTo>
                  <a:pt x="558" y="419"/>
                </a:moveTo>
                <a:cubicBezTo>
                  <a:pt x="502" y="359"/>
                  <a:pt x="499" y="264"/>
                  <a:pt x="553" y="201"/>
                </a:cubicBezTo>
                <a:cubicBezTo>
                  <a:pt x="563" y="189"/>
                  <a:pt x="574" y="179"/>
                  <a:pt x="586" y="171"/>
                </a:cubicBezTo>
                <a:cubicBezTo>
                  <a:pt x="595" y="165"/>
                  <a:pt x="598" y="153"/>
                  <a:pt x="592" y="143"/>
                </a:cubicBezTo>
                <a:cubicBezTo>
                  <a:pt x="561" y="95"/>
                  <a:pt x="526" y="50"/>
                  <a:pt x="487" y="8"/>
                </a:cubicBezTo>
                <a:cubicBezTo>
                  <a:pt x="480" y="0"/>
                  <a:pt x="467" y="0"/>
                  <a:pt x="459" y="8"/>
                </a:cubicBezTo>
                <a:cubicBezTo>
                  <a:pt x="8" y="458"/>
                  <a:pt x="8" y="458"/>
                  <a:pt x="8" y="458"/>
                </a:cubicBezTo>
                <a:cubicBezTo>
                  <a:pt x="0" y="466"/>
                  <a:pt x="0" y="477"/>
                  <a:pt x="6" y="485"/>
                </a:cubicBezTo>
                <a:cubicBezTo>
                  <a:pt x="45" y="534"/>
                  <a:pt x="70" y="593"/>
                  <a:pt x="78" y="657"/>
                </a:cubicBezTo>
                <a:cubicBezTo>
                  <a:pt x="79" y="667"/>
                  <a:pt x="87" y="675"/>
                  <a:pt x="97" y="675"/>
                </a:cubicBezTo>
                <a:cubicBezTo>
                  <a:pt x="735" y="675"/>
                  <a:pt x="735" y="675"/>
                  <a:pt x="735" y="675"/>
                </a:cubicBezTo>
                <a:cubicBezTo>
                  <a:pt x="746" y="675"/>
                  <a:pt x="755" y="665"/>
                  <a:pt x="755" y="654"/>
                </a:cubicBezTo>
                <a:cubicBezTo>
                  <a:pt x="753" y="596"/>
                  <a:pt x="745" y="540"/>
                  <a:pt x="734" y="484"/>
                </a:cubicBezTo>
                <a:cubicBezTo>
                  <a:pt x="731" y="474"/>
                  <a:pt x="721" y="467"/>
                  <a:pt x="710" y="469"/>
                </a:cubicBezTo>
                <a:cubicBezTo>
                  <a:pt x="656" y="479"/>
                  <a:pt x="598" y="463"/>
                  <a:pt x="558" y="419"/>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49" name="Oval 49"/>
          <p:cNvSpPr>
            <a:spLocks noChangeArrowheads="1"/>
          </p:cNvSpPr>
          <p:nvPr/>
        </p:nvSpPr>
        <p:spPr bwMode="auto">
          <a:xfrm>
            <a:off x="3103960" y="2162176"/>
            <a:ext cx="716756" cy="717947"/>
          </a:xfrm>
          <a:prstGeom prst="ellipse">
            <a:avLst/>
          </a:prstGeom>
          <a:solidFill>
            <a:schemeClr val="accent2"/>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50" name="Freeform 50"/>
          <p:cNvSpPr>
            <a:spLocks/>
          </p:cNvSpPr>
          <p:nvPr/>
        </p:nvSpPr>
        <p:spPr bwMode="auto">
          <a:xfrm>
            <a:off x="1496617" y="3702844"/>
            <a:ext cx="784622" cy="785813"/>
          </a:xfrm>
          <a:custGeom>
            <a:avLst/>
            <a:gdLst>
              <a:gd name="T0" fmla="*/ 49 w 275"/>
              <a:gd name="T1" fmla="*/ 226 h 275"/>
              <a:gd name="T2" fmla="*/ 49 w 275"/>
              <a:gd name="T3" fmla="*/ 49 h 275"/>
              <a:gd name="T4" fmla="*/ 226 w 275"/>
              <a:gd name="T5" fmla="*/ 49 h 275"/>
              <a:gd name="T6" fmla="*/ 226 w 275"/>
              <a:gd name="T7" fmla="*/ 226 h 275"/>
              <a:gd name="T8" fmla="*/ 49 w 275"/>
              <a:gd name="T9" fmla="*/ 226 h 275"/>
            </a:gdLst>
            <a:ahLst/>
            <a:cxnLst>
              <a:cxn ang="0">
                <a:pos x="T0" y="T1"/>
              </a:cxn>
              <a:cxn ang="0">
                <a:pos x="T2" y="T3"/>
              </a:cxn>
              <a:cxn ang="0">
                <a:pos x="T4" y="T5"/>
              </a:cxn>
              <a:cxn ang="0">
                <a:pos x="T6" y="T7"/>
              </a:cxn>
              <a:cxn ang="0">
                <a:pos x="T8" y="T9"/>
              </a:cxn>
            </a:cxnLst>
            <a:rect l="0" t="0" r="r" b="b"/>
            <a:pathLst>
              <a:path w="275" h="275">
                <a:moveTo>
                  <a:pt x="49" y="226"/>
                </a:moveTo>
                <a:cubicBezTo>
                  <a:pt x="0" y="177"/>
                  <a:pt x="0" y="98"/>
                  <a:pt x="49" y="49"/>
                </a:cubicBezTo>
                <a:cubicBezTo>
                  <a:pt x="98" y="0"/>
                  <a:pt x="177" y="0"/>
                  <a:pt x="226" y="49"/>
                </a:cubicBezTo>
                <a:cubicBezTo>
                  <a:pt x="275" y="98"/>
                  <a:pt x="275" y="177"/>
                  <a:pt x="226" y="226"/>
                </a:cubicBezTo>
                <a:cubicBezTo>
                  <a:pt x="177" y="275"/>
                  <a:pt x="98" y="275"/>
                  <a:pt x="49" y="226"/>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51" name="Oval 51"/>
          <p:cNvSpPr>
            <a:spLocks noChangeArrowheads="1"/>
          </p:cNvSpPr>
          <p:nvPr/>
        </p:nvSpPr>
        <p:spPr bwMode="auto">
          <a:xfrm>
            <a:off x="5328048" y="2162176"/>
            <a:ext cx="716756" cy="717947"/>
          </a:xfrm>
          <a:prstGeom prst="ellipse">
            <a:avLst/>
          </a:pr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52" name="Freeform 52"/>
          <p:cNvSpPr>
            <a:spLocks/>
          </p:cNvSpPr>
          <p:nvPr/>
        </p:nvSpPr>
        <p:spPr bwMode="auto">
          <a:xfrm>
            <a:off x="6867525" y="3702844"/>
            <a:ext cx="785813" cy="785813"/>
          </a:xfrm>
          <a:custGeom>
            <a:avLst/>
            <a:gdLst>
              <a:gd name="T0" fmla="*/ 226 w 275"/>
              <a:gd name="T1" fmla="*/ 226 h 275"/>
              <a:gd name="T2" fmla="*/ 226 w 275"/>
              <a:gd name="T3" fmla="*/ 49 h 275"/>
              <a:gd name="T4" fmla="*/ 49 w 275"/>
              <a:gd name="T5" fmla="*/ 49 h 275"/>
              <a:gd name="T6" fmla="*/ 49 w 275"/>
              <a:gd name="T7" fmla="*/ 226 h 275"/>
              <a:gd name="T8" fmla="*/ 226 w 275"/>
              <a:gd name="T9" fmla="*/ 226 h 275"/>
            </a:gdLst>
            <a:ahLst/>
            <a:cxnLst>
              <a:cxn ang="0">
                <a:pos x="T0" y="T1"/>
              </a:cxn>
              <a:cxn ang="0">
                <a:pos x="T2" y="T3"/>
              </a:cxn>
              <a:cxn ang="0">
                <a:pos x="T4" y="T5"/>
              </a:cxn>
              <a:cxn ang="0">
                <a:pos x="T6" y="T7"/>
              </a:cxn>
              <a:cxn ang="0">
                <a:pos x="T8" y="T9"/>
              </a:cxn>
            </a:cxnLst>
            <a:rect l="0" t="0" r="r" b="b"/>
            <a:pathLst>
              <a:path w="275" h="275">
                <a:moveTo>
                  <a:pt x="226" y="226"/>
                </a:moveTo>
                <a:cubicBezTo>
                  <a:pt x="275" y="177"/>
                  <a:pt x="275" y="98"/>
                  <a:pt x="226" y="49"/>
                </a:cubicBezTo>
                <a:cubicBezTo>
                  <a:pt x="177" y="0"/>
                  <a:pt x="98" y="0"/>
                  <a:pt x="49" y="49"/>
                </a:cubicBezTo>
                <a:cubicBezTo>
                  <a:pt x="0" y="98"/>
                  <a:pt x="0" y="177"/>
                  <a:pt x="49" y="226"/>
                </a:cubicBezTo>
                <a:cubicBezTo>
                  <a:pt x="98" y="275"/>
                  <a:pt x="177" y="275"/>
                  <a:pt x="226" y="226"/>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61" name="Rectangle 61"/>
          <p:cNvSpPr>
            <a:spLocks noChangeArrowheads="1"/>
          </p:cNvSpPr>
          <p:nvPr/>
        </p:nvSpPr>
        <p:spPr bwMode="auto">
          <a:xfrm>
            <a:off x="1694260" y="3866529"/>
            <a:ext cx="4392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pPr>
            <a:r>
              <a:rPr lang="ru-RU" altLang="ru-RU" sz="3000" b="1" dirty="0">
                <a:solidFill>
                  <a:schemeClr val="bg1"/>
                </a:solidFill>
                <a:latin typeface="Open Sans" panose="020B0606030504020204" pitchFamily="34" charset="0"/>
              </a:rPr>
              <a:t>01</a:t>
            </a:r>
            <a:endParaRPr lang="ru-RU" altLang="ru-RU" sz="1350" dirty="0">
              <a:solidFill>
                <a:schemeClr val="bg1"/>
              </a:solidFill>
            </a:endParaRPr>
          </a:p>
        </p:txBody>
      </p:sp>
      <p:sp>
        <p:nvSpPr>
          <p:cNvPr id="62" name="Rectangle 62"/>
          <p:cNvSpPr>
            <a:spLocks noChangeArrowheads="1"/>
          </p:cNvSpPr>
          <p:nvPr/>
        </p:nvSpPr>
        <p:spPr bwMode="auto">
          <a:xfrm>
            <a:off x="7049681" y="3862430"/>
            <a:ext cx="4392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pPr>
            <a:r>
              <a:rPr lang="ru-RU" altLang="ru-RU" sz="3000" b="1" dirty="0">
                <a:solidFill>
                  <a:schemeClr val="bg1"/>
                </a:solidFill>
                <a:latin typeface="Open Sans" panose="020B0606030504020204" pitchFamily="34" charset="0"/>
              </a:rPr>
              <a:t>04</a:t>
            </a:r>
            <a:endParaRPr lang="ru-RU" altLang="ru-RU" sz="1350" dirty="0">
              <a:solidFill>
                <a:schemeClr val="bg1"/>
              </a:solidFill>
            </a:endParaRPr>
          </a:p>
        </p:txBody>
      </p:sp>
      <p:sp>
        <p:nvSpPr>
          <p:cNvPr id="63" name="Rectangle 63"/>
          <p:cNvSpPr>
            <a:spLocks noChangeArrowheads="1"/>
          </p:cNvSpPr>
          <p:nvPr/>
        </p:nvSpPr>
        <p:spPr bwMode="auto">
          <a:xfrm>
            <a:off x="3249227" y="2287254"/>
            <a:ext cx="4392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pPr>
            <a:r>
              <a:rPr lang="ru-RU" altLang="ru-RU" sz="3000" b="1" dirty="0">
                <a:solidFill>
                  <a:schemeClr val="bg1"/>
                </a:solidFill>
                <a:latin typeface="Open Sans" panose="020B0606030504020204" pitchFamily="34" charset="0"/>
              </a:rPr>
              <a:t>02</a:t>
            </a:r>
            <a:endParaRPr lang="ru-RU" altLang="ru-RU" sz="1350" dirty="0">
              <a:solidFill>
                <a:schemeClr val="bg1"/>
              </a:solidFill>
            </a:endParaRPr>
          </a:p>
        </p:txBody>
      </p:sp>
      <p:sp>
        <p:nvSpPr>
          <p:cNvPr id="64" name="Rectangle 64"/>
          <p:cNvSpPr>
            <a:spLocks noChangeArrowheads="1"/>
          </p:cNvSpPr>
          <p:nvPr/>
        </p:nvSpPr>
        <p:spPr bwMode="auto">
          <a:xfrm>
            <a:off x="5473315" y="2281279"/>
            <a:ext cx="4392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pPr>
            <a:r>
              <a:rPr lang="ru-RU" altLang="ru-RU" sz="3000" b="1" dirty="0">
                <a:solidFill>
                  <a:schemeClr val="bg1"/>
                </a:solidFill>
                <a:latin typeface="Open Sans" panose="020B0606030504020204" pitchFamily="34" charset="0"/>
              </a:rPr>
              <a:t>03</a:t>
            </a:r>
            <a:endParaRPr lang="ru-RU" altLang="ru-RU" sz="1350" dirty="0">
              <a:solidFill>
                <a:schemeClr val="bg1"/>
              </a:solidFill>
            </a:endParaRPr>
          </a:p>
        </p:txBody>
      </p:sp>
      <p:sp>
        <p:nvSpPr>
          <p:cNvPr id="65" name="TextBox 64"/>
          <p:cNvSpPr txBox="1"/>
          <p:nvPr/>
        </p:nvSpPr>
        <p:spPr>
          <a:xfrm>
            <a:off x="2133483" y="4211626"/>
            <a:ext cx="1496615" cy="738664"/>
          </a:xfrm>
          <a:prstGeom prst="rect">
            <a:avLst/>
          </a:prstGeom>
          <a:noFill/>
        </p:spPr>
        <p:txBody>
          <a:bodyPr wrap="square" rtlCol="0">
            <a:spAutoFit/>
          </a:bodyPr>
          <a:lstStyle/>
          <a:p>
            <a:pPr algn="ctr"/>
            <a:r>
              <a:rPr lang="pt-BR" sz="1050" b="1" dirty="0">
                <a:solidFill>
                  <a:schemeClr val="bg1"/>
                </a:solidFill>
              </a:rPr>
              <a:t>PARCERIA COM CONSÓRCIOS INTERMUNICIPAIS DE SANEAMENTO</a:t>
            </a:r>
          </a:p>
        </p:txBody>
      </p:sp>
      <p:sp>
        <p:nvSpPr>
          <p:cNvPr id="66" name="TextBox 65"/>
          <p:cNvSpPr txBox="1"/>
          <p:nvPr/>
        </p:nvSpPr>
        <p:spPr>
          <a:xfrm>
            <a:off x="3184686" y="2946453"/>
            <a:ext cx="1415229" cy="1015663"/>
          </a:xfrm>
          <a:prstGeom prst="rect">
            <a:avLst/>
          </a:prstGeom>
          <a:noFill/>
        </p:spPr>
        <p:txBody>
          <a:bodyPr wrap="square" rtlCol="0">
            <a:spAutoFit/>
          </a:bodyPr>
          <a:lstStyle/>
          <a:p>
            <a:pPr algn="ctr"/>
            <a:r>
              <a:rPr lang="pt-BR" sz="1000" b="1" dirty="0">
                <a:solidFill>
                  <a:schemeClr val="bg1"/>
                </a:solidFill>
              </a:rPr>
              <a:t>INVESTIMENTO EM TECNOLOGIAS SUSTENTÁVEIS – FOSSAS ECOLÓGICAS (BIODIGESTORAS)</a:t>
            </a:r>
            <a:endParaRPr lang="ru-RU" sz="1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7" name="TextBox 66"/>
          <p:cNvSpPr txBox="1"/>
          <p:nvPr/>
        </p:nvSpPr>
        <p:spPr>
          <a:xfrm>
            <a:off x="4567463" y="2967811"/>
            <a:ext cx="1585461" cy="738664"/>
          </a:xfrm>
          <a:prstGeom prst="rect">
            <a:avLst/>
          </a:prstGeom>
          <a:noFill/>
        </p:spPr>
        <p:txBody>
          <a:bodyPr wrap="square" rtlCol="0">
            <a:spAutoFit/>
          </a:bodyPr>
          <a:lstStyle/>
          <a:p>
            <a:pPr algn="ctr"/>
            <a:r>
              <a:rPr lang="pt-BR" sz="1050" b="1" dirty="0">
                <a:solidFill>
                  <a:schemeClr val="bg1"/>
                </a:solidFill>
              </a:rPr>
              <a:t>AQUISIÇÃO DE EQUIPAMENTOS E EXECUÇÃO INTERNA PELO ÓRGÃO</a:t>
            </a:r>
            <a:endParaRPr lang="ru-RU" sz="105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8" name="TextBox 67"/>
          <p:cNvSpPr txBox="1"/>
          <p:nvPr/>
        </p:nvSpPr>
        <p:spPr>
          <a:xfrm>
            <a:off x="5643466" y="4305383"/>
            <a:ext cx="1309100" cy="577081"/>
          </a:xfrm>
          <a:prstGeom prst="rect">
            <a:avLst/>
          </a:prstGeom>
          <a:noFill/>
        </p:spPr>
        <p:txBody>
          <a:bodyPr wrap="square" rtlCol="0">
            <a:spAutoFit/>
          </a:bodyPr>
          <a:lstStyle/>
          <a:p>
            <a:pPr algn="ctr"/>
            <a:r>
              <a:rPr lang="pt-BR" sz="1050" b="1" dirty="0">
                <a:solidFill>
                  <a:schemeClr val="bg1"/>
                </a:solidFill>
              </a:rPr>
              <a:t>CONTRATAÇÃO DE EMPRESA ESPECIALIZADA</a:t>
            </a:r>
            <a:endParaRPr lang="ru-RU" sz="105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CaixaDeTexto 4">
            <a:extLst>
              <a:ext uri="{FF2B5EF4-FFF2-40B4-BE49-F238E27FC236}">
                <a16:creationId xmlns:a16="http://schemas.microsoft.com/office/drawing/2014/main" id="{1C411CA2-3808-9E88-BD25-D572F46A9183}"/>
              </a:ext>
            </a:extLst>
          </p:cNvPr>
          <p:cNvSpPr txBox="1"/>
          <p:nvPr/>
        </p:nvSpPr>
        <p:spPr>
          <a:xfrm>
            <a:off x="42924" y="2654937"/>
            <a:ext cx="1668700" cy="1569660"/>
          </a:xfrm>
          <a:prstGeom prst="rect">
            <a:avLst/>
          </a:prstGeom>
          <a:noFill/>
        </p:spPr>
        <p:txBody>
          <a:bodyPr wrap="square">
            <a:spAutoFit/>
          </a:bodyPr>
          <a:lstStyle/>
          <a:p>
            <a:r>
              <a:rPr lang="pt-BR" sz="1200" dirty="0">
                <a:latin typeface="Open Sans" panose="020B0606030504020204" pitchFamily="34" charset="0"/>
                <a:ea typeface="Open Sans" panose="020B0606030504020204" pitchFamily="34" charset="0"/>
                <a:cs typeface="Open Sans" panose="020B0606030504020204" pitchFamily="34" charset="0"/>
              </a:rPr>
              <a:t>O consórcio reúne </a:t>
            </a:r>
            <a:r>
              <a:rPr lang="pt-BR" sz="1200" b="1" dirty="0">
                <a:latin typeface="Open Sans" panose="020B0606030504020204" pitchFamily="34" charset="0"/>
                <a:ea typeface="Open Sans" panose="020B0606030504020204" pitchFamily="34" charset="0"/>
                <a:cs typeface="Open Sans" panose="020B0606030504020204" pitchFamily="34" charset="0"/>
              </a:rPr>
              <a:t>recursos de vários municípios</a:t>
            </a:r>
            <a:r>
              <a:rPr lang="pt-BR" sz="1200" dirty="0">
                <a:latin typeface="Open Sans" panose="020B0606030504020204" pitchFamily="34" charset="0"/>
                <a:ea typeface="Open Sans" panose="020B0606030504020204" pitchFamily="34" charset="0"/>
                <a:cs typeface="Open Sans" panose="020B0606030504020204" pitchFamily="34" charset="0"/>
              </a:rPr>
              <a:t>, o que permite </a:t>
            </a:r>
            <a:r>
              <a:rPr lang="pt-BR" sz="1200" b="1" dirty="0">
                <a:latin typeface="Open Sans" panose="020B0606030504020204" pitchFamily="34" charset="0"/>
                <a:ea typeface="Open Sans" panose="020B0606030504020204" pitchFamily="34" charset="0"/>
                <a:cs typeface="Open Sans" panose="020B0606030504020204" pitchFamily="34" charset="0"/>
              </a:rPr>
              <a:t>adquirir equipamentos de maior capacidade e contratar mão-de-obra qualificad</a:t>
            </a:r>
            <a:r>
              <a:rPr lang="pt-BR" sz="1200" dirty="0">
                <a:latin typeface="Open Sans" panose="020B0606030504020204" pitchFamily="34" charset="0"/>
                <a:ea typeface="Open Sans" panose="020B0606030504020204" pitchFamily="34" charset="0"/>
                <a:cs typeface="Open Sans" panose="020B0606030504020204" pitchFamily="34" charset="0"/>
              </a:rPr>
              <a:t>a.</a:t>
            </a:r>
          </a:p>
        </p:txBody>
      </p:sp>
      <p:sp>
        <p:nvSpPr>
          <p:cNvPr id="7" name="CaixaDeTexto 6">
            <a:extLst>
              <a:ext uri="{FF2B5EF4-FFF2-40B4-BE49-F238E27FC236}">
                <a16:creationId xmlns:a16="http://schemas.microsoft.com/office/drawing/2014/main" id="{87478DA6-3EAB-0B23-D504-512CFE8BBA12}"/>
              </a:ext>
            </a:extLst>
          </p:cNvPr>
          <p:cNvSpPr txBox="1"/>
          <p:nvPr/>
        </p:nvSpPr>
        <p:spPr>
          <a:xfrm>
            <a:off x="514904" y="562542"/>
            <a:ext cx="3817838" cy="1384995"/>
          </a:xfrm>
          <a:prstGeom prst="rect">
            <a:avLst/>
          </a:prstGeom>
          <a:noFill/>
        </p:spPr>
        <p:txBody>
          <a:bodyPr wrap="square">
            <a:spAutoFit/>
          </a:bodyPr>
          <a:lstStyle/>
          <a:p>
            <a:r>
              <a:rPr lang="pt-BR" sz="1200" dirty="0">
                <a:latin typeface="Open Sans" panose="020B0606030504020204" pitchFamily="34" charset="0"/>
                <a:ea typeface="Open Sans" panose="020B0606030504020204" pitchFamily="34" charset="0"/>
                <a:cs typeface="Open Sans" panose="020B0606030504020204" pitchFamily="34" charset="0"/>
              </a:rPr>
              <a:t>Fossas ecológicas utilizam </a:t>
            </a:r>
            <a:r>
              <a:rPr lang="pt-BR" sz="1200" b="1" dirty="0">
                <a:latin typeface="Open Sans" panose="020B0606030504020204" pitchFamily="34" charset="0"/>
                <a:ea typeface="Open Sans" panose="020B0606030504020204" pitchFamily="34" charset="0"/>
                <a:cs typeface="Open Sans" panose="020B0606030504020204" pitchFamily="34" charset="0"/>
              </a:rPr>
              <a:t>métodos biológicos de decomposição, o que reduz a necessidade de limpeza e evita a contaminação do solo e das águas</a:t>
            </a:r>
            <a:r>
              <a:rPr lang="pt-BR" sz="1200" dirty="0">
                <a:latin typeface="Open Sans" panose="020B0606030504020204" pitchFamily="34" charset="0"/>
                <a:ea typeface="Open Sans" panose="020B0606030504020204" pitchFamily="34" charset="0"/>
                <a:cs typeface="Open Sans" panose="020B0606030504020204" pitchFamily="34" charset="0"/>
              </a:rPr>
              <a:t>. São </a:t>
            </a:r>
            <a:r>
              <a:rPr lang="pt-BR" sz="1200" b="1" dirty="0">
                <a:latin typeface="Open Sans" panose="020B0606030504020204" pitchFamily="34" charset="0"/>
                <a:ea typeface="Open Sans" panose="020B0606030504020204" pitchFamily="34" charset="0"/>
                <a:cs typeface="Open Sans" panose="020B0606030504020204" pitchFamily="34" charset="0"/>
              </a:rPr>
              <a:t>autossustentáveis</a:t>
            </a:r>
            <a:r>
              <a:rPr lang="pt-BR" sz="1200" dirty="0">
                <a:latin typeface="Open Sans" panose="020B0606030504020204" pitchFamily="34" charset="0"/>
                <a:ea typeface="Open Sans" panose="020B0606030504020204" pitchFamily="34" charset="0"/>
                <a:cs typeface="Open Sans" panose="020B0606030504020204" pitchFamily="34" charset="0"/>
              </a:rPr>
              <a:t>, pois o processo biológico </a:t>
            </a:r>
            <a:r>
              <a:rPr lang="pt-BR" sz="1200" b="1" dirty="0">
                <a:latin typeface="Open Sans" panose="020B0606030504020204" pitchFamily="34" charset="0"/>
                <a:ea typeface="Open Sans" panose="020B0606030504020204" pitchFamily="34" charset="0"/>
                <a:cs typeface="Open Sans" panose="020B0606030504020204" pitchFamily="34" charset="0"/>
              </a:rPr>
              <a:t>reduz o volume de resíduos sólidos</a:t>
            </a:r>
            <a:r>
              <a:rPr lang="pt-BR" sz="1200" dirty="0">
                <a:latin typeface="Open Sans" panose="020B0606030504020204" pitchFamily="34" charset="0"/>
                <a:ea typeface="Open Sans" panose="020B0606030504020204" pitchFamily="34" charset="0"/>
                <a:cs typeface="Open Sans" panose="020B0606030504020204" pitchFamily="34" charset="0"/>
              </a:rPr>
              <a:t>, permitindo que a fossa ecológica </a:t>
            </a:r>
            <a:r>
              <a:rPr lang="pt-BR" sz="1200" b="1" dirty="0">
                <a:latin typeface="Open Sans" panose="020B0606030504020204" pitchFamily="34" charset="0"/>
                <a:ea typeface="Open Sans" panose="020B0606030504020204" pitchFamily="34" charset="0"/>
                <a:cs typeface="Open Sans" panose="020B0606030504020204" pitchFamily="34" charset="0"/>
              </a:rPr>
              <a:t>funcione por anos sem a necessidade de intervenções</a:t>
            </a:r>
            <a:r>
              <a:rPr lang="pt-BR" sz="1200" dirty="0">
                <a:latin typeface="Open Sans" panose="020B0606030504020204" pitchFamily="34" charset="0"/>
                <a:ea typeface="Open Sans" panose="020B0606030504020204" pitchFamily="34" charset="0"/>
                <a:cs typeface="Open Sans" panose="020B0606030504020204" pitchFamily="34" charset="0"/>
              </a:rPr>
              <a:t>.</a:t>
            </a:r>
          </a:p>
        </p:txBody>
      </p:sp>
      <p:sp>
        <p:nvSpPr>
          <p:cNvPr id="9" name="CaixaDeTexto 8">
            <a:extLst>
              <a:ext uri="{FF2B5EF4-FFF2-40B4-BE49-F238E27FC236}">
                <a16:creationId xmlns:a16="http://schemas.microsoft.com/office/drawing/2014/main" id="{78A6A61E-E8C9-F8A8-8BEB-CC444B2A25CA}"/>
              </a:ext>
            </a:extLst>
          </p:cNvPr>
          <p:cNvSpPr txBox="1"/>
          <p:nvPr/>
        </p:nvSpPr>
        <p:spPr>
          <a:xfrm>
            <a:off x="4567463" y="519788"/>
            <a:ext cx="3817837" cy="1569660"/>
          </a:xfrm>
          <a:prstGeom prst="rect">
            <a:avLst/>
          </a:prstGeom>
          <a:noFill/>
        </p:spPr>
        <p:txBody>
          <a:bodyPr wrap="square">
            <a:spAutoFit/>
          </a:bodyPr>
          <a:lstStyle/>
          <a:p>
            <a:pPr algn="r"/>
            <a:r>
              <a:rPr lang="pt-BR" sz="1200" dirty="0">
                <a:latin typeface="Open Sans" panose="020B0606030504020204" pitchFamily="34" charset="0"/>
                <a:ea typeface="Open Sans" panose="020B0606030504020204" pitchFamily="34" charset="0"/>
                <a:cs typeface="Open Sans" panose="020B0606030504020204" pitchFamily="34" charset="0"/>
              </a:rPr>
              <a:t>A compra de equipamentos e a capacitação de funcionários municipais para executar o serviço </a:t>
            </a:r>
            <a:r>
              <a:rPr lang="pt-BR" sz="1200" b="1" dirty="0">
                <a:latin typeface="Open Sans" panose="020B0606030504020204" pitchFamily="34" charset="0"/>
                <a:ea typeface="Open Sans" panose="020B0606030504020204" pitchFamily="34" charset="0"/>
                <a:cs typeface="Open Sans" panose="020B0606030504020204" pitchFamily="34" charset="0"/>
              </a:rPr>
              <a:t>oferece autonomia e controle sobre o processo, mas exige investimentos iniciais significativos e manutenção contínua dos equipamentos</a:t>
            </a:r>
            <a:r>
              <a:rPr lang="pt-BR" sz="1200" dirty="0">
                <a:latin typeface="Open Sans" panose="020B0606030504020204" pitchFamily="34" charset="0"/>
                <a:ea typeface="Open Sans" panose="020B0606030504020204" pitchFamily="34" charset="0"/>
                <a:cs typeface="Open Sans" panose="020B0606030504020204" pitchFamily="34" charset="0"/>
              </a:rPr>
              <a:t>. Além disso, a equipe municipal precisaria ser </a:t>
            </a:r>
            <a:r>
              <a:rPr lang="pt-BR" sz="1200" b="1" dirty="0">
                <a:latin typeface="Open Sans" panose="020B0606030504020204" pitchFamily="34" charset="0"/>
                <a:ea typeface="Open Sans" panose="020B0606030504020204" pitchFamily="34" charset="0"/>
                <a:cs typeface="Open Sans" panose="020B0606030504020204" pitchFamily="34" charset="0"/>
              </a:rPr>
              <a:t>capacitada regularmente e licenças ambientais adicionais poderiam ser necessárias</a:t>
            </a:r>
            <a:r>
              <a:rPr lang="pt-BR" sz="1200" dirty="0">
                <a:latin typeface="Open Sans" panose="020B0606030504020204" pitchFamily="34" charset="0"/>
                <a:ea typeface="Open Sans" panose="020B0606030504020204" pitchFamily="34" charset="0"/>
                <a:cs typeface="Open Sans" panose="020B0606030504020204" pitchFamily="34" charset="0"/>
              </a:rPr>
              <a:t>.</a:t>
            </a:r>
          </a:p>
        </p:txBody>
      </p:sp>
      <p:sp>
        <p:nvSpPr>
          <p:cNvPr id="11" name="TextBox 64">
            <a:extLst>
              <a:ext uri="{FF2B5EF4-FFF2-40B4-BE49-F238E27FC236}">
                <a16:creationId xmlns:a16="http://schemas.microsoft.com/office/drawing/2014/main" id="{DC2BD372-C6DF-960E-2F1A-0A283AC463DB}"/>
              </a:ext>
            </a:extLst>
          </p:cNvPr>
          <p:cNvSpPr txBox="1"/>
          <p:nvPr/>
        </p:nvSpPr>
        <p:spPr>
          <a:xfrm>
            <a:off x="7031002" y="2034352"/>
            <a:ext cx="2070074" cy="1938992"/>
          </a:xfrm>
          <a:prstGeom prst="rect">
            <a:avLst/>
          </a:prstGeom>
          <a:noFill/>
        </p:spPr>
        <p:txBody>
          <a:bodyPr wrap="square" rtlCol="0">
            <a:spAutoFit/>
          </a:bodyPr>
          <a:lstStyle/>
          <a:p>
            <a:pPr algn="r"/>
            <a:r>
              <a:rPr lang="pt-BR" sz="1200" dirty="0">
                <a:latin typeface="Open Sans" panose="020B0606030504020204" pitchFamily="34" charset="0"/>
                <a:ea typeface="Open Sans" panose="020B0606030504020204" pitchFamily="34" charset="0"/>
                <a:cs typeface="Open Sans" panose="020B0606030504020204" pitchFamily="34" charset="0"/>
              </a:rPr>
              <a:t>A contratação de uma empresa com experiência e credenciamento no transporte e tratamento de resíduos sépticos oferece uma </a:t>
            </a:r>
            <a:r>
              <a:rPr lang="pt-BR" sz="1200" b="1" dirty="0">
                <a:latin typeface="Open Sans" panose="020B0606030504020204" pitchFamily="34" charset="0"/>
                <a:ea typeface="Open Sans" panose="020B0606030504020204" pitchFamily="34" charset="0"/>
                <a:cs typeface="Open Sans" panose="020B0606030504020204" pitchFamily="34" charset="0"/>
              </a:rPr>
              <a:t>solução robusta, garantindo conformidade com as normas ambientais e de saúde pública</a:t>
            </a:r>
            <a:r>
              <a:rPr lang="pt-BR" sz="1200" dirty="0">
                <a:latin typeface="Open Sans" panose="020B0606030504020204" pitchFamily="34" charset="0"/>
                <a:ea typeface="Open Sans" panose="020B0606030504020204" pitchFamily="34" charset="0"/>
                <a:cs typeface="Open Sans" panose="020B0606030504020204" pitchFamily="34" charset="0"/>
              </a:rPr>
              <a:t>.</a:t>
            </a:r>
            <a:endParaRPr lang="pt-BR" sz="12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957881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67000">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14:bounceEnd="67000">
                                          <p:cBhvr additive="base">
                                            <p:cTn id="7" dur="1000" fill="hold"/>
                                            <p:tgtEl>
                                              <p:spTgt spid="46"/>
                                            </p:tgtEl>
                                            <p:attrNameLst>
                                              <p:attrName>ppt_x</p:attrName>
                                            </p:attrNameLst>
                                          </p:cBhvr>
                                          <p:tavLst>
                                            <p:tav tm="0">
                                              <p:val>
                                                <p:strVal val="0-#ppt_w/2"/>
                                              </p:val>
                                            </p:tav>
                                            <p:tav tm="100000">
                                              <p:val>
                                                <p:strVal val="#ppt_x"/>
                                              </p:val>
                                            </p:tav>
                                          </p:tavLst>
                                        </p:anim>
                                        <p:anim calcmode="lin" valueType="num" p14:bounceEnd="67000">
                                          <p:cBhvr additive="base">
                                            <p:cTn id="8" dur="1000" fill="hold"/>
                                            <p:tgtEl>
                                              <p:spTgt spid="4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p:cTn id="12" dur="500" fill="hold"/>
                                            <p:tgtEl>
                                              <p:spTgt spid="50"/>
                                            </p:tgtEl>
                                            <p:attrNameLst>
                                              <p:attrName>ppt_w</p:attrName>
                                            </p:attrNameLst>
                                          </p:cBhvr>
                                          <p:tavLst>
                                            <p:tav tm="0">
                                              <p:val>
                                                <p:fltVal val="0"/>
                                              </p:val>
                                            </p:tav>
                                            <p:tav tm="100000">
                                              <p:val>
                                                <p:strVal val="#ppt_w"/>
                                              </p:val>
                                            </p:tav>
                                          </p:tavLst>
                                        </p:anim>
                                        <p:anim calcmode="lin" valueType="num">
                                          <p:cBhvr>
                                            <p:cTn id="13" dur="500" fill="hold"/>
                                            <p:tgtEl>
                                              <p:spTgt spid="50"/>
                                            </p:tgtEl>
                                            <p:attrNameLst>
                                              <p:attrName>ppt_h</p:attrName>
                                            </p:attrNameLst>
                                          </p:cBhvr>
                                          <p:tavLst>
                                            <p:tav tm="0">
                                              <p:val>
                                                <p:fltVal val="0"/>
                                              </p:val>
                                            </p:tav>
                                            <p:tav tm="100000">
                                              <p:val>
                                                <p:strVal val="#ppt_h"/>
                                              </p:val>
                                            </p:tav>
                                          </p:tavLst>
                                        </p:anim>
                                        <p:animEffect transition="in" filter="fade">
                                          <p:cBhvr>
                                            <p:cTn id="14" dur="500"/>
                                            <p:tgtEl>
                                              <p:spTgt spid="50"/>
                                            </p:tgtEl>
                                          </p:cBhvr>
                                        </p:animEffect>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61"/>
                                            </p:tgtEl>
                                            <p:attrNameLst>
                                              <p:attrName>style.visibility</p:attrName>
                                            </p:attrNameLst>
                                          </p:cBhvr>
                                          <p:to>
                                            <p:strVal val="visible"/>
                                          </p:to>
                                        </p:set>
                                        <p:anim calcmode="lin" valueType="num">
                                          <p:cBhvr>
                                            <p:cTn id="18" dur="500" fill="hold"/>
                                            <p:tgtEl>
                                              <p:spTgt spid="61"/>
                                            </p:tgtEl>
                                            <p:attrNameLst>
                                              <p:attrName>ppt_w</p:attrName>
                                            </p:attrNameLst>
                                          </p:cBhvr>
                                          <p:tavLst>
                                            <p:tav tm="0">
                                              <p:val>
                                                <p:fltVal val="0"/>
                                              </p:val>
                                            </p:tav>
                                            <p:tav tm="100000">
                                              <p:val>
                                                <p:strVal val="#ppt_w"/>
                                              </p:val>
                                            </p:tav>
                                          </p:tavLst>
                                        </p:anim>
                                        <p:anim calcmode="lin" valueType="num">
                                          <p:cBhvr>
                                            <p:cTn id="19" dur="500" fill="hold"/>
                                            <p:tgtEl>
                                              <p:spTgt spid="61"/>
                                            </p:tgtEl>
                                            <p:attrNameLst>
                                              <p:attrName>ppt_h</p:attrName>
                                            </p:attrNameLst>
                                          </p:cBhvr>
                                          <p:tavLst>
                                            <p:tav tm="0">
                                              <p:val>
                                                <p:fltVal val="0"/>
                                              </p:val>
                                            </p:tav>
                                            <p:tav tm="100000">
                                              <p:val>
                                                <p:strVal val="#ppt_h"/>
                                              </p:val>
                                            </p:tav>
                                          </p:tavLst>
                                        </p:anim>
                                        <p:animEffect transition="in" filter="fade">
                                          <p:cBhvr>
                                            <p:cTn id="20" dur="500"/>
                                            <p:tgtEl>
                                              <p:spTgt spid="61"/>
                                            </p:tgtEl>
                                          </p:cBhvr>
                                        </p:animEffect>
                                      </p:childTnLst>
                                    </p:cTn>
                                  </p:par>
                                </p:childTnLst>
                              </p:cTn>
                            </p:par>
                            <p:par>
                              <p:cTn id="21" fill="hold">
                                <p:stCondLst>
                                  <p:cond delay="2000"/>
                                </p:stCondLst>
                                <p:childTnLst>
                                  <p:par>
                                    <p:cTn id="22" presetID="2" presetClass="entr" presetSubtype="9" fill="hold" grpId="0" nodeType="afterEffect" p14:presetBounceEnd="67000">
                                      <p:stCondLst>
                                        <p:cond delay="0"/>
                                      </p:stCondLst>
                                      <p:childTnLst>
                                        <p:set>
                                          <p:cBhvr>
                                            <p:cTn id="23" dur="1" fill="hold">
                                              <p:stCondLst>
                                                <p:cond delay="0"/>
                                              </p:stCondLst>
                                            </p:cTn>
                                            <p:tgtEl>
                                              <p:spTgt spid="45"/>
                                            </p:tgtEl>
                                            <p:attrNameLst>
                                              <p:attrName>style.visibility</p:attrName>
                                            </p:attrNameLst>
                                          </p:cBhvr>
                                          <p:to>
                                            <p:strVal val="visible"/>
                                          </p:to>
                                        </p:set>
                                        <p:anim calcmode="lin" valueType="num" p14:bounceEnd="67000">
                                          <p:cBhvr additive="base">
                                            <p:cTn id="24" dur="1000" fill="hold"/>
                                            <p:tgtEl>
                                              <p:spTgt spid="45"/>
                                            </p:tgtEl>
                                            <p:attrNameLst>
                                              <p:attrName>ppt_x</p:attrName>
                                            </p:attrNameLst>
                                          </p:cBhvr>
                                          <p:tavLst>
                                            <p:tav tm="0">
                                              <p:val>
                                                <p:strVal val="0-#ppt_w/2"/>
                                              </p:val>
                                            </p:tav>
                                            <p:tav tm="100000">
                                              <p:val>
                                                <p:strVal val="#ppt_x"/>
                                              </p:val>
                                            </p:tav>
                                          </p:tavLst>
                                        </p:anim>
                                        <p:anim calcmode="lin" valueType="num" p14:bounceEnd="67000">
                                          <p:cBhvr additive="base">
                                            <p:cTn id="25" dur="1000" fill="hold"/>
                                            <p:tgtEl>
                                              <p:spTgt spid="45"/>
                                            </p:tgtEl>
                                            <p:attrNameLst>
                                              <p:attrName>ppt_y</p:attrName>
                                            </p:attrNameLst>
                                          </p:cBhvr>
                                          <p:tavLst>
                                            <p:tav tm="0">
                                              <p:val>
                                                <p:strVal val="0-#ppt_h/2"/>
                                              </p:val>
                                            </p:tav>
                                            <p:tav tm="100000">
                                              <p:val>
                                                <p:strVal val="#ppt_y"/>
                                              </p:val>
                                            </p:tav>
                                          </p:tavLst>
                                        </p:anim>
                                      </p:childTnLst>
                                    </p:cTn>
                                  </p:par>
                                </p:childTnLst>
                              </p:cTn>
                            </p:par>
                            <p:par>
                              <p:cTn id="26" fill="hold">
                                <p:stCondLst>
                                  <p:cond delay="3000"/>
                                </p:stCondLst>
                                <p:childTnLst>
                                  <p:par>
                                    <p:cTn id="27" presetID="53" presetClass="entr" presetSubtype="16" fill="hold" grpId="0" nodeType="afterEffect">
                                      <p:stCondLst>
                                        <p:cond delay="0"/>
                                      </p:stCondLst>
                                      <p:childTnLst>
                                        <p:set>
                                          <p:cBhvr>
                                            <p:cTn id="28" dur="1" fill="hold">
                                              <p:stCondLst>
                                                <p:cond delay="0"/>
                                              </p:stCondLst>
                                            </p:cTn>
                                            <p:tgtEl>
                                              <p:spTgt spid="49"/>
                                            </p:tgtEl>
                                            <p:attrNameLst>
                                              <p:attrName>style.visibility</p:attrName>
                                            </p:attrNameLst>
                                          </p:cBhvr>
                                          <p:to>
                                            <p:strVal val="visible"/>
                                          </p:to>
                                        </p:set>
                                        <p:anim calcmode="lin" valueType="num">
                                          <p:cBhvr>
                                            <p:cTn id="29" dur="500" fill="hold"/>
                                            <p:tgtEl>
                                              <p:spTgt spid="49"/>
                                            </p:tgtEl>
                                            <p:attrNameLst>
                                              <p:attrName>ppt_w</p:attrName>
                                            </p:attrNameLst>
                                          </p:cBhvr>
                                          <p:tavLst>
                                            <p:tav tm="0">
                                              <p:val>
                                                <p:fltVal val="0"/>
                                              </p:val>
                                            </p:tav>
                                            <p:tav tm="100000">
                                              <p:val>
                                                <p:strVal val="#ppt_w"/>
                                              </p:val>
                                            </p:tav>
                                          </p:tavLst>
                                        </p:anim>
                                        <p:anim calcmode="lin" valueType="num">
                                          <p:cBhvr>
                                            <p:cTn id="30" dur="500" fill="hold"/>
                                            <p:tgtEl>
                                              <p:spTgt spid="49"/>
                                            </p:tgtEl>
                                            <p:attrNameLst>
                                              <p:attrName>ppt_h</p:attrName>
                                            </p:attrNameLst>
                                          </p:cBhvr>
                                          <p:tavLst>
                                            <p:tav tm="0">
                                              <p:val>
                                                <p:fltVal val="0"/>
                                              </p:val>
                                            </p:tav>
                                            <p:tav tm="100000">
                                              <p:val>
                                                <p:strVal val="#ppt_h"/>
                                              </p:val>
                                            </p:tav>
                                          </p:tavLst>
                                        </p:anim>
                                        <p:animEffect transition="in" filter="fade">
                                          <p:cBhvr>
                                            <p:cTn id="31" dur="500"/>
                                            <p:tgtEl>
                                              <p:spTgt spid="49"/>
                                            </p:tgtEl>
                                          </p:cBhvr>
                                        </p:animEffect>
                                      </p:childTnLst>
                                    </p:cTn>
                                  </p:par>
                                </p:childTnLst>
                              </p:cTn>
                            </p:par>
                            <p:par>
                              <p:cTn id="32" fill="hold">
                                <p:stCondLst>
                                  <p:cond delay="3500"/>
                                </p:stCondLst>
                                <p:childTnLst>
                                  <p:par>
                                    <p:cTn id="33" presetID="53" presetClass="entr" presetSubtype="16" fill="hold" grpId="0" nodeType="afterEffect">
                                      <p:stCondLst>
                                        <p:cond delay="0"/>
                                      </p:stCondLst>
                                      <p:childTnLst>
                                        <p:set>
                                          <p:cBhvr>
                                            <p:cTn id="34" dur="1" fill="hold">
                                              <p:stCondLst>
                                                <p:cond delay="0"/>
                                              </p:stCondLst>
                                            </p:cTn>
                                            <p:tgtEl>
                                              <p:spTgt spid="63"/>
                                            </p:tgtEl>
                                            <p:attrNameLst>
                                              <p:attrName>style.visibility</p:attrName>
                                            </p:attrNameLst>
                                          </p:cBhvr>
                                          <p:to>
                                            <p:strVal val="visible"/>
                                          </p:to>
                                        </p:set>
                                        <p:anim calcmode="lin" valueType="num">
                                          <p:cBhvr>
                                            <p:cTn id="35" dur="500" fill="hold"/>
                                            <p:tgtEl>
                                              <p:spTgt spid="63"/>
                                            </p:tgtEl>
                                            <p:attrNameLst>
                                              <p:attrName>ppt_w</p:attrName>
                                            </p:attrNameLst>
                                          </p:cBhvr>
                                          <p:tavLst>
                                            <p:tav tm="0">
                                              <p:val>
                                                <p:fltVal val="0"/>
                                              </p:val>
                                            </p:tav>
                                            <p:tav tm="100000">
                                              <p:val>
                                                <p:strVal val="#ppt_w"/>
                                              </p:val>
                                            </p:tav>
                                          </p:tavLst>
                                        </p:anim>
                                        <p:anim calcmode="lin" valueType="num">
                                          <p:cBhvr>
                                            <p:cTn id="36" dur="500" fill="hold"/>
                                            <p:tgtEl>
                                              <p:spTgt spid="63"/>
                                            </p:tgtEl>
                                            <p:attrNameLst>
                                              <p:attrName>ppt_h</p:attrName>
                                            </p:attrNameLst>
                                          </p:cBhvr>
                                          <p:tavLst>
                                            <p:tav tm="0">
                                              <p:val>
                                                <p:fltVal val="0"/>
                                              </p:val>
                                            </p:tav>
                                            <p:tav tm="100000">
                                              <p:val>
                                                <p:strVal val="#ppt_h"/>
                                              </p:val>
                                            </p:tav>
                                          </p:tavLst>
                                        </p:anim>
                                        <p:animEffect transition="in" filter="fade">
                                          <p:cBhvr>
                                            <p:cTn id="37" dur="500"/>
                                            <p:tgtEl>
                                              <p:spTgt spid="63"/>
                                            </p:tgtEl>
                                          </p:cBhvr>
                                        </p:animEffect>
                                      </p:childTnLst>
                                    </p:cTn>
                                  </p:par>
                                </p:childTnLst>
                              </p:cTn>
                            </p:par>
                            <p:par>
                              <p:cTn id="38" fill="hold">
                                <p:stCondLst>
                                  <p:cond delay="4000"/>
                                </p:stCondLst>
                                <p:childTnLst>
                                  <p:par>
                                    <p:cTn id="39" presetID="2" presetClass="entr" presetSubtype="3" fill="hold" grpId="0" nodeType="afterEffect" p14:presetBounceEnd="67000">
                                      <p:stCondLst>
                                        <p:cond delay="0"/>
                                      </p:stCondLst>
                                      <p:childTnLst>
                                        <p:set>
                                          <p:cBhvr>
                                            <p:cTn id="40" dur="1" fill="hold">
                                              <p:stCondLst>
                                                <p:cond delay="0"/>
                                              </p:stCondLst>
                                            </p:cTn>
                                            <p:tgtEl>
                                              <p:spTgt spid="47"/>
                                            </p:tgtEl>
                                            <p:attrNameLst>
                                              <p:attrName>style.visibility</p:attrName>
                                            </p:attrNameLst>
                                          </p:cBhvr>
                                          <p:to>
                                            <p:strVal val="visible"/>
                                          </p:to>
                                        </p:set>
                                        <p:anim calcmode="lin" valueType="num" p14:bounceEnd="67000">
                                          <p:cBhvr additive="base">
                                            <p:cTn id="41" dur="1000" fill="hold"/>
                                            <p:tgtEl>
                                              <p:spTgt spid="47"/>
                                            </p:tgtEl>
                                            <p:attrNameLst>
                                              <p:attrName>ppt_x</p:attrName>
                                            </p:attrNameLst>
                                          </p:cBhvr>
                                          <p:tavLst>
                                            <p:tav tm="0">
                                              <p:val>
                                                <p:strVal val="1+#ppt_w/2"/>
                                              </p:val>
                                            </p:tav>
                                            <p:tav tm="100000">
                                              <p:val>
                                                <p:strVal val="#ppt_x"/>
                                              </p:val>
                                            </p:tav>
                                          </p:tavLst>
                                        </p:anim>
                                        <p:anim calcmode="lin" valueType="num" p14:bounceEnd="67000">
                                          <p:cBhvr additive="base">
                                            <p:cTn id="42" dur="1000" fill="hold"/>
                                            <p:tgtEl>
                                              <p:spTgt spid="47"/>
                                            </p:tgtEl>
                                            <p:attrNameLst>
                                              <p:attrName>ppt_y</p:attrName>
                                            </p:attrNameLst>
                                          </p:cBhvr>
                                          <p:tavLst>
                                            <p:tav tm="0">
                                              <p:val>
                                                <p:strVal val="0-#ppt_h/2"/>
                                              </p:val>
                                            </p:tav>
                                            <p:tav tm="100000">
                                              <p:val>
                                                <p:strVal val="#ppt_y"/>
                                              </p:val>
                                            </p:tav>
                                          </p:tavLst>
                                        </p:anim>
                                      </p:childTnLst>
                                    </p:cTn>
                                  </p:par>
                                </p:childTnLst>
                              </p:cTn>
                            </p:par>
                            <p:par>
                              <p:cTn id="43" fill="hold">
                                <p:stCondLst>
                                  <p:cond delay="5000"/>
                                </p:stCondLst>
                                <p:childTnLst>
                                  <p:par>
                                    <p:cTn id="44" presetID="53" presetClass="entr" presetSubtype="16" fill="hold" grpId="0" nodeType="afterEffect">
                                      <p:stCondLst>
                                        <p:cond delay="0"/>
                                      </p:stCondLst>
                                      <p:childTnLst>
                                        <p:set>
                                          <p:cBhvr>
                                            <p:cTn id="45" dur="1" fill="hold">
                                              <p:stCondLst>
                                                <p:cond delay="0"/>
                                              </p:stCondLst>
                                            </p:cTn>
                                            <p:tgtEl>
                                              <p:spTgt spid="51"/>
                                            </p:tgtEl>
                                            <p:attrNameLst>
                                              <p:attrName>style.visibility</p:attrName>
                                            </p:attrNameLst>
                                          </p:cBhvr>
                                          <p:to>
                                            <p:strVal val="visible"/>
                                          </p:to>
                                        </p:set>
                                        <p:anim calcmode="lin" valueType="num">
                                          <p:cBhvr>
                                            <p:cTn id="46" dur="500" fill="hold"/>
                                            <p:tgtEl>
                                              <p:spTgt spid="51"/>
                                            </p:tgtEl>
                                            <p:attrNameLst>
                                              <p:attrName>ppt_w</p:attrName>
                                            </p:attrNameLst>
                                          </p:cBhvr>
                                          <p:tavLst>
                                            <p:tav tm="0">
                                              <p:val>
                                                <p:fltVal val="0"/>
                                              </p:val>
                                            </p:tav>
                                            <p:tav tm="100000">
                                              <p:val>
                                                <p:strVal val="#ppt_w"/>
                                              </p:val>
                                            </p:tav>
                                          </p:tavLst>
                                        </p:anim>
                                        <p:anim calcmode="lin" valueType="num">
                                          <p:cBhvr>
                                            <p:cTn id="47" dur="500" fill="hold"/>
                                            <p:tgtEl>
                                              <p:spTgt spid="51"/>
                                            </p:tgtEl>
                                            <p:attrNameLst>
                                              <p:attrName>ppt_h</p:attrName>
                                            </p:attrNameLst>
                                          </p:cBhvr>
                                          <p:tavLst>
                                            <p:tav tm="0">
                                              <p:val>
                                                <p:fltVal val="0"/>
                                              </p:val>
                                            </p:tav>
                                            <p:tav tm="100000">
                                              <p:val>
                                                <p:strVal val="#ppt_h"/>
                                              </p:val>
                                            </p:tav>
                                          </p:tavLst>
                                        </p:anim>
                                        <p:animEffect transition="in" filter="fade">
                                          <p:cBhvr>
                                            <p:cTn id="48" dur="500"/>
                                            <p:tgtEl>
                                              <p:spTgt spid="51"/>
                                            </p:tgtEl>
                                          </p:cBhvr>
                                        </p:animEffect>
                                      </p:childTnLst>
                                    </p:cTn>
                                  </p:par>
                                </p:childTnLst>
                              </p:cTn>
                            </p:par>
                            <p:par>
                              <p:cTn id="49" fill="hold">
                                <p:stCondLst>
                                  <p:cond delay="5500"/>
                                </p:stCondLst>
                                <p:childTnLst>
                                  <p:par>
                                    <p:cTn id="50" presetID="53" presetClass="entr" presetSubtype="16" fill="hold" grpId="0" nodeType="afterEffect">
                                      <p:stCondLst>
                                        <p:cond delay="0"/>
                                      </p:stCondLst>
                                      <p:childTnLst>
                                        <p:set>
                                          <p:cBhvr>
                                            <p:cTn id="51" dur="1" fill="hold">
                                              <p:stCondLst>
                                                <p:cond delay="0"/>
                                              </p:stCondLst>
                                            </p:cTn>
                                            <p:tgtEl>
                                              <p:spTgt spid="64"/>
                                            </p:tgtEl>
                                            <p:attrNameLst>
                                              <p:attrName>style.visibility</p:attrName>
                                            </p:attrNameLst>
                                          </p:cBhvr>
                                          <p:to>
                                            <p:strVal val="visible"/>
                                          </p:to>
                                        </p:set>
                                        <p:anim calcmode="lin" valueType="num">
                                          <p:cBhvr>
                                            <p:cTn id="52" dur="500" fill="hold"/>
                                            <p:tgtEl>
                                              <p:spTgt spid="64"/>
                                            </p:tgtEl>
                                            <p:attrNameLst>
                                              <p:attrName>ppt_w</p:attrName>
                                            </p:attrNameLst>
                                          </p:cBhvr>
                                          <p:tavLst>
                                            <p:tav tm="0">
                                              <p:val>
                                                <p:fltVal val="0"/>
                                              </p:val>
                                            </p:tav>
                                            <p:tav tm="100000">
                                              <p:val>
                                                <p:strVal val="#ppt_w"/>
                                              </p:val>
                                            </p:tav>
                                          </p:tavLst>
                                        </p:anim>
                                        <p:anim calcmode="lin" valueType="num">
                                          <p:cBhvr>
                                            <p:cTn id="53" dur="500" fill="hold"/>
                                            <p:tgtEl>
                                              <p:spTgt spid="64"/>
                                            </p:tgtEl>
                                            <p:attrNameLst>
                                              <p:attrName>ppt_h</p:attrName>
                                            </p:attrNameLst>
                                          </p:cBhvr>
                                          <p:tavLst>
                                            <p:tav tm="0">
                                              <p:val>
                                                <p:fltVal val="0"/>
                                              </p:val>
                                            </p:tav>
                                            <p:tav tm="100000">
                                              <p:val>
                                                <p:strVal val="#ppt_h"/>
                                              </p:val>
                                            </p:tav>
                                          </p:tavLst>
                                        </p:anim>
                                        <p:animEffect transition="in" filter="fade">
                                          <p:cBhvr>
                                            <p:cTn id="54" dur="500"/>
                                            <p:tgtEl>
                                              <p:spTgt spid="64"/>
                                            </p:tgtEl>
                                          </p:cBhvr>
                                        </p:animEffect>
                                      </p:childTnLst>
                                    </p:cTn>
                                  </p:par>
                                </p:childTnLst>
                              </p:cTn>
                            </p:par>
                            <p:par>
                              <p:cTn id="55" fill="hold">
                                <p:stCondLst>
                                  <p:cond delay="6000"/>
                                </p:stCondLst>
                                <p:childTnLst>
                                  <p:par>
                                    <p:cTn id="56" presetID="2" presetClass="entr" presetSubtype="2" fill="hold" grpId="0" nodeType="afterEffect" p14:presetBounceEnd="67000">
                                      <p:stCondLst>
                                        <p:cond delay="0"/>
                                      </p:stCondLst>
                                      <p:childTnLst>
                                        <p:set>
                                          <p:cBhvr>
                                            <p:cTn id="57" dur="1" fill="hold">
                                              <p:stCondLst>
                                                <p:cond delay="0"/>
                                              </p:stCondLst>
                                            </p:cTn>
                                            <p:tgtEl>
                                              <p:spTgt spid="48"/>
                                            </p:tgtEl>
                                            <p:attrNameLst>
                                              <p:attrName>style.visibility</p:attrName>
                                            </p:attrNameLst>
                                          </p:cBhvr>
                                          <p:to>
                                            <p:strVal val="visible"/>
                                          </p:to>
                                        </p:set>
                                        <p:anim calcmode="lin" valueType="num" p14:bounceEnd="67000">
                                          <p:cBhvr additive="base">
                                            <p:cTn id="58" dur="1000" fill="hold"/>
                                            <p:tgtEl>
                                              <p:spTgt spid="48"/>
                                            </p:tgtEl>
                                            <p:attrNameLst>
                                              <p:attrName>ppt_x</p:attrName>
                                            </p:attrNameLst>
                                          </p:cBhvr>
                                          <p:tavLst>
                                            <p:tav tm="0">
                                              <p:val>
                                                <p:strVal val="1+#ppt_w/2"/>
                                              </p:val>
                                            </p:tav>
                                            <p:tav tm="100000">
                                              <p:val>
                                                <p:strVal val="#ppt_x"/>
                                              </p:val>
                                            </p:tav>
                                          </p:tavLst>
                                        </p:anim>
                                        <p:anim calcmode="lin" valueType="num" p14:bounceEnd="67000">
                                          <p:cBhvr additive="base">
                                            <p:cTn id="59" dur="1000" fill="hold"/>
                                            <p:tgtEl>
                                              <p:spTgt spid="48"/>
                                            </p:tgtEl>
                                            <p:attrNameLst>
                                              <p:attrName>ppt_y</p:attrName>
                                            </p:attrNameLst>
                                          </p:cBhvr>
                                          <p:tavLst>
                                            <p:tav tm="0">
                                              <p:val>
                                                <p:strVal val="#ppt_y"/>
                                              </p:val>
                                            </p:tav>
                                            <p:tav tm="100000">
                                              <p:val>
                                                <p:strVal val="#ppt_y"/>
                                              </p:val>
                                            </p:tav>
                                          </p:tavLst>
                                        </p:anim>
                                      </p:childTnLst>
                                    </p:cTn>
                                  </p:par>
                                </p:childTnLst>
                              </p:cTn>
                            </p:par>
                            <p:par>
                              <p:cTn id="60" fill="hold">
                                <p:stCondLst>
                                  <p:cond delay="7000"/>
                                </p:stCondLst>
                                <p:childTnLst>
                                  <p:par>
                                    <p:cTn id="61" presetID="53" presetClass="entr" presetSubtype="16" fill="hold" grpId="0" nodeType="afterEffect">
                                      <p:stCondLst>
                                        <p:cond delay="0"/>
                                      </p:stCondLst>
                                      <p:childTnLst>
                                        <p:set>
                                          <p:cBhvr>
                                            <p:cTn id="62" dur="1" fill="hold">
                                              <p:stCondLst>
                                                <p:cond delay="0"/>
                                              </p:stCondLst>
                                            </p:cTn>
                                            <p:tgtEl>
                                              <p:spTgt spid="52"/>
                                            </p:tgtEl>
                                            <p:attrNameLst>
                                              <p:attrName>style.visibility</p:attrName>
                                            </p:attrNameLst>
                                          </p:cBhvr>
                                          <p:to>
                                            <p:strVal val="visible"/>
                                          </p:to>
                                        </p:set>
                                        <p:anim calcmode="lin" valueType="num">
                                          <p:cBhvr>
                                            <p:cTn id="63" dur="500" fill="hold"/>
                                            <p:tgtEl>
                                              <p:spTgt spid="52"/>
                                            </p:tgtEl>
                                            <p:attrNameLst>
                                              <p:attrName>ppt_w</p:attrName>
                                            </p:attrNameLst>
                                          </p:cBhvr>
                                          <p:tavLst>
                                            <p:tav tm="0">
                                              <p:val>
                                                <p:fltVal val="0"/>
                                              </p:val>
                                            </p:tav>
                                            <p:tav tm="100000">
                                              <p:val>
                                                <p:strVal val="#ppt_w"/>
                                              </p:val>
                                            </p:tav>
                                          </p:tavLst>
                                        </p:anim>
                                        <p:anim calcmode="lin" valueType="num">
                                          <p:cBhvr>
                                            <p:cTn id="64" dur="500" fill="hold"/>
                                            <p:tgtEl>
                                              <p:spTgt spid="52"/>
                                            </p:tgtEl>
                                            <p:attrNameLst>
                                              <p:attrName>ppt_h</p:attrName>
                                            </p:attrNameLst>
                                          </p:cBhvr>
                                          <p:tavLst>
                                            <p:tav tm="0">
                                              <p:val>
                                                <p:fltVal val="0"/>
                                              </p:val>
                                            </p:tav>
                                            <p:tav tm="100000">
                                              <p:val>
                                                <p:strVal val="#ppt_h"/>
                                              </p:val>
                                            </p:tav>
                                          </p:tavLst>
                                        </p:anim>
                                        <p:animEffect transition="in" filter="fade">
                                          <p:cBhvr>
                                            <p:cTn id="65" dur="500"/>
                                            <p:tgtEl>
                                              <p:spTgt spid="52"/>
                                            </p:tgtEl>
                                          </p:cBhvr>
                                        </p:animEffect>
                                      </p:childTnLst>
                                    </p:cTn>
                                  </p:par>
                                </p:childTnLst>
                              </p:cTn>
                            </p:par>
                            <p:par>
                              <p:cTn id="66" fill="hold">
                                <p:stCondLst>
                                  <p:cond delay="7500"/>
                                </p:stCondLst>
                                <p:childTnLst>
                                  <p:par>
                                    <p:cTn id="67" presetID="53" presetClass="entr" presetSubtype="16" fill="hold" grpId="0" nodeType="afterEffect">
                                      <p:stCondLst>
                                        <p:cond delay="0"/>
                                      </p:stCondLst>
                                      <p:childTnLst>
                                        <p:set>
                                          <p:cBhvr>
                                            <p:cTn id="68" dur="1" fill="hold">
                                              <p:stCondLst>
                                                <p:cond delay="0"/>
                                              </p:stCondLst>
                                            </p:cTn>
                                            <p:tgtEl>
                                              <p:spTgt spid="62"/>
                                            </p:tgtEl>
                                            <p:attrNameLst>
                                              <p:attrName>style.visibility</p:attrName>
                                            </p:attrNameLst>
                                          </p:cBhvr>
                                          <p:to>
                                            <p:strVal val="visible"/>
                                          </p:to>
                                        </p:set>
                                        <p:anim calcmode="lin" valueType="num">
                                          <p:cBhvr>
                                            <p:cTn id="69" dur="500" fill="hold"/>
                                            <p:tgtEl>
                                              <p:spTgt spid="62"/>
                                            </p:tgtEl>
                                            <p:attrNameLst>
                                              <p:attrName>ppt_w</p:attrName>
                                            </p:attrNameLst>
                                          </p:cBhvr>
                                          <p:tavLst>
                                            <p:tav tm="0">
                                              <p:val>
                                                <p:fltVal val="0"/>
                                              </p:val>
                                            </p:tav>
                                            <p:tav tm="100000">
                                              <p:val>
                                                <p:strVal val="#ppt_w"/>
                                              </p:val>
                                            </p:tav>
                                          </p:tavLst>
                                        </p:anim>
                                        <p:anim calcmode="lin" valueType="num">
                                          <p:cBhvr>
                                            <p:cTn id="70" dur="500" fill="hold"/>
                                            <p:tgtEl>
                                              <p:spTgt spid="62"/>
                                            </p:tgtEl>
                                            <p:attrNameLst>
                                              <p:attrName>ppt_h</p:attrName>
                                            </p:attrNameLst>
                                          </p:cBhvr>
                                          <p:tavLst>
                                            <p:tav tm="0">
                                              <p:val>
                                                <p:fltVal val="0"/>
                                              </p:val>
                                            </p:tav>
                                            <p:tav tm="100000">
                                              <p:val>
                                                <p:strVal val="#ppt_h"/>
                                              </p:val>
                                            </p:tav>
                                          </p:tavLst>
                                        </p:anim>
                                        <p:animEffect transition="in" filter="fade">
                                          <p:cBhvr>
                                            <p:cTn id="71" dur="500"/>
                                            <p:tgtEl>
                                              <p:spTgt spid="62"/>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65"/>
                                            </p:tgtEl>
                                            <p:attrNameLst>
                                              <p:attrName>style.visibility</p:attrName>
                                            </p:attrNameLst>
                                          </p:cBhvr>
                                          <p:to>
                                            <p:strVal val="visible"/>
                                          </p:to>
                                        </p:set>
                                        <p:anim calcmode="lin" valueType="num">
                                          <p:cBhvr>
                                            <p:cTn id="74" dur="500" fill="hold"/>
                                            <p:tgtEl>
                                              <p:spTgt spid="65"/>
                                            </p:tgtEl>
                                            <p:attrNameLst>
                                              <p:attrName>ppt_w</p:attrName>
                                            </p:attrNameLst>
                                          </p:cBhvr>
                                          <p:tavLst>
                                            <p:tav tm="0">
                                              <p:val>
                                                <p:fltVal val="0"/>
                                              </p:val>
                                            </p:tav>
                                            <p:tav tm="100000">
                                              <p:val>
                                                <p:strVal val="#ppt_w"/>
                                              </p:val>
                                            </p:tav>
                                          </p:tavLst>
                                        </p:anim>
                                        <p:anim calcmode="lin" valueType="num">
                                          <p:cBhvr>
                                            <p:cTn id="75" dur="500" fill="hold"/>
                                            <p:tgtEl>
                                              <p:spTgt spid="65"/>
                                            </p:tgtEl>
                                            <p:attrNameLst>
                                              <p:attrName>ppt_h</p:attrName>
                                            </p:attrNameLst>
                                          </p:cBhvr>
                                          <p:tavLst>
                                            <p:tav tm="0">
                                              <p:val>
                                                <p:fltVal val="0"/>
                                              </p:val>
                                            </p:tav>
                                            <p:tav tm="100000">
                                              <p:val>
                                                <p:strVal val="#ppt_h"/>
                                              </p:val>
                                            </p:tav>
                                          </p:tavLst>
                                        </p:anim>
                                        <p:animEffect transition="in" filter="fade">
                                          <p:cBhvr>
                                            <p:cTn id="76" dur="500"/>
                                            <p:tgtEl>
                                              <p:spTgt spid="65"/>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66"/>
                                            </p:tgtEl>
                                            <p:attrNameLst>
                                              <p:attrName>style.visibility</p:attrName>
                                            </p:attrNameLst>
                                          </p:cBhvr>
                                          <p:to>
                                            <p:strVal val="visible"/>
                                          </p:to>
                                        </p:set>
                                        <p:anim calcmode="lin" valueType="num">
                                          <p:cBhvr>
                                            <p:cTn id="79" dur="500" fill="hold"/>
                                            <p:tgtEl>
                                              <p:spTgt spid="66"/>
                                            </p:tgtEl>
                                            <p:attrNameLst>
                                              <p:attrName>ppt_w</p:attrName>
                                            </p:attrNameLst>
                                          </p:cBhvr>
                                          <p:tavLst>
                                            <p:tav tm="0">
                                              <p:val>
                                                <p:fltVal val="0"/>
                                              </p:val>
                                            </p:tav>
                                            <p:tav tm="100000">
                                              <p:val>
                                                <p:strVal val="#ppt_w"/>
                                              </p:val>
                                            </p:tav>
                                          </p:tavLst>
                                        </p:anim>
                                        <p:anim calcmode="lin" valueType="num">
                                          <p:cBhvr>
                                            <p:cTn id="80" dur="500" fill="hold"/>
                                            <p:tgtEl>
                                              <p:spTgt spid="66"/>
                                            </p:tgtEl>
                                            <p:attrNameLst>
                                              <p:attrName>ppt_h</p:attrName>
                                            </p:attrNameLst>
                                          </p:cBhvr>
                                          <p:tavLst>
                                            <p:tav tm="0">
                                              <p:val>
                                                <p:fltVal val="0"/>
                                              </p:val>
                                            </p:tav>
                                            <p:tav tm="100000">
                                              <p:val>
                                                <p:strVal val="#ppt_h"/>
                                              </p:val>
                                            </p:tav>
                                          </p:tavLst>
                                        </p:anim>
                                        <p:animEffect transition="in" filter="fade">
                                          <p:cBhvr>
                                            <p:cTn id="81" dur="500"/>
                                            <p:tgtEl>
                                              <p:spTgt spid="66"/>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67"/>
                                            </p:tgtEl>
                                            <p:attrNameLst>
                                              <p:attrName>style.visibility</p:attrName>
                                            </p:attrNameLst>
                                          </p:cBhvr>
                                          <p:to>
                                            <p:strVal val="visible"/>
                                          </p:to>
                                        </p:set>
                                        <p:anim calcmode="lin" valueType="num">
                                          <p:cBhvr>
                                            <p:cTn id="84" dur="500" fill="hold"/>
                                            <p:tgtEl>
                                              <p:spTgt spid="67"/>
                                            </p:tgtEl>
                                            <p:attrNameLst>
                                              <p:attrName>ppt_w</p:attrName>
                                            </p:attrNameLst>
                                          </p:cBhvr>
                                          <p:tavLst>
                                            <p:tav tm="0">
                                              <p:val>
                                                <p:fltVal val="0"/>
                                              </p:val>
                                            </p:tav>
                                            <p:tav tm="100000">
                                              <p:val>
                                                <p:strVal val="#ppt_w"/>
                                              </p:val>
                                            </p:tav>
                                          </p:tavLst>
                                        </p:anim>
                                        <p:anim calcmode="lin" valueType="num">
                                          <p:cBhvr>
                                            <p:cTn id="85" dur="500" fill="hold"/>
                                            <p:tgtEl>
                                              <p:spTgt spid="67"/>
                                            </p:tgtEl>
                                            <p:attrNameLst>
                                              <p:attrName>ppt_h</p:attrName>
                                            </p:attrNameLst>
                                          </p:cBhvr>
                                          <p:tavLst>
                                            <p:tav tm="0">
                                              <p:val>
                                                <p:fltVal val="0"/>
                                              </p:val>
                                            </p:tav>
                                            <p:tav tm="100000">
                                              <p:val>
                                                <p:strVal val="#ppt_h"/>
                                              </p:val>
                                            </p:tav>
                                          </p:tavLst>
                                        </p:anim>
                                        <p:animEffect transition="in" filter="fade">
                                          <p:cBhvr>
                                            <p:cTn id="86" dur="500"/>
                                            <p:tgtEl>
                                              <p:spTgt spid="67"/>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68"/>
                                            </p:tgtEl>
                                            <p:attrNameLst>
                                              <p:attrName>style.visibility</p:attrName>
                                            </p:attrNameLst>
                                          </p:cBhvr>
                                          <p:to>
                                            <p:strVal val="visible"/>
                                          </p:to>
                                        </p:set>
                                        <p:anim calcmode="lin" valueType="num">
                                          <p:cBhvr>
                                            <p:cTn id="89" dur="500" fill="hold"/>
                                            <p:tgtEl>
                                              <p:spTgt spid="68"/>
                                            </p:tgtEl>
                                            <p:attrNameLst>
                                              <p:attrName>ppt_w</p:attrName>
                                            </p:attrNameLst>
                                          </p:cBhvr>
                                          <p:tavLst>
                                            <p:tav tm="0">
                                              <p:val>
                                                <p:fltVal val="0"/>
                                              </p:val>
                                            </p:tav>
                                            <p:tav tm="100000">
                                              <p:val>
                                                <p:strVal val="#ppt_w"/>
                                              </p:val>
                                            </p:tav>
                                          </p:tavLst>
                                        </p:anim>
                                        <p:anim calcmode="lin" valueType="num">
                                          <p:cBhvr>
                                            <p:cTn id="90" dur="500" fill="hold"/>
                                            <p:tgtEl>
                                              <p:spTgt spid="68"/>
                                            </p:tgtEl>
                                            <p:attrNameLst>
                                              <p:attrName>ppt_h</p:attrName>
                                            </p:attrNameLst>
                                          </p:cBhvr>
                                          <p:tavLst>
                                            <p:tav tm="0">
                                              <p:val>
                                                <p:fltVal val="0"/>
                                              </p:val>
                                            </p:tav>
                                            <p:tav tm="100000">
                                              <p:val>
                                                <p:strVal val="#ppt_h"/>
                                              </p:val>
                                            </p:tav>
                                          </p:tavLst>
                                        </p:anim>
                                        <p:animEffect transition="in" filter="fade">
                                          <p:cBhvr>
                                            <p:cTn id="91" dur="500"/>
                                            <p:tgtEl>
                                              <p:spTgt spid="68"/>
                                            </p:tgtEl>
                                          </p:cBhvr>
                                        </p:animEffect>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5"/>
                                            </p:tgtEl>
                                            <p:attrNameLst>
                                              <p:attrName>style.visibility</p:attrName>
                                            </p:attrNameLst>
                                          </p:cBhvr>
                                          <p:to>
                                            <p:strVal val="visible"/>
                                          </p:to>
                                        </p:set>
                                        <p:anim calcmode="lin" valueType="num">
                                          <p:cBhvr additive="base">
                                            <p:cTn id="96" dur="500" fill="hold"/>
                                            <p:tgtEl>
                                              <p:spTgt spid="5"/>
                                            </p:tgtEl>
                                            <p:attrNameLst>
                                              <p:attrName>ppt_x</p:attrName>
                                            </p:attrNameLst>
                                          </p:cBhvr>
                                          <p:tavLst>
                                            <p:tav tm="0">
                                              <p:val>
                                                <p:strVal val="#ppt_x"/>
                                              </p:val>
                                            </p:tav>
                                            <p:tav tm="100000">
                                              <p:val>
                                                <p:strVal val="#ppt_x"/>
                                              </p:val>
                                            </p:tav>
                                          </p:tavLst>
                                        </p:anim>
                                        <p:anim calcmode="lin" valueType="num">
                                          <p:cBhvr additive="base">
                                            <p:cTn id="9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8" fill="hold" grpId="0" nodeType="clickEffect">
                                      <p:stCondLst>
                                        <p:cond delay="0"/>
                                      </p:stCondLst>
                                      <p:childTnLst>
                                        <p:set>
                                          <p:cBhvr>
                                            <p:cTn id="101" dur="1" fill="hold">
                                              <p:stCondLst>
                                                <p:cond delay="0"/>
                                              </p:stCondLst>
                                            </p:cTn>
                                            <p:tgtEl>
                                              <p:spTgt spid="7"/>
                                            </p:tgtEl>
                                            <p:attrNameLst>
                                              <p:attrName>style.visibility</p:attrName>
                                            </p:attrNameLst>
                                          </p:cBhvr>
                                          <p:to>
                                            <p:strVal val="visible"/>
                                          </p:to>
                                        </p:set>
                                        <p:anim calcmode="lin" valueType="num">
                                          <p:cBhvr additive="base">
                                            <p:cTn id="102" dur="500" fill="hold"/>
                                            <p:tgtEl>
                                              <p:spTgt spid="7"/>
                                            </p:tgtEl>
                                            <p:attrNameLst>
                                              <p:attrName>ppt_x</p:attrName>
                                            </p:attrNameLst>
                                          </p:cBhvr>
                                          <p:tavLst>
                                            <p:tav tm="0">
                                              <p:val>
                                                <p:strVal val="0-#ppt_w/2"/>
                                              </p:val>
                                            </p:tav>
                                            <p:tav tm="100000">
                                              <p:val>
                                                <p:strVal val="#ppt_x"/>
                                              </p:val>
                                            </p:tav>
                                          </p:tavLst>
                                        </p:anim>
                                        <p:anim calcmode="lin" valueType="num">
                                          <p:cBhvr additive="base">
                                            <p:cTn id="10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 presetClass="entr" presetSubtype="2" fill="hold" grpId="0" nodeType="clickEffect">
                                      <p:stCondLst>
                                        <p:cond delay="0"/>
                                      </p:stCondLst>
                                      <p:childTnLst>
                                        <p:set>
                                          <p:cBhvr>
                                            <p:cTn id="107" dur="1" fill="hold">
                                              <p:stCondLst>
                                                <p:cond delay="0"/>
                                              </p:stCondLst>
                                            </p:cTn>
                                            <p:tgtEl>
                                              <p:spTgt spid="9"/>
                                            </p:tgtEl>
                                            <p:attrNameLst>
                                              <p:attrName>style.visibility</p:attrName>
                                            </p:attrNameLst>
                                          </p:cBhvr>
                                          <p:to>
                                            <p:strVal val="visible"/>
                                          </p:to>
                                        </p:set>
                                        <p:anim calcmode="lin" valueType="num">
                                          <p:cBhvr additive="base">
                                            <p:cTn id="108" dur="500" fill="hold"/>
                                            <p:tgtEl>
                                              <p:spTgt spid="9"/>
                                            </p:tgtEl>
                                            <p:attrNameLst>
                                              <p:attrName>ppt_x</p:attrName>
                                            </p:attrNameLst>
                                          </p:cBhvr>
                                          <p:tavLst>
                                            <p:tav tm="0">
                                              <p:val>
                                                <p:strVal val="1+#ppt_w/2"/>
                                              </p:val>
                                            </p:tav>
                                            <p:tav tm="100000">
                                              <p:val>
                                                <p:strVal val="#ppt_x"/>
                                              </p:val>
                                            </p:tav>
                                          </p:tavLst>
                                        </p:anim>
                                        <p:anim calcmode="lin" valueType="num">
                                          <p:cBhvr additive="base">
                                            <p:cTn id="109"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 presetClass="entr" presetSubtype="2" fill="hold" grpId="0" nodeType="clickEffect">
                                      <p:stCondLst>
                                        <p:cond delay="0"/>
                                      </p:stCondLst>
                                      <p:childTnLst>
                                        <p:set>
                                          <p:cBhvr>
                                            <p:cTn id="113" dur="1" fill="hold">
                                              <p:stCondLst>
                                                <p:cond delay="0"/>
                                              </p:stCondLst>
                                            </p:cTn>
                                            <p:tgtEl>
                                              <p:spTgt spid="11"/>
                                            </p:tgtEl>
                                            <p:attrNameLst>
                                              <p:attrName>style.visibility</p:attrName>
                                            </p:attrNameLst>
                                          </p:cBhvr>
                                          <p:to>
                                            <p:strVal val="visible"/>
                                          </p:to>
                                        </p:set>
                                        <p:anim calcmode="lin" valueType="num">
                                          <p:cBhvr additive="base">
                                            <p:cTn id="114" dur="500" fill="hold"/>
                                            <p:tgtEl>
                                              <p:spTgt spid="11"/>
                                            </p:tgtEl>
                                            <p:attrNameLst>
                                              <p:attrName>ppt_x</p:attrName>
                                            </p:attrNameLst>
                                          </p:cBhvr>
                                          <p:tavLst>
                                            <p:tav tm="0">
                                              <p:val>
                                                <p:strVal val="1+#ppt_w/2"/>
                                              </p:val>
                                            </p:tav>
                                            <p:tav tm="100000">
                                              <p:val>
                                                <p:strVal val="#ppt_x"/>
                                              </p:val>
                                            </p:tav>
                                          </p:tavLst>
                                        </p:anim>
                                        <p:anim calcmode="lin" valueType="num">
                                          <p:cBhvr additive="base">
                                            <p:cTn id="115"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P spid="49" grpId="0" animBg="1"/>
          <p:bldP spid="50" grpId="0" animBg="1"/>
          <p:bldP spid="51" grpId="0" animBg="1"/>
          <p:bldP spid="52" grpId="0" animBg="1"/>
          <p:bldP spid="61" grpId="0"/>
          <p:bldP spid="62" grpId="0"/>
          <p:bldP spid="63" grpId="0"/>
          <p:bldP spid="64" grpId="0"/>
          <p:bldP spid="65" grpId="0"/>
          <p:bldP spid="66" grpId="0"/>
          <p:bldP spid="67" grpId="0"/>
          <p:bldP spid="68" grpId="0"/>
          <p:bldP spid="5" grpId="0"/>
          <p:bldP spid="7" grpId="0"/>
          <p:bldP spid="9"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1000" fill="hold"/>
                                            <p:tgtEl>
                                              <p:spTgt spid="46"/>
                                            </p:tgtEl>
                                            <p:attrNameLst>
                                              <p:attrName>ppt_x</p:attrName>
                                            </p:attrNameLst>
                                          </p:cBhvr>
                                          <p:tavLst>
                                            <p:tav tm="0">
                                              <p:val>
                                                <p:strVal val="0-#ppt_w/2"/>
                                              </p:val>
                                            </p:tav>
                                            <p:tav tm="100000">
                                              <p:val>
                                                <p:strVal val="#ppt_x"/>
                                              </p:val>
                                            </p:tav>
                                          </p:tavLst>
                                        </p:anim>
                                        <p:anim calcmode="lin" valueType="num">
                                          <p:cBhvr additive="base">
                                            <p:cTn id="8" dur="1000" fill="hold"/>
                                            <p:tgtEl>
                                              <p:spTgt spid="4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p:cTn id="12" dur="500" fill="hold"/>
                                            <p:tgtEl>
                                              <p:spTgt spid="50"/>
                                            </p:tgtEl>
                                            <p:attrNameLst>
                                              <p:attrName>ppt_w</p:attrName>
                                            </p:attrNameLst>
                                          </p:cBhvr>
                                          <p:tavLst>
                                            <p:tav tm="0">
                                              <p:val>
                                                <p:fltVal val="0"/>
                                              </p:val>
                                            </p:tav>
                                            <p:tav tm="100000">
                                              <p:val>
                                                <p:strVal val="#ppt_w"/>
                                              </p:val>
                                            </p:tav>
                                          </p:tavLst>
                                        </p:anim>
                                        <p:anim calcmode="lin" valueType="num">
                                          <p:cBhvr>
                                            <p:cTn id="13" dur="500" fill="hold"/>
                                            <p:tgtEl>
                                              <p:spTgt spid="50"/>
                                            </p:tgtEl>
                                            <p:attrNameLst>
                                              <p:attrName>ppt_h</p:attrName>
                                            </p:attrNameLst>
                                          </p:cBhvr>
                                          <p:tavLst>
                                            <p:tav tm="0">
                                              <p:val>
                                                <p:fltVal val="0"/>
                                              </p:val>
                                            </p:tav>
                                            <p:tav tm="100000">
                                              <p:val>
                                                <p:strVal val="#ppt_h"/>
                                              </p:val>
                                            </p:tav>
                                          </p:tavLst>
                                        </p:anim>
                                        <p:animEffect transition="in" filter="fade">
                                          <p:cBhvr>
                                            <p:cTn id="14" dur="500"/>
                                            <p:tgtEl>
                                              <p:spTgt spid="50"/>
                                            </p:tgtEl>
                                          </p:cBhvr>
                                        </p:animEffect>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61"/>
                                            </p:tgtEl>
                                            <p:attrNameLst>
                                              <p:attrName>style.visibility</p:attrName>
                                            </p:attrNameLst>
                                          </p:cBhvr>
                                          <p:to>
                                            <p:strVal val="visible"/>
                                          </p:to>
                                        </p:set>
                                        <p:anim calcmode="lin" valueType="num">
                                          <p:cBhvr>
                                            <p:cTn id="18" dur="500" fill="hold"/>
                                            <p:tgtEl>
                                              <p:spTgt spid="61"/>
                                            </p:tgtEl>
                                            <p:attrNameLst>
                                              <p:attrName>ppt_w</p:attrName>
                                            </p:attrNameLst>
                                          </p:cBhvr>
                                          <p:tavLst>
                                            <p:tav tm="0">
                                              <p:val>
                                                <p:fltVal val="0"/>
                                              </p:val>
                                            </p:tav>
                                            <p:tav tm="100000">
                                              <p:val>
                                                <p:strVal val="#ppt_w"/>
                                              </p:val>
                                            </p:tav>
                                          </p:tavLst>
                                        </p:anim>
                                        <p:anim calcmode="lin" valueType="num">
                                          <p:cBhvr>
                                            <p:cTn id="19" dur="500" fill="hold"/>
                                            <p:tgtEl>
                                              <p:spTgt spid="61"/>
                                            </p:tgtEl>
                                            <p:attrNameLst>
                                              <p:attrName>ppt_h</p:attrName>
                                            </p:attrNameLst>
                                          </p:cBhvr>
                                          <p:tavLst>
                                            <p:tav tm="0">
                                              <p:val>
                                                <p:fltVal val="0"/>
                                              </p:val>
                                            </p:tav>
                                            <p:tav tm="100000">
                                              <p:val>
                                                <p:strVal val="#ppt_h"/>
                                              </p:val>
                                            </p:tav>
                                          </p:tavLst>
                                        </p:anim>
                                        <p:animEffect transition="in" filter="fade">
                                          <p:cBhvr>
                                            <p:cTn id="20" dur="500"/>
                                            <p:tgtEl>
                                              <p:spTgt spid="61"/>
                                            </p:tgtEl>
                                          </p:cBhvr>
                                        </p:animEffect>
                                      </p:childTnLst>
                                    </p:cTn>
                                  </p:par>
                                </p:childTnLst>
                              </p:cTn>
                            </p:par>
                            <p:par>
                              <p:cTn id="21" fill="hold">
                                <p:stCondLst>
                                  <p:cond delay="2000"/>
                                </p:stCondLst>
                                <p:childTnLst>
                                  <p:par>
                                    <p:cTn id="22" presetID="2" presetClass="entr" presetSubtype="9" fill="hold" grpId="0" nodeType="afterEffect">
                                      <p:stCondLst>
                                        <p:cond delay="0"/>
                                      </p:stCondLst>
                                      <p:childTnLst>
                                        <p:set>
                                          <p:cBhvr>
                                            <p:cTn id="23" dur="1" fill="hold">
                                              <p:stCondLst>
                                                <p:cond delay="0"/>
                                              </p:stCondLst>
                                            </p:cTn>
                                            <p:tgtEl>
                                              <p:spTgt spid="45"/>
                                            </p:tgtEl>
                                            <p:attrNameLst>
                                              <p:attrName>style.visibility</p:attrName>
                                            </p:attrNameLst>
                                          </p:cBhvr>
                                          <p:to>
                                            <p:strVal val="visible"/>
                                          </p:to>
                                        </p:set>
                                        <p:anim calcmode="lin" valueType="num">
                                          <p:cBhvr additive="base">
                                            <p:cTn id="24" dur="1000" fill="hold"/>
                                            <p:tgtEl>
                                              <p:spTgt spid="45"/>
                                            </p:tgtEl>
                                            <p:attrNameLst>
                                              <p:attrName>ppt_x</p:attrName>
                                            </p:attrNameLst>
                                          </p:cBhvr>
                                          <p:tavLst>
                                            <p:tav tm="0">
                                              <p:val>
                                                <p:strVal val="0-#ppt_w/2"/>
                                              </p:val>
                                            </p:tav>
                                            <p:tav tm="100000">
                                              <p:val>
                                                <p:strVal val="#ppt_x"/>
                                              </p:val>
                                            </p:tav>
                                          </p:tavLst>
                                        </p:anim>
                                        <p:anim calcmode="lin" valueType="num">
                                          <p:cBhvr additive="base">
                                            <p:cTn id="25" dur="1000" fill="hold"/>
                                            <p:tgtEl>
                                              <p:spTgt spid="45"/>
                                            </p:tgtEl>
                                            <p:attrNameLst>
                                              <p:attrName>ppt_y</p:attrName>
                                            </p:attrNameLst>
                                          </p:cBhvr>
                                          <p:tavLst>
                                            <p:tav tm="0">
                                              <p:val>
                                                <p:strVal val="0-#ppt_h/2"/>
                                              </p:val>
                                            </p:tav>
                                            <p:tav tm="100000">
                                              <p:val>
                                                <p:strVal val="#ppt_y"/>
                                              </p:val>
                                            </p:tav>
                                          </p:tavLst>
                                        </p:anim>
                                      </p:childTnLst>
                                    </p:cTn>
                                  </p:par>
                                </p:childTnLst>
                              </p:cTn>
                            </p:par>
                            <p:par>
                              <p:cTn id="26" fill="hold">
                                <p:stCondLst>
                                  <p:cond delay="3000"/>
                                </p:stCondLst>
                                <p:childTnLst>
                                  <p:par>
                                    <p:cTn id="27" presetID="53" presetClass="entr" presetSubtype="16" fill="hold" grpId="0" nodeType="afterEffect">
                                      <p:stCondLst>
                                        <p:cond delay="0"/>
                                      </p:stCondLst>
                                      <p:childTnLst>
                                        <p:set>
                                          <p:cBhvr>
                                            <p:cTn id="28" dur="1" fill="hold">
                                              <p:stCondLst>
                                                <p:cond delay="0"/>
                                              </p:stCondLst>
                                            </p:cTn>
                                            <p:tgtEl>
                                              <p:spTgt spid="49"/>
                                            </p:tgtEl>
                                            <p:attrNameLst>
                                              <p:attrName>style.visibility</p:attrName>
                                            </p:attrNameLst>
                                          </p:cBhvr>
                                          <p:to>
                                            <p:strVal val="visible"/>
                                          </p:to>
                                        </p:set>
                                        <p:anim calcmode="lin" valueType="num">
                                          <p:cBhvr>
                                            <p:cTn id="29" dur="500" fill="hold"/>
                                            <p:tgtEl>
                                              <p:spTgt spid="49"/>
                                            </p:tgtEl>
                                            <p:attrNameLst>
                                              <p:attrName>ppt_w</p:attrName>
                                            </p:attrNameLst>
                                          </p:cBhvr>
                                          <p:tavLst>
                                            <p:tav tm="0">
                                              <p:val>
                                                <p:fltVal val="0"/>
                                              </p:val>
                                            </p:tav>
                                            <p:tav tm="100000">
                                              <p:val>
                                                <p:strVal val="#ppt_w"/>
                                              </p:val>
                                            </p:tav>
                                          </p:tavLst>
                                        </p:anim>
                                        <p:anim calcmode="lin" valueType="num">
                                          <p:cBhvr>
                                            <p:cTn id="30" dur="500" fill="hold"/>
                                            <p:tgtEl>
                                              <p:spTgt spid="49"/>
                                            </p:tgtEl>
                                            <p:attrNameLst>
                                              <p:attrName>ppt_h</p:attrName>
                                            </p:attrNameLst>
                                          </p:cBhvr>
                                          <p:tavLst>
                                            <p:tav tm="0">
                                              <p:val>
                                                <p:fltVal val="0"/>
                                              </p:val>
                                            </p:tav>
                                            <p:tav tm="100000">
                                              <p:val>
                                                <p:strVal val="#ppt_h"/>
                                              </p:val>
                                            </p:tav>
                                          </p:tavLst>
                                        </p:anim>
                                        <p:animEffect transition="in" filter="fade">
                                          <p:cBhvr>
                                            <p:cTn id="31" dur="500"/>
                                            <p:tgtEl>
                                              <p:spTgt spid="49"/>
                                            </p:tgtEl>
                                          </p:cBhvr>
                                        </p:animEffect>
                                      </p:childTnLst>
                                    </p:cTn>
                                  </p:par>
                                </p:childTnLst>
                              </p:cTn>
                            </p:par>
                            <p:par>
                              <p:cTn id="32" fill="hold">
                                <p:stCondLst>
                                  <p:cond delay="3500"/>
                                </p:stCondLst>
                                <p:childTnLst>
                                  <p:par>
                                    <p:cTn id="33" presetID="53" presetClass="entr" presetSubtype="16" fill="hold" grpId="0" nodeType="afterEffect">
                                      <p:stCondLst>
                                        <p:cond delay="0"/>
                                      </p:stCondLst>
                                      <p:childTnLst>
                                        <p:set>
                                          <p:cBhvr>
                                            <p:cTn id="34" dur="1" fill="hold">
                                              <p:stCondLst>
                                                <p:cond delay="0"/>
                                              </p:stCondLst>
                                            </p:cTn>
                                            <p:tgtEl>
                                              <p:spTgt spid="63"/>
                                            </p:tgtEl>
                                            <p:attrNameLst>
                                              <p:attrName>style.visibility</p:attrName>
                                            </p:attrNameLst>
                                          </p:cBhvr>
                                          <p:to>
                                            <p:strVal val="visible"/>
                                          </p:to>
                                        </p:set>
                                        <p:anim calcmode="lin" valueType="num">
                                          <p:cBhvr>
                                            <p:cTn id="35" dur="500" fill="hold"/>
                                            <p:tgtEl>
                                              <p:spTgt spid="63"/>
                                            </p:tgtEl>
                                            <p:attrNameLst>
                                              <p:attrName>ppt_w</p:attrName>
                                            </p:attrNameLst>
                                          </p:cBhvr>
                                          <p:tavLst>
                                            <p:tav tm="0">
                                              <p:val>
                                                <p:fltVal val="0"/>
                                              </p:val>
                                            </p:tav>
                                            <p:tav tm="100000">
                                              <p:val>
                                                <p:strVal val="#ppt_w"/>
                                              </p:val>
                                            </p:tav>
                                          </p:tavLst>
                                        </p:anim>
                                        <p:anim calcmode="lin" valueType="num">
                                          <p:cBhvr>
                                            <p:cTn id="36" dur="500" fill="hold"/>
                                            <p:tgtEl>
                                              <p:spTgt spid="63"/>
                                            </p:tgtEl>
                                            <p:attrNameLst>
                                              <p:attrName>ppt_h</p:attrName>
                                            </p:attrNameLst>
                                          </p:cBhvr>
                                          <p:tavLst>
                                            <p:tav tm="0">
                                              <p:val>
                                                <p:fltVal val="0"/>
                                              </p:val>
                                            </p:tav>
                                            <p:tav tm="100000">
                                              <p:val>
                                                <p:strVal val="#ppt_h"/>
                                              </p:val>
                                            </p:tav>
                                          </p:tavLst>
                                        </p:anim>
                                        <p:animEffect transition="in" filter="fade">
                                          <p:cBhvr>
                                            <p:cTn id="37" dur="500"/>
                                            <p:tgtEl>
                                              <p:spTgt spid="63"/>
                                            </p:tgtEl>
                                          </p:cBhvr>
                                        </p:animEffect>
                                      </p:childTnLst>
                                    </p:cTn>
                                  </p:par>
                                </p:childTnLst>
                              </p:cTn>
                            </p:par>
                            <p:par>
                              <p:cTn id="38" fill="hold">
                                <p:stCondLst>
                                  <p:cond delay="4000"/>
                                </p:stCondLst>
                                <p:childTnLst>
                                  <p:par>
                                    <p:cTn id="39" presetID="2" presetClass="entr" presetSubtype="3" fill="hold" grpId="0" nodeType="afterEffect">
                                      <p:stCondLst>
                                        <p:cond delay="0"/>
                                      </p:stCondLst>
                                      <p:childTnLst>
                                        <p:set>
                                          <p:cBhvr>
                                            <p:cTn id="40" dur="1" fill="hold">
                                              <p:stCondLst>
                                                <p:cond delay="0"/>
                                              </p:stCondLst>
                                            </p:cTn>
                                            <p:tgtEl>
                                              <p:spTgt spid="47"/>
                                            </p:tgtEl>
                                            <p:attrNameLst>
                                              <p:attrName>style.visibility</p:attrName>
                                            </p:attrNameLst>
                                          </p:cBhvr>
                                          <p:to>
                                            <p:strVal val="visible"/>
                                          </p:to>
                                        </p:set>
                                        <p:anim calcmode="lin" valueType="num">
                                          <p:cBhvr additive="base">
                                            <p:cTn id="41" dur="1000" fill="hold"/>
                                            <p:tgtEl>
                                              <p:spTgt spid="47"/>
                                            </p:tgtEl>
                                            <p:attrNameLst>
                                              <p:attrName>ppt_x</p:attrName>
                                            </p:attrNameLst>
                                          </p:cBhvr>
                                          <p:tavLst>
                                            <p:tav tm="0">
                                              <p:val>
                                                <p:strVal val="1+#ppt_w/2"/>
                                              </p:val>
                                            </p:tav>
                                            <p:tav tm="100000">
                                              <p:val>
                                                <p:strVal val="#ppt_x"/>
                                              </p:val>
                                            </p:tav>
                                          </p:tavLst>
                                        </p:anim>
                                        <p:anim calcmode="lin" valueType="num">
                                          <p:cBhvr additive="base">
                                            <p:cTn id="42" dur="1000" fill="hold"/>
                                            <p:tgtEl>
                                              <p:spTgt spid="47"/>
                                            </p:tgtEl>
                                            <p:attrNameLst>
                                              <p:attrName>ppt_y</p:attrName>
                                            </p:attrNameLst>
                                          </p:cBhvr>
                                          <p:tavLst>
                                            <p:tav tm="0">
                                              <p:val>
                                                <p:strVal val="0-#ppt_h/2"/>
                                              </p:val>
                                            </p:tav>
                                            <p:tav tm="100000">
                                              <p:val>
                                                <p:strVal val="#ppt_y"/>
                                              </p:val>
                                            </p:tav>
                                          </p:tavLst>
                                        </p:anim>
                                      </p:childTnLst>
                                    </p:cTn>
                                  </p:par>
                                </p:childTnLst>
                              </p:cTn>
                            </p:par>
                            <p:par>
                              <p:cTn id="43" fill="hold">
                                <p:stCondLst>
                                  <p:cond delay="5000"/>
                                </p:stCondLst>
                                <p:childTnLst>
                                  <p:par>
                                    <p:cTn id="44" presetID="53" presetClass="entr" presetSubtype="16" fill="hold" grpId="0" nodeType="afterEffect">
                                      <p:stCondLst>
                                        <p:cond delay="0"/>
                                      </p:stCondLst>
                                      <p:childTnLst>
                                        <p:set>
                                          <p:cBhvr>
                                            <p:cTn id="45" dur="1" fill="hold">
                                              <p:stCondLst>
                                                <p:cond delay="0"/>
                                              </p:stCondLst>
                                            </p:cTn>
                                            <p:tgtEl>
                                              <p:spTgt spid="51"/>
                                            </p:tgtEl>
                                            <p:attrNameLst>
                                              <p:attrName>style.visibility</p:attrName>
                                            </p:attrNameLst>
                                          </p:cBhvr>
                                          <p:to>
                                            <p:strVal val="visible"/>
                                          </p:to>
                                        </p:set>
                                        <p:anim calcmode="lin" valueType="num">
                                          <p:cBhvr>
                                            <p:cTn id="46" dur="500" fill="hold"/>
                                            <p:tgtEl>
                                              <p:spTgt spid="51"/>
                                            </p:tgtEl>
                                            <p:attrNameLst>
                                              <p:attrName>ppt_w</p:attrName>
                                            </p:attrNameLst>
                                          </p:cBhvr>
                                          <p:tavLst>
                                            <p:tav tm="0">
                                              <p:val>
                                                <p:fltVal val="0"/>
                                              </p:val>
                                            </p:tav>
                                            <p:tav tm="100000">
                                              <p:val>
                                                <p:strVal val="#ppt_w"/>
                                              </p:val>
                                            </p:tav>
                                          </p:tavLst>
                                        </p:anim>
                                        <p:anim calcmode="lin" valueType="num">
                                          <p:cBhvr>
                                            <p:cTn id="47" dur="500" fill="hold"/>
                                            <p:tgtEl>
                                              <p:spTgt spid="51"/>
                                            </p:tgtEl>
                                            <p:attrNameLst>
                                              <p:attrName>ppt_h</p:attrName>
                                            </p:attrNameLst>
                                          </p:cBhvr>
                                          <p:tavLst>
                                            <p:tav tm="0">
                                              <p:val>
                                                <p:fltVal val="0"/>
                                              </p:val>
                                            </p:tav>
                                            <p:tav tm="100000">
                                              <p:val>
                                                <p:strVal val="#ppt_h"/>
                                              </p:val>
                                            </p:tav>
                                          </p:tavLst>
                                        </p:anim>
                                        <p:animEffect transition="in" filter="fade">
                                          <p:cBhvr>
                                            <p:cTn id="48" dur="500"/>
                                            <p:tgtEl>
                                              <p:spTgt spid="51"/>
                                            </p:tgtEl>
                                          </p:cBhvr>
                                        </p:animEffect>
                                      </p:childTnLst>
                                    </p:cTn>
                                  </p:par>
                                </p:childTnLst>
                              </p:cTn>
                            </p:par>
                            <p:par>
                              <p:cTn id="49" fill="hold">
                                <p:stCondLst>
                                  <p:cond delay="5500"/>
                                </p:stCondLst>
                                <p:childTnLst>
                                  <p:par>
                                    <p:cTn id="50" presetID="53" presetClass="entr" presetSubtype="16" fill="hold" grpId="0" nodeType="afterEffect">
                                      <p:stCondLst>
                                        <p:cond delay="0"/>
                                      </p:stCondLst>
                                      <p:childTnLst>
                                        <p:set>
                                          <p:cBhvr>
                                            <p:cTn id="51" dur="1" fill="hold">
                                              <p:stCondLst>
                                                <p:cond delay="0"/>
                                              </p:stCondLst>
                                            </p:cTn>
                                            <p:tgtEl>
                                              <p:spTgt spid="64"/>
                                            </p:tgtEl>
                                            <p:attrNameLst>
                                              <p:attrName>style.visibility</p:attrName>
                                            </p:attrNameLst>
                                          </p:cBhvr>
                                          <p:to>
                                            <p:strVal val="visible"/>
                                          </p:to>
                                        </p:set>
                                        <p:anim calcmode="lin" valueType="num">
                                          <p:cBhvr>
                                            <p:cTn id="52" dur="500" fill="hold"/>
                                            <p:tgtEl>
                                              <p:spTgt spid="64"/>
                                            </p:tgtEl>
                                            <p:attrNameLst>
                                              <p:attrName>ppt_w</p:attrName>
                                            </p:attrNameLst>
                                          </p:cBhvr>
                                          <p:tavLst>
                                            <p:tav tm="0">
                                              <p:val>
                                                <p:fltVal val="0"/>
                                              </p:val>
                                            </p:tav>
                                            <p:tav tm="100000">
                                              <p:val>
                                                <p:strVal val="#ppt_w"/>
                                              </p:val>
                                            </p:tav>
                                          </p:tavLst>
                                        </p:anim>
                                        <p:anim calcmode="lin" valueType="num">
                                          <p:cBhvr>
                                            <p:cTn id="53" dur="500" fill="hold"/>
                                            <p:tgtEl>
                                              <p:spTgt spid="64"/>
                                            </p:tgtEl>
                                            <p:attrNameLst>
                                              <p:attrName>ppt_h</p:attrName>
                                            </p:attrNameLst>
                                          </p:cBhvr>
                                          <p:tavLst>
                                            <p:tav tm="0">
                                              <p:val>
                                                <p:fltVal val="0"/>
                                              </p:val>
                                            </p:tav>
                                            <p:tav tm="100000">
                                              <p:val>
                                                <p:strVal val="#ppt_h"/>
                                              </p:val>
                                            </p:tav>
                                          </p:tavLst>
                                        </p:anim>
                                        <p:animEffect transition="in" filter="fade">
                                          <p:cBhvr>
                                            <p:cTn id="54" dur="500"/>
                                            <p:tgtEl>
                                              <p:spTgt spid="64"/>
                                            </p:tgtEl>
                                          </p:cBhvr>
                                        </p:animEffect>
                                      </p:childTnLst>
                                    </p:cTn>
                                  </p:par>
                                </p:childTnLst>
                              </p:cTn>
                            </p:par>
                            <p:par>
                              <p:cTn id="55" fill="hold">
                                <p:stCondLst>
                                  <p:cond delay="6000"/>
                                </p:stCondLst>
                                <p:childTnLst>
                                  <p:par>
                                    <p:cTn id="56" presetID="2" presetClass="entr" presetSubtype="2" fill="hold" grpId="0" nodeType="afterEffect">
                                      <p:stCondLst>
                                        <p:cond delay="0"/>
                                      </p:stCondLst>
                                      <p:childTnLst>
                                        <p:set>
                                          <p:cBhvr>
                                            <p:cTn id="57" dur="1" fill="hold">
                                              <p:stCondLst>
                                                <p:cond delay="0"/>
                                              </p:stCondLst>
                                            </p:cTn>
                                            <p:tgtEl>
                                              <p:spTgt spid="48"/>
                                            </p:tgtEl>
                                            <p:attrNameLst>
                                              <p:attrName>style.visibility</p:attrName>
                                            </p:attrNameLst>
                                          </p:cBhvr>
                                          <p:to>
                                            <p:strVal val="visible"/>
                                          </p:to>
                                        </p:set>
                                        <p:anim calcmode="lin" valueType="num">
                                          <p:cBhvr additive="base">
                                            <p:cTn id="58" dur="1000" fill="hold"/>
                                            <p:tgtEl>
                                              <p:spTgt spid="48"/>
                                            </p:tgtEl>
                                            <p:attrNameLst>
                                              <p:attrName>ppt_x</p:attrName>
                                            </p:attrNameLst>
                                          </p:cBhvr>
                                          <p:tavLst>
                                            <p:tav tm="0">
                                              <p:val>
                                                <p:strVal val="1+#ppt_w/2"/>
                                              </p:val>
                                            </p:tav>
                                            <p:tav tm="100000">
                                              <p:val>
                                                <p:strVal val="#ppt_x"/>
                                              </p:val>
                                            </p:tav>
                                          </p:tavLst>
                                        </p:anim>
                                        <p:anim calcmode="lin" valueType="num">
                                          <p:cBhvr additive="base">
                                            <p:cTn id="59" dur="1000" fill="hold"/>
                                            <p:tgtEl>
                                              <p:spTgt spid="48"/>
                                            </p:tgtEl>
                                            <p:attrNameLst>
                                              <p:attrName>ppt_y</p:attrName>
                                            </p:attrNameLst>
                                          </p:cBhvr>
                                          <p:tavLst>
                                            <p:tav tm="0">
                                              <p:val>
                                                <p:strVal val="#ppt_y"/>
                                              </p:val>
                                            </p:tav>
                                            <p:tav tm="100000">
                                              <p:val>
                                                <p:strVal val="#ppt_y"/>
                                              </p:val>
                                            </p:tav>
                                          </p:tavLst>
                                        </p:anim>
                                      </p:childTnLst>
                                    </p:cTn>
                                  </p:par>
                                </p:childTnLst>
                              </p:cTn>
                            </p:par>
                            <p:par>
                              <p:cTn id="60" fill="hold">
                                <p:stCondLst>
                                  <p:cond delay="7000"/>
                                </p:stCondLst>
                                <p:childTnLst>
                                  <p:par>
                                    <p:cTn id="61" presetID="53" presetClass="entr" presetSubtype="16" fill="hold" grpId="0" nodeType="afterEffect">
                                      <p:stCondLst>
                                        <p:cond delay="0"/>
                                      </p:stCondLst>
                                      <p:childTnLst>
                                        <p:set>
                                          <p:cBhvr>
                                            <p:cTn id="62" dur="1" fill="hold">
                                              <p:stCondLst>
                                                <p:cond delay="0"/>
                                              </p:stCondLst>
                                            </p:cTn>
                                            <p:tgtEl>
                                              <p:spTgt spid="52"/>
                                            </p:tgtEl>
                                            <p:attrNameLst>
                                              <p:attrName>style.visibility</p:attrName>
                                            </p:attrNameLst>
                                          </p:cBhvr>
                                          <p:to>
                                            <p:strVal val="visible"/>
                                          </p:to>
                                        </p:set>
                                        <p:anim calcmode="lin" valueType="num">
                                          <p:cBhvr>
                                            <p:cTn id="63" dur="500" fill="hold"/>
                                            <p:tgtEl>
                                              <p:spTgt spid="52"/>
                                            </p:tgtEl>
                                            <p:attrNameLst>
                                              <p:attrName>ppt_w</p:attrName>
                                            </p:attrNameLst>
                                          </p:cBhvr>
                                          <p:tavLst>
                                            <p:tav tm="0">
                                              <p:val>
                                                <p:fltVal val="0"/>
                                              </p:val>
                                            </p:tav>
                                            <p:tav tm="100000">
                                              <p:val>
                                                <p:strVal val="#ppt_w"/>
                                              </p:val>
                                            </p:tav>
                                          </p:tavLst>
                                        </p:anim>
                                        <p:anim calcmode="lin" valueType="num">
                                          <p:cBhvr>
                                            <p:cTn id="64" dur="500" fill="hold"/>
                                            <p:tgtEl>
                                              <p:spTgt spid="52"/>
                                            </p:tgtEl>
                                            <p:attrNameLst>
                                              <p:attrName>ppt_h</p:attrName>
                                            </p:attrNameLst>
                                          </p:cBhvr>
                                          <p:tavLst>
                                            <p:tav tm="0">
                                              <p:val>
                                                <p:fltVal val="0"/>
                                              </p:val>
                                            </p:tav>
                                            <p:tav tm="100000">
                                              <p:val>
                                                <p:strVal val="#ppt_h"/>
                                              </p:val>
                                            </p:tav>
                                          </p:tavLst>
                                        </p:anim>
                                        <p:animEffect transition="in" filter="fade">
                                          <p:cBhvr>
                                            <p:cTn id="65" dur="500"/>
                                            <p:tgtEl>
                                              <p:spTgt spid="52"/>
                                            </p:tgtEl>
                                          </p:cBhvr>
                                        </p:animEffect>
                                      </p:childTnLst>
                                    </p:cTn>
                                  </p:par>
                                </p:childTnLst>
                              </p:cTn>
                            </p:par>
                            <p:par>
                              <p:cTn id="66" fill="hold">
                                <p:stCondLst>
                                  <p:cond delay="7500"/>
                                </p:stCondLst>
                                <p:childTnLst>
                                  <p:par>
                                    <p:cTn id="67" presetID="53" presetClass="entr" presetSubtype="16" fill="hold" grpId="0" nodeType="afterEffect">
                                      <p:stCondLst>
                                        <p:cond delay="0"/>
                                      </p:stCondLst>
                                      <p:childTnLst>
                                        <p:set>
                                          <p:cBhvr>
                                            <p:cTn id="68" dur="1" fill="hold">
                                              <p:stCondLst>
                                                <p:cond delay="0"/>
                                              </p:stCondLst>
                                            </p:cTn>
                                            <p:tgtEl>
                                              <p:spTgt spid="62"/>
                                            </p:tgtEl>
                                            <p:attrNameLst>
                                              <p:attrName>style.visibility</p:attrName>
                                            </p:attrNameLst>
                                          </p:cBhvr>
                                          <p:to>
                                            <p:strVal val="visible"/>
                                          </p:to>
                                        </p:set>
                                        <p:anim calcmode="lin" valueType="num">
                                          <p:cBhvr>
                                            <p:cTn id="69" dur="500" fill="hold"/>
                                            <p:tgtEl>
                                              <p:spTgt spid="62"/>
                                            </p:tgtEl>
                                            <p:attrNameLst>
                                              <p:attrName>ppt_w</p:attrName>
                                            </p:attrNameLst>
                                          </p:cBhvr>
                                          <p:tavLst>
                                            <p:tav tm="0">
                                              <p:val>
                                                <p:fltVal val="0"/>
                                              </p:val>
                                            </p:tav>
                                            <p:tav tm="100000">
                                              <p:val>
                                                <p:strVal val="#ppt_w"/>
                                              </p:val>
                                            </p:tav>
                                          </p:tavLst>
                                        </p:anim>
                                        <p:anim calcmode="lin" valueType="num">
                                          <p:cBhvr>
                                            <p:cTn id="70" dur="500" fill="hold"/>
                                            <p:tgtEl>
                                              <p:spTgt spid="62"/>
                                            </p:tgtEl>
                                            <p:attrNameLst>
                                              <p:attrName>ppt_h</p:attrName>
                                            </p:attrNameLst>
                                          </p:cBhvr>
                                          <p:tavLst>
                                            <p:tav tm="0">
                                              <p:val>
                                                <p:fltVal val="0"/>
                                              </p:val>
                                            </p:tav>
                                            <p:tav tm="100000">
                                              <p:val>
                                                <p:strVal val="#ppt_h"/>
                                              </p:val>
                                            </p:tav>
                                          </p:tavLst>
                                        </p:anim>
                                        <p:animEffect transition="in" filter="fade">
                                          <p:cBhvr>
                                            <p:cTn id="71" dur="500"/>
                                            <p:tgtEl>
                                              <p:spTgt spid="62"/>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65"/>
                                            </p:tgtEl>
                                            <p:attrNameLst>
                                              <p:attrName>style.visibility</p:attrName>
                                            </p:attrNameLst>
                                          </p:cBhvr>
                                          <p:to>
                                            <p:strVal val="visible"/>
                                          </p:to>
                                        </p:set>
                                        <p:anim calcmode="lin" valueType="num">
                                          <p:cBhvr>
                                            <p:cTn id="74" dur="500" fill="hold"/>
                                            <p:tgtEl>
                                              <p:spTgt spid="65"/>
                                            </p:tgtEl>
                                            <p:attrNameLst>
                                              <p:attrName>ppt_w</p:attrName>
                                            </p:attrNameLst>
                                          </p:cBhvr>
                                          <p:tavLst>
                                            <p:tav tm="0">
                                              <p:val>
                                                <p:fltVal val="0"/>
                                              </p:val>
                                            </p:tav>
                                            <p:tav tm="100000">
                                              <p:val>
                                                <p:strVal val="#ppt_w"/>
                                              </p:val>
                                            </p:tav>
                                          </p:tavLst>
                                        </p:anim>
                                        <p:anim calcmode="lin" valueType="num">
                                          <p:cBhvr>
                                            <p:cTn id="75" dur="500" fill="hold"/>
                                            <p:tgtEl>
                                              <p:spTgt spid="65"/>
                                            </p:tgtEl>
                                            <p:attrNameLst>
                                              <p:attrName>ppt_h</p:attrName>
                                            </p:attrNameLst>
                                          </p:cBhvr>
                                          <p:tavLst>
                                            <p:tav tm="0">
                                              <p:val>
                                                <p:fltVal val="0"/>
                                              </p:val>
                                            </p:tav>
                                            <p:tav tm="100000">
                                              <p:val>
                                                <p:strVal val="#ppt_h"/>
                                              </p:val>
                                            </p:tav>
                                          </p:tavLst>
                                        </p:anim>
                                        <p:animEffect transition="in" filter="fade">
                                          <p:cBhvr>
                                            <p:cTn id="76" dur="500"/>
                                            <p:tgtEl>
                                              <p:spTgt spid="65"/>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66"/>
                                            </p:tgtEl>
                                            <p:attrNameLst>
                                              <p:attrName>style.visibility</p:attrName>
                                            </p:attrNameLst>
                                          </p:cBhvr>
                                          <p:to>
                                            <p:strVal val="visible"/>
                                          </p:to>
                                        </p:set>
                                        <p:anim calcmode="lin" valueType="num">
                                          <p:cBhvr>
                                            <p:cTn id="79" dur="500" fill="hold"/>
                                            <p:tgtEl>
                                              <p:spTgt spid="66"/>
                                            </p:tgtEl>
                                            <p:attrNameLst>
                                              <p:attrName>ppt_w</p:attrName>
                                            </p:attrNameLst>
                                          </p:cBhvr>
                                          <p:tavLst>
                                            <p:tav tm="0">
                                              <p:val>
                                                <p:fltVal val="0"/>
                                              </p:val>
                                            </p:tav>
                                            <p:tav tm="100000">
                                              <p:val>
                                                <p:strVal val="#ppt_w"/>
                                              </p:val>
                                            </p:tav>
                                          </p:tavLst>
                                        </p:anim>
                                        <p:anim calcmode="lin" valueType="num">
                                          <p:cBhvr>
                                            <p:cTn id="80" dur="500" fill="hold"/>
                                            <p:tgtEl>
                                              <p:spTgt spid="66"/>
                                            </p:tgtEl>
                                            <p:attrNameLst>
                                              <p:attrName>ppt_h</p:attrName>
                                            </p:attrNameLst>
                                          </p:cBhvr>
                                          <p:tavLst>
                                            <p:tav tm="0">
                                              <p:val>
                                                <p:fltVal val="0"/>
                                              </p:val>
                                            </p:tav>
                                            <p:tav tm="100000">
                                              <p:val>
                                                <p:strVal val="#ppt_h"/>
                                              </p:val>
                                            </p:tav>
                                          </p:tavLst>
                                        </p:anim>
                                        <p:animEffect transition="in" filter="fade">
                                          <p:cBhvr>
                                            <p:cTn id="81" dur="500"/>
                                            <p:tgtEl>
                                              <p:spTgt spid="66"/>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67"/>
                                            </p:tgtEl>
                                            <p:attrNameLst>
                                              <p:attrName>style.visibility</p:attrName>
                                            </p:attrNameLst>
                                          </p:cBhvr>
                                          <p:to>
                                            <p:strVal val="visible"/>
                                          </p:to>
                                        </p:set>
                                        <p:anim calcmode="lin" valueType="num">
                                          <p:cBhvr>
                                            <p:cTn id="84" dur="500" fill="hold"/>
                                            <p:tgtEl>
                                              <p:spTgt spid="67"/>
                                            </p:tgtEl>
                                            <p:attrNameLst>
                                              <p:attrName>ppt_w</p:attrName>
                                            </p:attrNameLst>
                                          </p:cBhvr>
                                          <p:tavLst>
                                            <p:tav tm="0">
                                              <p:val>
                                                <p:fltVal val="0"/>
                                              </p:val>
                                            </p:tav>
                                            <p:tav tm="100000">
                                              <p:val>
                                                <p:strVal val="#ppt_w"/>
                                              </p:val>
                                            </p:tav>
                                          </p:tavLst>
                                        </p:anim>
                                        <p:anim calcmode="lin" valueType="num">
                                          <p:cBhvr>
                                            <p:cTn id="85" dur="500" fill="hold"/>
                                            <p:tgtEl>
                                              <p:spTgt spid="67"/>
                                            </p:tgtEl>
                                            <p:attrNameLst>
                                              <p:attrName>ppt_h</p:attrName>
                                            </p:attrNameLst>
                                          </p:cBhvr>
                                          <p:tavLst>
                                            <p:tav tm="0">
                                              <p:val>
                                                <p:fltVal val="0"/>
                                              </p:val>
                                            </p:tav>
                                            <p:tav tm="100000">
                                              <p:val>
                                                <p:strVal val="#ppt_h"/>
                                              </p:val>
                                            </p:tav>
                                          </p:tavLst>
                                        </p:anim>
                                        <p:animEffect transition="in" filter="fade">
                                          <p:cBhvr>
                                            <p:cTn id="86" dur="500"/>
                                            <p:tgtEl>
                                              <p:spTgt spid="67"/>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68"/>
                                            </p:tgtEl>
                                            <p:attrNameLst>
                                              <p:attrName>style.visibility</p:attrName>
                                            </p:attrNameLst>
                                          </p:cBhvr>
                                          <p:to>
                                            <p:strVal val="visible"/>
                                          </p:to>
                                        </p:set>
                                        <p:anim calcmode="lin" valueType="num">
                                          <p:cBhvr>
                                            <p:cTn id="89" dur="500" fill="hold"/>
                                            <p:tgtEl>
                                              <p:spTgt spid="68"/>
                                            </p:tgtEl>
                                            <p:attrNameLst>
                                              <p:attrName>ppt_w</p:attrName>
                                            </p:attrNameLst>
                                          </p:cBhvr>
                                          <p:tavLst>
                                            <p:tav tm="0">
                                              <p:val>
                                                <p:fltVal val="0"/>
                                              </p:val>
                                            </p:tav>
                                            <p:tav tm="100000">
                                              <p:val>
                                                <p:strVal val="#ppt_w"/>
                                              </p:val>
                                            </p:tav>
                                          </p:tavLst>
                                        </p:anim>
                                        <p:anim calcmode="lin" valueType="num">
                                          <p:cBhvr>
                                            <p:cTn id="90" dur="500" fill="hold"/>
                                            <p:tgtEl>
                                              <p:spTgt spid="68"/>
                                            </p:tgtEl>
                                            <p:attrNameLst>
                                              <p:attrName>ppt_h</p:attrName>
                                            </p:attrNameLst>
                                          </p:cBhvr>
                                          <p:tavLst>
                                            <p:tav tm="0">
                                              <p:val>
                                                <p:fltVal val="0"/>
                                              </p:val>
                                            </p:tav>
                                            <p:tav tm="100000">
                                              <p:val>
                                                <p:strVal val="#ppt_h"/>
                                              </p:val>
                                            </p:tav>
                                          </p:tavLst>
                                        </p:anim>
                                        <p:animEffect transition="in" filter="fade">
                                          <p:cBhvr>
                                            <p:cTn id="91" dur="500"/>
                                            <p:tgtEl>
                                              <p:spTgt spid="68"/>
                                            </p:tgtEl>
                                          </p:cBhvr>
                                        </p:animEffect>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5"/>
                                            </p:tgtEl>
                                            <p:attrNameLst>
                                              <p:attrName>style.visibility</p:attrName>
                                            </p:attrNameLst>
                                          </p:cBhvr>
                                          <p:to>
                                            <p:strVal val="visible"/>
                                          </p:to>
                                        </p:set>
                                        <p:anim calcmode="lin" valueType="num">
                                          <p:cBhvr additive="base">
                                            <p:cTn id="96" dur="500" fill="hold"/>
                                            <p:tgtEl>
                                              <p:spTgt spid="5"/>
                                            </p:tgtEl>
                                            <p:attrNameLst>
                                              <p:attrName>ppt_x</p:attrName>
                                            </p:attrNameLst>
                                          </p:cBhvr>
                                          <p:tavLst>
                                            <p:tav tm="0">
                                              <p:val>
                                                <p:strVal val="#ppt_x"/>
                                              </p:val>
                                            </p:tav>
                                            <p:tav tm="100000">
                                              <p:val>
                                                <p:strVal val="#ppt_x"/>
                                              </p:val>
                                            </p:tav>
                                          </p:tavLst>
                                        </p:anim>
                                        <p:anim calcmode="lin" valueType="num">
                                          <p:cBhvr additive="base">
                                            <p:cTn id="9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8" fill="hold" grpId="0" nodeType="clickEffect">
                                      <p:stCondLst>
                                        <p:cond delay="0"/>
                                      </p:stCondLst>
                                      <p:childTnLst>
                                        <p:set>
                                          <p:cBhvr>
                                            <p:cTn id="101" dur="1" fill="hold">
                                              <p:stCondLst>
                                                <p:cond delay="0"/>
                                              </p:stCondLst>
                                            </p:cTn>
                                            <p:tgtEl>
                                              <p:spTgt spid="7"/>
                                            </p:tgtEl>
                                            <p:attrNameLst>
                                              <p:attrName>style.visibility</p:attrName>
                                            </p:attrNameLst>
                                          </p:cBhvr>
                                          <p:to>
                                            <p:strVal val="visible"/>
                                          </p:to>
                                        </p:set>
                                        <p:anim calcmode="lin" valueType="num">
                                          <p:cBhvr additive="base">
                                            <p:cTn id="102" dur="500" fill="hold"/>
                                            <p:tgtEl>
                                              <p:spTgt spid="7"/>
                                            </p:tgtEl>
                                            <p:attrNameLst>
                                              <p:attrName>ppt_x</p:attrName>
                                            </p:attrNameLst>
                                          </p:cBhvr>
                                          <p:tavLst>
                                            <p:tav tm="0">
                                              <p:val>
                                                <p:strVal val="0-#ppt_w/2"/>
                                              </p:val>
                                            </p:tav>
                                            <p:tav tm="100000">
                                              <p:val>
                                                <p:strVal val="#ppt_x"/>
                                              </p:val>
                                            </p:tav>
                                          </p:tavLst>
                                        </p:anim>
                                        <p:anim calcmode="lin" valueType="num">
                                          <p:cBhvr additive="base">
                                            <p:cTn id="10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 presetClass="entr" presetSubtype="2" fill="hold" grpId="0" nodeType="clickEffect">
                                      <p:stCondLst>
                                        <p:cond delay="0"/>
                                      </p:stCondLst>
                                      <p:childTnLst>
                                        <p:set>
                                          <p:cBhvr>
                                            <p:cTn id="107" dur="1" fill="hold">
                                              <p:stCondLst>
                                                <p:cond delay="0"/>
                                              </p:stCondLst>
                                            </p:cTn>
                                            <p:tgtEl>
                                              <p:spTgt spid="9"/>
                                            </p:tgtEl>
                                            <p:attrNameLst>
                                              <p:attrName>style.visibility</p:attrName>
                                            </p:attrNameLst>
                                          </p:cBhvr>
                                          <p:to>
                                            <p:strVal val="visible"/>
                                          </p:to>
                                        </p:set>
                                        <p:anim calcmode="lin" valueType="num">
                                          <p:cBhvr additive="base">
                                            <p:cTn id="108" dur="500" fill="hold"/>
                                            <p:tgtEl>
                                              <p:spTgt spid="9"/>
                                            </p:tgtEl>
                                            <p:attrNameLst>
                                              <p:attrName>ppt_x</p:attrName>
                                            </p:attrNameLst>
                                          </p:cBhvr>
                                          <p:tavLst>
                                            <p:tav tm="0">
                                              <p:val>
                                                <p:strVal val="1+#ppt_w/2"/>
                                              </p:val>
                                            </p:tav>
                                            <p:tav tm="100000">
                                              <p:val>
                                                <p:strVal val="#ppt_x"/>
                                              </p:val>
                                            </p:tav>
                                          </p:tavLst>
                                        </p:anim>
                                        <p:anim calcmode="lin" valueType="num">
                                          <p:cBhvr additive="base">
                                            <p:cTn id="109"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 presetClass="entr" presetSubtype="2" fill="hold" grpId="0" nodeType="clickEffect">
                                      <p:stCondLst>
                                        <p:cond delay="0"/>
                                      </p:stCondLst>
                                      <p:childTnLst>
                                        <p:set>
                                          <p:cBhvr>
                                            <p:cTn id="113" dur="1" fill="hold">
                                              <p:stCondLst>
                                                <p:cond delay="0"/>
                                              </p:stCondLst>
                                            </p:cTn>
                                            <p:tgtEl>
                                              <p:spTgt spid="11"/>
                                            </p:tgtEl>
                                            <p:attrNameLst>
                                              <p:attrName>style.visibility</p:attrName>
                                            </p:attrNameLst>
                                          </p:cBhvr>
                                          <p:to>
                                            <p:strVal val="visible"/>
                                          </p:to>
                                        </p:set>
                                        <p:anim calcmode="lin" valueType="num">
                                          <p:cBhvr additive="base">
                                            <p:cTn id="114" dur="500" fill="hold"/>
                                            <p:tgtEl>
                                              <p:spTgt spid="11"/>
                                            </p:tgtEl>
                                            <p:attrNameLst>
                                              <p:attrName>ppt_x</p:attrName>
                                            </p:attrNameLst>
                                          </p:cBhvr>
                                          <p:tavLst>
                                            <p:tav tm="0">
                                              <p:val>
                                                <p:strVal val="1+#ppt_w/2"/>
                                              </p:val>
                                            </p:tav>
                                            <p:tav tm="100000">
                                              <p:val>
                                                <p:strVal val="#ppt_x"/>
                                              </p:val>
                                            </p:tav>
                                          </p:tavLst>
                                        </p:anim>
                                        <p:anim calcmode="lin" valueType="num">
                                          <p:cBhvr additive="base">
                                            <p:cTn id="115"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P spid="49" grpId="0" animBg="1"/>
          <p:bldP spid="50" grpId="0" animBg="1"/>
          <p:bldP spid="51" grpId="0" animBg="1"/>
          <p:bldP spid="52" grpId="0" animBg="1"/>
          <p:bldP spid="61" grpId="0"/>
          <p:bldP spid="62" grpId="0"/>
          <p:bldP spid="63" grpId="0"/>
          <p:bldP spid="64" grpId="0"/>
          <p:bldP spid="65" grpId="0"/>
          <p:bldP spid="66" grpId="0"/>
          <p:bldP spid="67" grpId="0"/>
          <p:bldP spid="68" grpId="0"/>
          <p:bldP spid="5" grpId="0"/>
          <p:bldP spid="7" grpId="0"/>
          <p:bldP spid="9" grpId="0"/>
          <p:bldP spid="11"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C2D89-A742-0389-C90E-76C11D0BE7EE}"/>
            </a:ext>
          </a:extLst>
        </p:cNvPr>
        <p:cNvGrpSpPr/>
        <p:nvPr/>
      </p:nvGrpSpPr>
      <p:grpSpPr>
        <a:xfrm>
          <a:off x="0" y="0"/>
          <a:ext cx="0" cy="0"/>
          <a:chOff x="0" y="0"/>
          <a:chExt cx="0" cy="0"/>
        </a:xfrm>
      </p:grpSpPr>
      <p:sp>
        <p:nvSpPr>
          <p:cNvPr id="6" name="Freeform 6">
            <a:extLst>
              <a:ext uri="{FF2B5EF4-FFF2-40B4-BE49-F238E27FC236}">
                <a16:creationId xmlns:a16="http://schemas.microsoft.com/office/drawing/2014/main" id="{A6581140-2CFE-8D5E-BF58-3C3342F15590}"/>
              </a:ext>
            </a:extLst>
          </p:cNvPr>
          <p:cNvSpPr>
            <a:spLocks noEditPoints="1"/>
          </p:cNvSpPr>
          <p:nvPr/>
        </p:nvSpPr>
        <p:spPr bwMode="auto">
          <a:xfrm>
            <a:off x="139304" y="1233488"/>
            <a:ext cx="9002316" cy="3912394"/>
          </a:xfrm>
          <a:custGeom>
            <a:avLst/>
            <a:gdLst>
              <a:gd name="T0" fmla="*/ 2665 w 3152"/>
              <a:gd name="T1" fmla="*/ 9 h 1369"/>
              <a:gd name="T2" fmla="*/ 2539 w 3152"/>
              <a:gd name="T3" fmla="*/ 95 h 1369"/>
              <a:gd name="T4" fmla="*/ 2838 w 3152"/>
              <a:gd name="T5" fmla="*/ 188 h 1369"/>
              <a:gd name="T6" fmla="*/ 2838 w 3152"/>
              <a:gd name="T7" fmla="*/ 190 h 1369"/>
              <a:gd name="T8" fmla="*/ 2660 w 3152"/>
              <a:gd name="T9" fmla="*/ 227 h 1369"/>
              <a:gd name="T10" fmla="*/ 2200 w 3152"/>
              <a:gd name="T11" fmla="*/ 243 h 1369"/>
              <a:gd name="T12" fmla="*/ 2041 w 3152"/>
              <a:gd name="T13" fmla="*/ 316 h 1369"/>
              <a:gd name="T14" fmla="*/ 2334 w 3152"/>
              <a:gd name="T15" fmla="*/ 419 h 1369"/>
              <a:gd name="T16" fmla="*/ 2655 w 3152"/>
              <a:gd name="T17" fmla="*/ 491 h 1369"/>
              <a:gd name="T18" fmla="*/ 2655 w 3152"/>
              <a:gd name="T19" fmla="*/ 494 h 1369"/>
              <a:gd name="T20" fmla="*/ 2314 w 3152"/>
              <a:gd name="T21" fmla="*/ 565 h 1369"/>
              <a:gd name="T22" fmla="*/ 1561 w 3152"/>
              <a:gd name="T23" fmla="*/ 585 h 1369"/>
              <a:gd name="T24" fmla="*/ 1274 w 3152"/>
              <a:gd name="T25" fmla="*/ 686 h 1369"/>
              <a:gd name="T26" fmla="*/ 1801 w 3152"/>
              <a:gd name="T27" fmla="*/ 855 h 1369"/>
              <a:gd name="T28" fmla="*/ 2271 w 3152"/>
              <a:gd name="T29" fmla="*/ 916 h 1369"/>
              <a:gd name="T30" fmla="*/ 2397 w 3152"/>
              <a:gd name="T31" fmla="*/ 974 h 1369"/>
              <a:gd name="T32" fmla="*/ 2397 w 3152"/>
              <a:gd name="T33" fmla="*/ 977 h 1369"/>
              <a:gd name="T34" fmla="*/ 2353 w 3152"/>
              <a:gd name="T35" fmla="*/ 1014 h 1369"/>
              <a:gd name="T36" fmla="*/ 2104 w 3152"/>
              <a:gd name="T37" fmla="*/ 1096 h 1369"/>
              <a:gd name="T38" fmla="*/ 1031 w 3152"/>
              <a:gd name="T39" fmla="*/ 1253 h 1369"/>
              <a:gd name="T40" fmla="*/ 0 w 3152"/>
              <a:gd name="T41" fmla="*/ 1369 h 1369"/>
              <a:gd name="T42" fmla="*/ 1041 w 3152"/>
              <a:gd name="T43" fmla="*/ 1341 h 1369"/>
              <a:gd name="T44" fmla="*/ 2179 w 3152"/>
              <a:gd name="T45" fmla="*/ 1155 h 1369"/>
              <a:gd name="T46" fmla="*/ 2469 w 3152"/>
              <a:gd name="T47" fmla="*/ 975 h 1369"/>
              <a:gd name="T48" fmla="*/ 2465 w 3152"/>
              <a:gd name="T49" fmla="*/ 952 h 1369"/>
              <a:gd name="T50" fmla="*/ 1906 w 3152"/>
              <a:gd name="T51" fmla="*/ 800 h 1369"/>
              <a:gd name="T52" fmla="*/ 1439 w 3152"/>
              <a:gd name="T53" fmla="*/ 744 h 1369"/>
              <a:gd name="T54" fmla="*/ 1471 w 3152"/>
              <a:gd name="T55" fmla="*/ 649 h 1369"/>
              <a:gd name="T56" fmla="*/ 2033 w 3152"/>
              <a:gd name="T57" fmla="*/ 620 h 1369"/>
              <a:gd name="T58" fmla="*/ 2584 w 3152"/>
              <a:gd name="T59" fmla="*/ 575 h 1369"/>
              <a:gd name="T60" fmla="*/ 2692 w 3152"/>
              <a:gd name="T61" fmla="*/ 482 h 1369"/>
              <a:gd name="T62" fmla="*/ 2381 w 3152"/>
              <a:gd name="T63" fmla="*/ 390 h 1369"/>
              <a:gd name="T64" fmla="*/ 2146 w 3152"/>
              <a:gd name="T65" fmla="*/ 278 h 1369"/>
              <a:gd name="T66" fmla="*/ 2485 w 3152"/>
              <a:gd name="T67" fmla="*/ 255 h 1369"/>
              <a:gd name="T68" fmla="*/ 2858 w 3152"/>
              <a:gd name="T69" fmla="*/ 191 h 1369"/>
              <a:gd name="T70" fmla="*/ 2505 w 3152"/>
              <a:gd name="T71" fmla="*/ 54 h 1369"/>
              <a:gd name="T72" fmla="*/ 2795 w 3152"/>
              <a:gd name="T73" fmla="*/ 14 h 1369"/>
              <a:gd name="T74" fmla="*/ 3152 w 3152"/>
              <a:gd name="T75" fmla="*/ 7 h 1369"/>
              <a:gd name="T76" fmla="*/ 2981 w 3152"/>
              <a:gd name="T77" fmla="*/ 0 h 1369"/>
              <a:gd name="T78" fmla="*/ 1331 w 3152"/>
              <a:gd name="T79" fmla="*/ 689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52" h="1369">
                <a:moveTo>
                  <a:pt x="2981" y="0"/>
                </a:moveTo>
                <a:cubicBezTo>
                  <a:pt x="2876" y="0"/>
                  <a:pt x="2770" y="2"/>
                  <a:pt x="2665" y="9"/>
                </a:cubicBezTo>
                <a:cubicBezTo>
                  <a:pt x="2617" y="12"/>
                  <a:pt x="2561" y="12"/>
                  <a:pt x="2516" y="31"/>
                </a:cubicBezTo>
                <a:cubicBezTo>
                  <a:pt x="2465" y="52"/>
                  <a:pt x="2507" y="84"/>
                  <a:pt x="2539" y="95"/>
                </a:cubicBezTo>
                <a:cubicBezTo>
                  <a:pt x="2592" y="115"/>
                  <a:pt x="2650" y="122"/>
                  <a:pt x="2705" y="134"/>
                </a:cubicBezTo>
                <a:cubicBezTo>
                  <a:pt x="2731" y="139"/>
                  <a:pt x="2833" y="151"/>
                  <a:pt x="2838" y="188"/>
                </a:cubicBezTo>
                <a:cubicBezTo>
                  <a:pt x="2838" y="189"/>
                  <a:pt x="2838" y="189"/>
                  <a:pt x="2838" y="189"/>
                </a:cubicBezTo>
                <a:cubicBezTo>
                  <a:pt x="2838" y="190"/>
                  <a:pt x="2838" y="190"/>
                  <a:pt x="2838" y="190"/>
                </a:cubicBezTo>
                <a:cubicBezTo>
                  <a:pt x="2833" y="211"/>
                  <a:pt x="2779" y="215"/>
                  <a:pt x="2763" y="218"/>
                </a:cubicBezTo>
                <a:cubicBezTo>
                  <a:pt x="2729" y="223"/>
                  <a:pt x="2694" y="225"/>
                  <a:pt x="2660" y="227"/>
                </a:cubicBezTo>
                <a:cubicBezTo>
                  <a:pt x="2582" y="230"/>
                  <a:pt x="2504" y="231"/>
                  <a:pt x="2427" y="232"/>
                </a:cubicBezTo>
                <a:cubicBezTo>
                  <a:pt x="2351" y="234"/>
                  <a:pt x="2275" y="235"/>
                  <a:pt x="2200" y="243"/>
                </a:cubicBezTo>
                <a:cubicBezTo>
                  <a:pt x="2159" y="247"/>
                  <a:pt x="2043" y="251"/>
                  <a:pt x="2041" y="312"/>
                </a:cubicBezTo>
                <a:cubicBezTo>
                  <a:pt x="2041" y="312"/>
                  <a:pt x="2041" y="316"/>
                  <a:pt x="2041" y="316"/>
                </a:cubicBezTo>
                <a:cubicBezTo>
                  <a:pt x="2042" y="369"/>
                  <a:pt x="2124" y="386"/>
                  <a:pt x="2163" y="394"/>
                </a:cubicBezTo>
                <a:cubicBezTo>
                  <a:pt x="2219" y="406"/>
                  <a:pt x="2277" y="412"/>
                  <a:pt x="2334" y="419"/>
                </a:cubicBezTo>
                <a:cubicBezTo>
                  <a:pt x="2392" y="425"/>
                  <a:pt x="2449" y="430"/>
                  <a:pt x="2507" y="439"/>
                </a:cubicBezTo>
                <a:cubicBezTo>
                  <a:pt x="2537" y="444"/>
                  <a:pt x="2646" y="452"/>
                  <a:pt x="2655" y="491"/>
                </a:cubicBezTo>
                <a:cubicBezTo>
                  <a:pt x="2655" y="492"/>
                  <a:pt x="2655" y="492"/>
                  <a:pt x="2655" y="492"/>
                </a:cubicBezTo>
                <a:cubicBezTo>
                  <a:pt x="2655" y="492"/>
                  <a:pt x="2655" y="492"/>
                  <a:pt x="2655" y="494"/>
                </a:cubicBezTo>
                <a:cubicBezTo>
                  <a:pt x="2656" y="533"/>
                  <a:pt x="2533" y="545"/>
                  <a:pt x="2506" y="549"/>
                </a:cubicBezTo>
                <a:cubicBezTo>
                  <a:pt x="2443" y="558"/>
                  <a:pt x="2378" y="562"/>
                  <a:pt x="2314" y="565"/>
                </a:cubicBezTo>
                <a:cubicBezTo>
                  <a:pt x="2187" y="571"/>
                  <a:pt x="2060" y="572"/>
                  <a:pt x="1933" y="574"/>
                </a:cubicBezTo>
                <a:cubicBezTo>
                  <a:pt x="1809" y="576"/>
                  <a:pt x="1684" y="577"/>
                  <a:pt x="1561" y="585"/>
                </a:cubicBezTo>
                <a:cubicBezTo>
                  <a:pt x="1500" y="590"/>
                  <a:pt x="1438" y="594"/>
                  <a:pt x="1379" y="608"/>
                </a:cubicBezTo>
                <a:cubicBezTo>
                  <a:pt x="1338" y="618"/>
                  <a:pt x="1277" y="635"/>
                  <a:pt x="1274" y="686"/>
                </a:cubicBezTo>
                <a:cubicBezTo>
                  <a:pt x="1264" y="781"/>
                  <a:pt x="1433" y="806"/>
                  <a:pt x="1497" y="817"/>
                </a:cubicBezTo>
                <a:cubicBezTo>
                  <a:pt x="1598" y="835"/>
                  <a:pt x="1700" y="845"/>
                  <a:pt x="1801" y="855"/>
                </a:cubicBezTo>
                <a:cubicBezTo>
                  <a:pt x="1907" y="866"/>
                  <a:pt x="2013" y="875"/>
                  <a:pt x="2118" y="889"/>
                </a:cubicBezTo>
                <a:cubicBezTo>
                  <a:pt x="2169" y="896"/>
                  <a:pt x="2221" y="904"/>
                  <a:pt x="2271" y="916"/>
                </a:cubicBezTo>
                <a:cubicBezTo>
                  <a:pt x="2302" y="923"/>
                  <a:pt x="2382" y="936"/>
                  <a:pt x="2396" y="972"/>
                </a:cubicBezTo>
                <a:cubicBezTo>
                  <a:pt x="2396" y="973"/>
                  <a:pt x="2396" y="973"/>
                  <a:pt x="2397" y="974"/>
                </a:cubicBezTo>
                <a:cubicBezTo>
                  <a:pt x="2397" y="976"/>
                  <a:pt x="2397" y="972"/>
                  <a:pt x="2397" y="975"/>
                </a:cubicBezTo>
                <a:cubicBezTo>
                  <a:pt x="2397" y="975"/>
                  <a:pt x="2397" y="976"/>
                  <a:pt x="2397" y="977"/>
                </a:cubicBezTo>
                <a:cubicBezTo>
                  <a:pt x="2397" y="977"/>
                  <a:pt x="2397" y="977"/>
                  <a:pt x="2397" y="977"/>
                </a:cubicBezTo>
                <a:cubicBezTo>
                  <a:pt x="2395" y="993"/>
                  <a:pt x="2364" y="1007"/>
                  <a:pt x="2353" y="1014"/>
                </a:cubicBezTo>
                <a:cubicBezTo>
                  <a:pt x="2328" y="1027"/>
                  <a:pt x="2301" y="1038"/>
                  <a:pt x="2274" y="1047"/>
                </a:cubicBezTo>
                <a:cubicBezTo>
                  <a:pt x="2219" y="1067"/>
                  <a:pt x="2162" y="1082"/>
                  <a:pt x="2104" y="1096"/>
                </a:cubicBezTo>
                <a:cubicBezTo>
                  <a:pt x="1988" y="1123"/>
                  <a:pt x="1869" y="1144"/>
                  <a:pt x="1751" y="1163"/>
                </a:cubicBezTo>
                <a:cubicBezTo>
                  <a:pt x="1512" y="1201"/>
                  <a:pt x="1272" y="1229"/>
                  <a:pt x="1031" y="1253"/>
                </a:cubicBezTo>
                <a:cubicBezTo>
                  <a:pt x="792" y="1277"/>
                  <a:pt x="552" y="1291"/>
                  <a:pt x="313" y="1321"/>
                </a:cubicBezTo>
                <a:cubicBezTo>
                  <a:pt x="208" y="1334"/>
                  <a:pt x="104" y="1350"/>
                  <a:pt x="0" y="1369"/>
                </a:cubicBezTo>
                <a:cubicBezTo>
                  <a:pt x="762" y="1369"/>
                  <a:pt x="762" y="1369"/>
                  <a:pt x="762" y="1369"/>
                </a:cubicBezTo>
                <a:cubicBezTo>
                  <a:pt x="855" y="1360"/>
                  <a:pt x="948" y="1351"/>
                  <a:pt x="1041" y="1341"/>
                </a:cubicBezTo>
                <a:cubicBezTo>
                  <a:pt x="1284" y="1314"/>
                  <a:pt x="1527" y="1283"/>
                  <a:pt x="1768" y="1241"/>
                </a:cubicBezTo>
                <a:cubicBezTo>
                  <a:pt x="1906" y="1218"/>
                  <a:pt x="2044" y="1192"/>
                  <a:pt x="2179" y="1155"/>
                </a:cubicBezTo>
                <a:cubicBezTo>
                  <a:pt x="2239" y="1138"/>
                  <a:pt x="2299" y="1120"/>
                  <a:pt x="2355" y="1094"/>
                </a:cubicBezTo>
                <a:cubicBezTo>
                  <a:pt x="2403" y="1072"/>
                  <a:pt x="2468" y="1036"/>
                  <a:pt x="2469" y="975"/>
                </a:cubicBezTo>
                <a:cubicBezTo>
                  <a:pt x="2468" y="970"/>
                  <a:pt x="2468" y="972"/>
                  <a:pt x="2468" y="970"/>
                </a:cubicBezTo>
                <a:cubicBezTo>
                  <a:pt x="2468" y="964"/>
                  <a:pt x="2466" y="958"/>
                  <a:pt x="2465" y="952"/>
                </a:cubicBezTo>
                <a:cubicBezTo>
                  <a:pt x="2434" y="865"/>
                  <a:pt x="2299" y="849"/>
                  <a:pt x="2222" y="836"/>
                </a:cubicBezTo>
                <a:cubicBezTo>
                  <a:pt x="2117" y="818"/>
                  <a:pt x="2012" y="809"/>
                  <a:pt x="1906" y="800"/>
                </a:cubicBezTo>
                <a:cubicBezTo>
                  <a:pt x="1800" y="791"/>
                  <a:pt x="1693" y="783"/>
                  <a:pt x="1587" y="769"/>
                </a:cubicBezTo>
                <a:cubicBezTo>
                  <a:pt x="1538" y="763"/>
                  <a:pt x="1488" y="756"/>
                  <a:pt x="1439" y="744"/>
                </a:cubicBezTo>
                <a:cubicBezTo>
                  <a:pt x="1416" y="738"/>
                  <a:pt x="1332" y="722"/>
                  <a:pt x="1331" y="689"/>
                </a:cubicBezTo>
                <a:cubicBezTo>
                  <a:pt x="1353" y="657"/>
                  <a:pt x="1437" y="653"/>
                  <a:pt x="1471" y="649"/>
                </a:cubicBezTo>
                <a:cubicBezTo>
                  <a:pt x="1532" y="641"/>
                  <a:pt x="1593" y="636"/>
                  <a:pt x="1655" y="633"/>
                </a:cubicBezTo>
                <a:cubicBezTo>
                  <a:pt x="1781" y="626"/>
                  <a:pt x="1907" y="623"/>
                  <a:pt x="2033" y="620"/>
                </a:cubicBezTo>
                <a:cubicBezTo>
                  <a:pt x="2156" y="616"/>
                  <a:pt x="2279" y="612"/>
                  <a:pt x="2401" y="602"/>
                </a:cubicBezTo>
                <a:cubicBezTo>
                  <a:pt x="2462" y="596"/>
                  <a:pt x="2524" y="590"/>
                  <a:pt x="2584" y="575"/>
                </a:cubicBezTo>
                <a:cubicBezTo>
                  <a:pt x="2623" y="565"/>
                  <a:pt x="2696" y="546"/>
                  <a:pt x="2693" y="492"/>
                </a:cubicBezTo>
                <a:cubicBezTo>
                  <a:pt x="2693" y="489"/>
                  <a:pt x="2692" y="486"/>
                  <a:pt x="2692" y="482"/>
                </a:cubicBezTo>
                <a:cubicBezTo>
                  <a:pt x="2679" y="432"/>
                  <a:pt x="2604" y="420"/>
                  <a:pt x="2562" y="412"/>
                </a:cubicBezTo>
                <a:cubicBezTo>
                  <a:pt x="2502" y="401"/>
                  <a:pt x="2441" y="396"/>
                  <a:pt x="2381" y="390"/>
                </a:cubicBezTo>
                <a:cubicBezTo>
                  <a:pt x="2345" y="387"/>
                  <a:pt x="2052" y="371"/>
                  <a:pt x="2070" y="311"/>
                </a:cubicBezTo>
                <a:cubicBezTo>
                  <a:pt x="2075" y="288"/>
                  <a:pt x="2128" y="281"/>
                  <a:pt x="2146" y="278"/>
                </a:cubicBezTo>
                <a:cubicBezTo>
                  <a:pt x="2183" y="271"/>
                  <a:pt x="2220" y="267"/>
                  <a:pt x="2258" y="264"/>
                </a:cubicBezTo>
                <a:cubicBezTo>
                  <a:pt x="2333" y="259"/>
                  <a:pt x="2409" y="257"/>
                  <a:pt x="2485" y="255"/>
                </a:cubicBezTo>
                <a:cubicBezTo>
                  <a:pt x="2556" y="253"/>
                  <a:pt x="2627" y="252"/>
                  <a:pt x="2698" y="246"/>
                </a:cubicBezTo>
                <a:cubicBezTo>
                  <a:pt x="2733" y="243"/>
                  <a:pt x="2855" y="243"/>
                  <a:pt x="2858" y="191"/>
                </a:cubicBezTo>
                <a:cubicBezTo>
                  <a:pt x="2864" y="133"/>
                  <a:pt x="2731" y="120"/>
                  <a:pt x="2695" y="113"/>
                </a:cubicBezTo>
                <a:cubicBezTo>
                  <a:pt x="2669" y="108"/>
                  <a:pt x="2502" y="91"/>
                  <a:pt x="2505" y="54"/>
                </a:cubicBezTo>
                <a:cubicBezTo>
                  <a:pt x="2510" y="29"/>
                  <a:pt x="2616" y="26"/>
                  <a:pt x="2637" y="24"/>
                </a:cubicBezTo>
                <a:cubicBezTo>
                  <a:pt x="2689" y="19"/>
                  <a:pt x="2742" y="16"/>
                  <a:pt x="2795" y="14"/>
                </a:cubicBezTo>
                <a:cubicBezTo>
                  <a:pt x="2908" y="9"/>
                  <a:pt x="3022" y="8"/>
                  <a:pt x="3136" y="7"/>
                </a:cubicBezTo>
                <a:cubicBezTo>
                  <a:pt x="3141" y="7"/>
                  <a:pt x="3147" y="7"/>
                  <a:pt x="3152" y="7"/>
                </a:cubicBezTo>
                <a:cubicBezTo>
                  <a:pt x="3152" y="1"/>
                  <a:pt x="3152" y="1"/>
                  <a:pt x="3152" y="1"/>
                </a:cubicBezTo>
                <a:cubicBezTo>
                  <a:pt x="3095" y="0"/>
                  <a:pt x="3038" y="0"/>
                  <a:pt x="2981" y="0"/>
                </a:cubicBezTo>
                <a:close/>
                <a:moveTo>
                  <a:pt x="1331" y="690"/>
                </a:moveTo>
                <a:cubicBezTo>
                  <a:pt x="1331" y="690"/>
                  <a:pt x="1331" y="690"/>
                  <a:pt x="1331" y="689"/>
                </a:cubicBezTo>
                <a:cubicBezTo>
                  <a:pt x="1331" y="690"/>
                  <a:pt x="1331" y="690"/>
                  <a:pt x="1331" y="690"/>
                </a:cubicBezTo>
                <a:close/>
              </a:path>
            </a:pathLst>
          </a:custGeom>
          <a:solidFill>
            <a:schemeClr val="bg2">
              <a:lumMod val="85000"/>
            </a:schemeClr>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25" name="Oval 24">
            <a:extLst>
              <a:ext uri="{FF2B5EF4-FFF2-40B4-BE49-F238E27FC236}">
                <a16:creationId xmlns:a16="http://schemas.microsoft.com/office/drawing/2014/main" id="{8584FA96-0F8F-66C3-67B0-BAC47427280F}"/>
              </a:ext>
            </a:extLst>
          </p:cNvPr>
          <p:cNvSpPr/>
          <p:nvPr/>
        </p:nvSpPr>
        <p:spPr>
          <a:xfrm rot="8741889">
            <a:off x="2051557" y="4492608"/>
            <a:ext cx="1367091" cy="413638"/>
          </a:xfrm>
          <a:prstGeom prst="ellipse">
            <a:avLst/>
          </a:prstGeom>
          <a:gradFill flip="none" rotWithShape="1">
            <a:gsLst>
              <a:gs pos="100000">
                <a:srgbClr val="000000">
                  <a:alpha val="0"/>
                </a:srgbClr>
              </a:gs>
              <a:gs pos="20000">
                <a:srgbClr val="000000">
                  <a:alpha val="37000"/>
                </a:srgbClr>
              </a:gs>
            </a:gsLst>
            <a:lin ang="10800000" scaled="1"/>
            <a:tileRect/>
          </a:gradFill>
          <a:ln>
            <a:noFill/>
          </a:ln>
          <a:effectLst>
            <a:softEdge rad="139700"/>
          </a:effectLst>
        </p:spPr>
        <p:txBody>
          <a:bodyPr vert="horz" wrap="square" lIns="68580" tIns="34290" rIns="68580" bIns="34290" numCol="1" anchor="t" anchorCtr="0" compatLnSpc="1">
            <a:prstTxWarp prst="textNoShape">
              <a:avLst/>
            </a:prstTxWarp>
          </a:bodyPr>
          <a:lstStyle/>
          <a:p>
            <a:endParaRPr lang="ru-RU" sz="1050" b="1"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1EFA2E93-1A38-40C2-7678-62FEBB97A3FA}"/>
              </a:ext>
            </a:extLst>
          </p:cNvPr>
          <p:cNvGrpSpPr/>
          <p:nvPr/>
        </p:nvGrpSpPr>
        <p:grpSpPr>
          <a:xfrm>
            <a:off x="1744267" y="2953941"/>
            <a:ext cx="1088231" cy="2075260"/>
            <a:chOff x="2325688" y="3938588"/>
            <a:chExt cx="1450975" cy="2767013"/>
          </a:xfrm>
        </p:grpSpPr>
        <p:sp>
          <p:nvSpPr>
            <p:cNvPr id="7" name="Freeform 7">
              <a:extLst>
                <a:ext uri="{FF2B5EF4-FFF2-40B4-BE49-F238E27FC236}">
                  <a16:creationId xmlns:a16="http://schemas.microsoft.com/office/drawing/2014/main" id="{19625C7E-AB07-8129-D306-56881B5AACFC}"/>
                </a:ext>
              </a:extLst>
            </p:cNvPr>
            <p:cNvSpPr>
              <a:spLocks/>
            </p:cNvSpPr>
            <p:nvPr/>
          </p:nvSpPr>
          <p:spPr bwMode="auto">
            <a:xfrm>
              <a:off x="2325688" y="3938588"/>
              <a:ext cx="1450975" cy="2767013"/>
            </a:xfrm>
            <a:custGeom>
              <a:avLst/>
              <a:gdLst>
                <a:gd name="T0" fmla="*/ 381 w 381"/>
                <a:gd name="T1" fmla="*/ 197 h 726"/>
                <a:gd name="T2" fmla="*/ 173 w 381"/>
                <a:gd name="T3" fmla="*/ 12 h 726"/>
                <a:gd name="T4" fmla="*/ 10 w 381"/>
                <a:gd name="T5" fmla="*/ 174 h 726"/>
                <a:gd name="T6" fmla="*/ 107 w 381"/>
                <a:gd name="T7" fmla="*/ 361 h 726"/>
                <a:gd name="T8" fmla="*/ 185 w 381"/>
                <a:gd name="T9" fmla="*/ 487 h 726"/>
                <a:gd name="T10" fmla="*/ 185 w 381"/>
                <a:gd name="T11" fmla="*/ 599 h 726"/>
                <a:gd name="T12" fmla="*/ 163 w 381"/>
                <a:gd name="T13" fmla="*/ 664 h 726"/>
                <a:gd name="T14" fmla="*/ 158 w 381"/>
                <a:gd name="T15" fmla="*/ 693 h 726"/>
                <a:gd name="T16" fmla="*/ 186 w 381"/>
                <a:gd name="T17" fmla="*/ 720 h 726"/>
                <a:gd name="T18" fmla="*/ 232 w 381"/>
                <a:gd name="T19" fmla="*/ 684 h 726"/>
                <a:gd name="T20" fmla="*/ 225 w 381"/>
                <a:gd name="T21" fmla="*/ 661 h 726"/>
                <a:gd name="T22" fmla="*/ 205 w 381"/>
                <a:gd name="T23" fmla="*/ 598 h 726"/>
                <a:gd name="T24" fmla="*/ 205 w 381"/>
                <a:gd name="T25" fmla="*/ 487 h 726"/>
                <a:gd name="T26" fmla="*/ 283 w 381"/>
                <a:gd name="T27" fmla="*/ 361 h 726"/>
                <a:gd name="T28" fmla="*/ 381 w 381"/>
                <a:gd name="T29" fmla="*/ 197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726">
                  <a:moveTo>
                    <a:pt x="381" y="197"/>
                  </a:moveTo>
                  <a:cubicBezTo>
                    <a:pt x="381" y="87"/>
                    <a:pt x="286" y="0"/>
                    <a:pt x="173" y="12"/>
                  </a:cubicBezTo>
                  <a:cubicBezTo>
                    <a:pt x="89" y="22"/>
                    <a:pt x="21" y="89"/>
                    <a:pt x="10" y="174"/>
                  </a:cubicBezTo>
                  <a:cubicBezTo>
                    <a:pt x="0" y="254"/>
                    <a:pt x="42" y="327"/>
                    <a:pt x="107" y="361"/>
                  </a:cubicBezTo>
                  <a:cubicBezTo>
                    <a:pt x="154" y="386"/>
                    <a:pt x="185" y="434"/>
                    <a:pt x="185" y="487"/>
                  </a:cubicBezTo>
                  <a:cubicBezTo>
                    <a:pt x="185" y="599"/>
                    <a:pt x="185" y="599"/>
                    <a:pt x="185" y="599"/>
                  </a:cubicBezTo>
                  <a:cubicBezTo>
                    <a:pt x="185" y="622"/>
                    <a:pt x="176" y="644"/>
                    <a:pt x="163" y="664"/>
                  </a:cubicBezTo>
                  <a:cubicBezTo>
                    <a:pt x="158" y="672"/>
                    <a:pt x="156" y="682"/>
                    <a:pt x="158" y="693"/>
                  </a:cubicBezTo>
                  <a:cubicBezTo>
                    <a:pt x="162" y="706"/>
                    <a:pt x="172" y="717"/>
                    <a:pt x="186" y="720"/>
                  </a:cubicBezTo>
                  <a:cubicBezTo>
                    <a:pt x="211" y="726"/>
                    <a:pt x="232" y="708"/>
                    <a:pt x="232" y="684"/>
                  </a:cubicBezTo>
                  <a:cubicBezTo>
                    <a:pt x="232" y="675"/>
                    <a:pt x="230" y="667"/>
                    <a:pt x="225" y="661"/>
                  </a:cubicBezTo>
                  <a:cubicBezTo>
                    <a:pt x="211" y="643"/>
                    <a:pt x="205" y="621"/>
                    <a:pt x="205" y="598"/>
                  </a:cubicBezTo>
                  <a:cubicBezTo>
                    <a:pt x="205" y="487"/>
                    <a:pt x="205" y="487"/>
                    <a:pt x="205" y="487"/>
                  </a:cubicBezTo>
                  <a:cubicBezTo>
                    <a:pt x="205" y="434"/>
                    <a:pt x="236" y="386"/>
                    <a:pt x="283" y="361"/>
                  </a:cubicBezTo>
                  <a:cubicBezTo>
                    <a:pt x="341" y="330"/>
                    <a:pt x="381" y="268"/>
                    <a:pt x="381" y="197"/>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ru-RU" sz="1050" b="1">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8">
              <a:extLst>
                <a:ext uri="{FF2B5EF4-FFF2-40B4-BE49-F238E27FC236}">
                  <a16:creationId xmlns:a16="http://schemas.microsoft.com/office/drawing/2014/main" id="{A9A3E98E-ABDC-C770-4CC5-1EB6A68730C0}"/>
                </a:ext>
              </a:extLst>
            </p:cNvPr>
            <p:cNvSpPr>
              <a:spLocks noChangeArrowheads="1"/>
            </p:cNvSpPr>
            <p:nvPr/>
          </p:nvSpPr>
          <p:spPr bwMode="auto">
            <a:xfrm>
              <a:off x="2361695" y="4557907"/>
              <a:ext cx="13689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RU" sz="1050" b="1" dirty="0">
                  <a:solidFill>
                    <a:schemeClr val="bg1"/>
                  </a:solidFill>
                  <a:latin typeface="Open Sans" panose="020B0606030504020204" pitchFamily="34" charset="0"/>
                  <a:ea typeface="Open Sans" panose="020B0606030504020204" pitchFamily="34" charset="0"/>
                  <a:cs typeface="Open Sans" panose="020B0606030504020204" pitchFamily="34" charset="0"/>
                </a:rPr>
                <a:t>Equipamentos</a:t>
              </a:r>
            </a:p>
          </p:txBody>
        </p:sp>
      </p:grpSp>
      <p:sp>
        <p:nvSpPr>
          <p:cNvPr id="26" name="Oval 25">
            <a:extLst>
              <a:ext uri="{FF2B5EF4-FFF2-40B4-BE49-F238E27FC236}">
                <a16:creationId xmlns:a16="http://schemas.microsoft.com/office/drawing/2014/main" id="{B446CABF-55F4-0F3B-DA83-911C88CD2523}"/>
              </a:ext>
            </a:extLst>
          </p:cNvPr>
          <p:cNvSpPr/>
          <p:nvPr/>
        </p:nvSpPr>
        <p:spPr>
          <a:xfrm rot="8741889">
            <a:off x="5555450" y="4108090"/>
            <a:ext cx="1296424" cy="392256"/>
          </a:xfrm>
          <a:prstGeom prst="ellipse">
            <a:avLst/>
          </a:prstGeom>
          <a:gradFill flip="none" rotWithShape="1">
            <a:gsLst>
              <a:gs pos="100000">
                <a:srgbClr val="000000">
                  <a:alpha val="0"/>
                </a:srgbClr>
              </a:gs>
              <a:gs pos="20000">
                <a:srgbClr val="000000">
                  <a:alpha val="37000"/>
                </a:srgbClr>
              </a:gs>
            </a:gsLst>
            <a:lin ang="10800000" scaled="1"/>
            <a:tileRect/>
          </a:gradFill>
          <a:ln>
            <a:noFill/>
          </a:ln>
          <a:effectLst>
            <a:softEdge rad="139700"/>
          </a:effectLst>
        </p:spPr>
        <p:txBody>
          <a:bodyPr vert="horz" wrap="square" lIns="68580" tIns="34290" rIns="68580" bIns="34290" numCol="1" anchor="t" anchorCtr="0" compatLnSpc="1">
            <a:prstTxWarp prst="textNoShape">
              <a:avLst/>
            </a:prstTxWarp>
          </a:bodyPr>
          <a:lstStyle/>
          <a:p>
            <a:endParaRPr lang="ru-RU" sz="1050" b="1"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F0B61353-3F68-869C-B132-AC6BF88A297F}"/>
              </a:ext>
            </a:extLst>
          </p:cNvPr>
          <p:cNvGrpSpPr/>
          <p:nvPr/>
        </p:nvGrpSpPr>
        <p:grpSpPr>
          <a:xfrm>
            <a:off x="5362575" y="2796779"/>
            <a:ext cx="942975" cy="1797844"/>
            <a:chOff x="7150100" y="3729038"/>
            <a:chExt cx="1257300" cy="2397125"/>
          </a:xfrm>
        </p:grpSpPr>
        <p:sp>
          <p:nvSpPr>
            <p:cNvPr id="9" name="Freeform 9">
              <a:extLst>
                <a:ext uri="{FF2B5EF4-FFF2-40B4-BE49-F238E27FC236}">
                  <a16:creationId xmlns:a16="http://schemas.microsoft.com/office/drawing/2014/main" id="{857C75E4-6ED3-52CB-C1EF-7F16368DA019}"/>
                </a:ext>
              </a:extLst>
            </p:cNvPr>
            <p:cNvSpPr>
              <a:spLocks/>
            </p:cNvSpPr>
            <p:nvPr/>
          </p:nvSpPr>
          <p:spPr bwMode="auto">
            <a:xfrm>
              <a:off x="7150100" y="3729038"/>
              <a:ext cx="1257300" cy="2397125"/>
            </a:xfrm>
            <a:custGeom>
              <a:avLst/>
              <a:gdLst>
                <a:gd name="T0" fmla="*/ 330 w 330"/>
                <a:gd name="T1" fmla="*/ 171 h 629"/>
                <a:gd name="T2" fmla="*/ 150 w 330"/>
                <a:gd name="T3" fmla="*/ 11 h 629"/>
                <a:gd name="T4" fmla="*/ 9 w 330"/>
                <a:gd name="T5" fmla="*/ 151 h 629"/>
                <a:gd name="T6" fmla="*/ 93 w 330"/>
                <a:gd name="T7" fmla="*/ 313 h 629"/>
                <a:gd name="T8" fmla="*/ 160 w 330"/>
                <a:gd name="T9" fmla="*/ 422 h 629"/>
                <a:gd name="T10" fmla="*/ 160 w 330"/>
                <a:gd name="T11" fmla="*/ 519 h 629"/>
                <a:gd name="T12" fmla="*/ 141 w 330"/>
                <a:gd name="T13" fmla="*/ 575 h 629"/>
                <a:gd name="T14" fmla="*/ 137 w 330"/>
                <a:gd name="T15" fmla="*/ 601 h 629"/>
                <a:gd name="T16" fmla="*/ 161 w 330"/>
                <a:gd name="T17" fmla="*/ 624 h 629"/>
                <a:gd name="T18" fmla="*/ 201 w 330"/>
                <a:gd name="T19" fmla="*/ 593 h 629"/>
                <a:gd name="T20" fmla="*/ 194 w 330"/>
                <a:gd name="T21" fmla="*/ 573 h 629"/>
                <a:gd name="T22" fmla="*/ 177 w 330"/>
                <a:gd name="T23" fmla="*/ 519 h 629"/>
                <a:gd name="T24" fmla="*/ 177 w 330"/>
                <a:gd name="T25" fmla="*/ 422 h 629"/>
                <a:gd name="T26" fmla="*/ 245 w 330"/>
                <a:gd name="T27" fmla="*/ 313 h 629"/>
                <a:gd name="T28" fmla="*/ 330 w 330"/>
                <a:gd name="T29" fmla="*/ 171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0" h="629">
                  <a:moveTo>
                    <a:pt x="330" y="171"/>
                  </a:moveTo>
                  <a:cubicBezTo>
                    <a:pt x="330" y="76"/>
                    <a:pt x="247" y="0"/>
                    <a:pt x="150" y="11"/>
                  </a:cubicBezTo>
                  <a:cubicBezTo>
                    <a:pt x="77" y="19"/>
                    <a:pt x="18" y="78"/>
                    <a:pt x="9" y="151"/>
                  </a:cubicBezTo>
                  <a:cubicBezTo>
                    <a:pt x="0" y="221"/>
                    <a:pt x="36" y="283"/>
                    <a:pt x="93" y="313"/>
                  </a:cubicBezTo>
                  <a:cubicBezTo>
                    <a:pt x="133" y="335"/>
                    <a:pt x="160" y="376"/>
                    <a:pt x="160" y="422"/>
                  </a:cubicBezTo>
                  <a:cubicBezTo>
                    <a:pt x="160" y="519"/>
                    <a:pt x="160" y="519"/>
                    <a:pt x="160" y="519"/>
                  </a:cubicBezTo>
                  <a:cubicBezTo>
                    <a:pt x="160" y="539"/>
                    <a:pt x="152" y="558"/>
                    <a:pt x="141" y="575"/>
                  </a:cubicBezTo>
                  <a:cubicBezTo>
                    <a:pt x="137" y="582"/>
                    <a:pt x="135" y="591"/>
                    <a:pt x="137" y="601"/>
                  </a:cubicBezTo>
                  <a:cubicBezTo>
                    <a:pt x="140" y="612"/>
                    <a:pt x="149" y="622"/>
                    <a:pt x="161" y="624"/>
                  </a:cubicBezTo>
                  <a:cubicBezTo>
                    <a:pt x="182" y="629"/>
                    <a:pt x="201" y="613"/>
                    <a:pt x="201" y="593"/>
                  </a:cubicBezTo>
                  <a:cubicBezTo>
                    <a:pt x="201" y="585"/>
                    <a:pt x="199" y="578"/>
                    <a:pt x="194" y="573"/>
                  </a:cubicBezTo>
                  <a:cubicBezTo>
                    <a:pt x="182" y="558"/>
                    <a:pt x="177" y="538"/>
                    <a:pt x="177" y="519"/>
                  </a:cubicBezTo>
                  <a:cubicBezTo>
                    <a:pt x="177" y="422"/>
                    <a:pt x="177" y="422"/>
                    <a:pt x="177" y="422"/>
                  </a:cubicBezTo>
                  <a:cubicBezTo>
                    <a:pt x="177" y="376"/>
                    <a:pt x="204" y="335"/>
                    <a:pt x="245" y="313"/>
                  </a:cubicBezTo>
                  <a:cubicBezTo>
                    <a:pt x="295" y="286"/>
                    <a:pt x="330" y="233"/>
                    <a:pt x="330" y="171"/>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ru-RU" sz="1050" b="1">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10">
              <a:extLst>
                <a:ext uri="{FF2B5EF4-FFF2-40B4-BE49-F238E27FC236}">
                  <a16:creationId xmlns:a16="http://schemas.microsoft.com/office/drawing/2014/main" id="{CB4F7C7E-65D1-FA5E-C21B-E335795510F8}"/>
                </a:ext>
              </a:extLst>
            </p:cNvPr>
            <p:cNvSpPr>
              <a:spLocks noChangeArrowheads="1"/>
            </p:cNvSpPr>
            <p:nvPr/>
          </p:nvSpPr>
          <p:spPr bwMode="auto">
            <a:xfrm>
              <a:off x="7426172" y="4249682"/>
              <a:ext cx="7331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Laudos</a:t>
              </a:r>
              <a:endParaRPr lang="ru-RU" alt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7" name="Oval 26">
            <a:extLst>
              <a:ext uri="{FF2B5EF4-FFF2-40B4-BE49-F238E27FC236}">
                <a16:creationId xmlns:a16="http://schemas.microsoft.com/office/drawing/2014/main" id="{DBA8DABF-1049-5F1F-58D6-563303A2716D}"/>
              </a:ext>
            </a:extLst>
          </p:cNvPr>
          <p:cNvSpPr/>
          <p:nvPr/>
        </p:nvSpPr>
        <p:spPr>
          <a:xfrm rot="8741889">
            <a:off x="4209106" y="3133626"/>
            <a:ext cx="1176434" cy="355951"/>
          </a:xfrm>
          <a:prstGeom prst="ellipse">
            <a:avLst/>
          </a:prstGeom>
          <a:gradFill flip="none" rotWithShape="1">
            <a:gsLst>
              <a:gs pos="100000">
                <a:srgbClr val="000000">
                  <a:alpha val="0"/>
                </a:srgbClr>
              </a:gs>
              <a:gs pos="20000">
                <a:srgbClr val="000000">
                  <a:alpha val="37000"/>
                </a:srgbClr>
              </a:gs>
            </a:gsLst>
            <a:lin ang="10800000" scaled="1"/>
            <a:tileRect/>
          </a:gradFill>
          <a:ln>
            <a:noFill/>
          </a:ln>
          <a:effectLst>
            <a:softEdge rad="139700"/>
          </a:effectLst>
        </p:spPr>
        <p:txBody>
          <a:bodyPr vert="horz" wrap="square" lIns="68580" tIns="34290" rIns="68580" bIns="34290" numCol="1" anchor="t" anchorCtr="0" compatLnSpc="1">
            <a:prstTxWarp prst="textNoShape">
              <a:avLst/>
            </a:prstTxWarp>
          </a:bodyPr>
          <a:lstStyle/>
          <a:p>
            <a:endParaRPr lang="ru-RU" sz="1050" b="1"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4" name="Group 3">
            <a:extLst>
              <a:ext uri="{FF2B5EF4-FFF2-40B4-BE49-F238E27FC236}">
                <a16:creationId xmlns:a16="http://schemas.microsoft.com/office/drawing/2014/main" id="{AB7CB221-42D7-25A0-B990-BD168063FD48}"/>
              </a:ext>
            </a:extLst>
          </p:cNvPr>
          <p:cNvGrpSpPr/>
          <p:nvPr/>
        </p:nvGrpSpPr>
        <p:grpSpPr>
          <a:xfrm>
            <a:off x="4057651" y="1908572"/>
            <a:ext cx="859631" cy="1643063"/>
            <a:chOff x="5410200" y="2544763"/>
            <a:chExt cx="1146175" cy="2190750"/>
          </a:xfrm>
        </p:grpSpPr>
        <p:sp>
          <p:nvSpPr>
            <p:cNvPr id="11" name="Freeform 11">
              <a:extLst>
                <a:ext uri="{FF2B5EF4-FFF2-40B4-BE49-F238E27FC236}">
                  <a16:creationId xmlns:a16="http://schemas.microsoft.com/office/drawing/2014/main" id="{01242655-BBD4-1E6D-CB12-D5E928F6BC02}"/>
                </a:ext>
              </a:extLst>
            </p:cNvPr>
            <p:cNvSpPr>
              <a:spLocks/>
            </p:cNvSpPr>
            <p:nvPr/>
          </p:nvSpPr>
          <p:spPr bwMode="auto">
            <a:xfrm>
              <a:off x="5410200" y="2544763"/>
              <a:ext cx="1146175" cy="2190750"/>
            </a:xfrm>
            <a:custGeom>
              <a:avLst/>
              <a:gdLst>
                <a:gd name="T0" fmla="*/ 301 w 301"/>
                <a:gd name="T1" fmla="*/ 156 h 575"/>
                <a:gd name="T2" fmla="*/ 137 w 301"/>
                <a:gd name="T3" fmla="*/ 10 h 575"/>
                <a:gd name="T4" fmla="*/ 8 w 301"/>
                <a:gd name="T5" fmla="*/ 137 h 575"/>
                <a:gd name="T6" fmla="*/ 84 w 301"/>
                <a:gd name="T7" fmla="*/ 286 h 575"/>
                <a:gd name="T8" fmla="*/ 146 w 301"/>
                <a:gd name="T9" fmla="*/ 386 h 575"/>
                <a:gd name="T10" fmla="*/ 146 w 301"/>
                <a:gd name="T11" fmla="*/ 474 h 575"/>
                <a:gd name="T12" fmla="*/ 129 w 301"/>
                <a:gd name="T13" fmla="*/ 525 h 575"/>
                <a:gd name="T14" fmla="*/ 125 w 301"/>
                <a:gd name="T15" fmla="*/ 549 h 575"/>
                <a:gd name="T16" fmla="*/ 147 w 301"/>
                <a:gd name="T17" fmla="*/ 570 h 575"/>
                <a:gd name="T18" fmla="*/ 184 w 301"/>
                <a:gd name="T19" fmla="*/ 541 h 575"/>
                <a:gd name="T20" fmla="*/ 177 w 301"/>
                <a:gd name="T21" fmla="*/ 523 h 575"/>
                <a:gd name="T22" fmla="*/ 162 w 301"/>
                <a:gd name="T23" fmla="*/ 474 h 575"/>
                <a:gd name="T24" fmla="*/ 162 w 301"/>
                <a:gd name="T25" fmla="*/ 386 h 575"/>
                <a:gd name="T26" fmla="*/ 223 w 301"/>
                <a:gd name="T27" fmla="*/ 286 h 575"/>
                <a:gd name="T28" fmla="*/ 301 w 301"/>
                <a:gd name="T29" fmla="*/ 156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1" h="575">
                  <a:moveTo>
                    <a:pt x="301" y="156"/>
                  </a:moveTo>
                  <a:cubicBezTo>
                    <a:pt x="301" y="69"/>
                    <a:pt x="226" y="0"/>
                    <a:pt x="137" y="10"/>
                  </a:cubicBezTo>
                  <a:cubicBezTo>
                    <a:pt x="70" y="17"/>
                    <a:pt x="16" y="71"/>
                    <a:pt x="8" y="137"/>
                  </a:cubicBezTo>
                  <a:cubicBezTo>
                    <a:pt x="0" y="201"/>
                    <a:pt x="33" y="259"/>
                    <a:pt x="84" y="286"/>
                  </a:cubicBezTo>
                  <a:cubicBezTo>
                    <a:pt x="122" y="306"/>
                    <a:pt x="146" y="344"/>
                    <a:pt x="146" y="386"/>
                  </a:cubicBezTo>
                  <a:cubicBezTo>
                    <a:pt x="146" y="474"/>
                    <a:pt x="146" y="474"/>
                    <a:pt x="146" y="474"/>
                  </a:cubicBezTo>
                  <a:cubicBezTo>
                    <a:pt x="146" y="492"/>
                    <a:pt x="139" y="510"/>
                    <a:pt x="129" y="525"/>
                  </a:cubicBezTo>
                  <a:cubicBezTo>
                    <a:pt x="125" y="532"/>
                    <a:pt x="123" y="540"/>
                    <a:pt x="125" y="549"/>
                  </a:cubicBezTo>
                  <a:cubicBezTo>
                    <a:pt x="127" y="559"/>
                    <a:pt x="136" y="568"/>
                    <a:pt x="147" y="570"/>
                  </a:cubicBezTo>
                  <a:cubicBezTo>
                    <a:pt x="166" y="575"/>
                    <a:pt x="184" y="560"/>
                    <a:pt x="184" y="541"/>
                  </a:cubicBezTo>
                  <a:cubicBezTo>
                    <a:pt x="184" y="535"/>
                    <a:pt x="181" y="528"/>
                    <a:pt x="177" y="523"/>
                  </a:cubicBezTo>
                  <a:cubicBezTo>
                    <a:pt x="166" y="509"/>
                    <a:pt x="162" y="492"/>
                    <a:pt x="162" y="474"/>
                  </a:cubicBezTo>
                  <a:cubicBezTo>
                    <a:pt x="162" y="386"/>
                    <a:pt x="162" y="386"/>
                    <a:pt x="162" y="386"/>
                  </a:cubicBezTo>
                  <a:cubicBezTo>
                    <a:pt x="162" y="343"/>
                    <a:pt x="186" y="306"/>
                    <a:pt x="223" y="286"/>
                  </a:cubicBezTo>
                  <a:cubicBezTo>
                    <a:pt x="270" y="261"/>
                    <a:pt x="301" y="212"/>
                    <a:pt x="301" y="156"/>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ru-RU" sz="105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2">
              <a:extLst>
                <a:ext uri="{FF2B5EF4-FFF2-40B4-BE49-F238E27FC236}">
                  <a16:creationId xmlns:a16="http://schemas.microsoft.com/office/drawing/2014/main" id="{2876C5CD-C856-C51B-7AC7-775FA9258D4B}"/>
                </a:ext>
              </a:extLst>
            </p:cNvPr>
            <p:cNvSpPr>
              <a:spLocks noChangeArrowheads="1"/>
            </p:cNvSpPr>
            <p:nvPr/>
          </p:nvSpPr>
          <p:spPr bwMode="auto">
            <a:xfrm>
              <a:off x="5654124" y="3055219"/>
              <a:ext cx="7181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RU" sz="1125" b="1" dirty="0">
                  <a:solidFill>
                    <a:schemeClr val="bg1"/>
                  </a:solidFill>
                  <a:latin typeface="Open Sans" panose="020B0606030504020204" pitchFamily="34" charset="0"/>
                  <a:ea typeface="Open Sans" panose="020B0606030504020204" pitchFamily="34" charset="0"/>
                  <a:cs typeface="Open Sans" panose="020B0606030504020204" pitchFamily="34" charset="0"/>
                </a:rPr>
                <a:t>Licença</a:t>
              </a:r>
              <a:endParaRPr lang="ru-RU" altLang="ru-RU" sz="1125"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8" name="Oval 27">
            <a:extLst>
              <a:ext uri="{FF2B5EF4-FFF2-40B4-BE49-F238E27FC236}">
                <a16:creationId xmlns:a16="http://schemas.microsoft.com/office/drawing/2014/main" id="{1B136257-4575-FCAD-B6B2-565AF1C8FE9B}"/>
              </a:ext>
            </a:extLst>
          </p:cNvPr>
          <p:cNvSpPr/>
          <p:nvPr/>
        </p:nvSpPr>
        <p:spPr>
          <a:xfrm rot="8741889">
            <a:off x="7242123" y="2529754"/>
            <a:ext cx="1033816" cy="312799"/>
          </a:xfrm>
          <a:prstGeom prst="ellipse">
            <a:avLst/>
          </a:prstGeom>
          <a:gradFill flip="none" rotWithShape="1">
            <a:gsLst>
              <a:gs pos="100000">
                <a:srgbClr val="000000">
                  <a:alpha val="0"/>
                </a:srgbClr>
              </a:gs>
              <a:gs pos="20000">
                <a:srgbClr val="000000">
                  <a:alpha val="37000"/>
                </a:srgbClr>
              </a:gs>
            </a:gsLst>
            <a:lin ang="10800000" scaled="1"/>
            <a:tileRect/>
          </a:gradFill>
          <a:ln>
            <a:noFill/>
          </a:ln>
          <a:effectLst>
            <a:softEdge rad="139700"/>
          </a:effectLst>
        </p:spPr>
        <p:txBody>
          <a:bodyPr vert="horz" wrap="square" lIns="68580" tIns="34290" rIns="68580" bIns="34290" numCol="1" anchor="t" anchorCtr="0" compatLnSpc="1">
            <a:prstTxWarp prst="textNoShape">
              <a:avLst/>
            </a:prstTxWarp>
          </a:bodyPr>
          <a:lstStyle/>
          <a:p>
            <a:endParaRPr lang="ru-RU" sz="1050" b="1"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oup 4">
            <a:extLst>
              <a:ext uri="{FF2B5EF4-FFF2-40B4-BE49-F238E27FC236}">
                <a16:creationId xmlns:a16="http://schemas.microsoft.com/office/drawing/2014/main" id="{30CD945A-5F5B-1588-E6FD-40E055FD3101}"/>
              </a:ext>
            </a:extLst>
          </p:cNvPr>
          <p:cNvGrpSpPr/>
          <p:nvPr/>
        </p:nvGrpSpPr>
        <p:grpSpPr>
          <a:xfrm>
            <a:off x="7179469" y="1594248"/>
            <a:ext cx="673894" cy="1288256"/>
            <a:chOff x="9572625" y="2125663"/>
            <a:chExt cx="898525" cy="1717675"/>
          </a:xfrm>
        </p:grpSpPr>
        <p:sp>
          <p:nvSpPr>
            <p:cNvPr id="13" name="Freeform 13">
              <a:extLst>
                <a:ext uri="{FF2B5EF4-FFF2-40B4-BE49-F238E27FC236}">
                  <a16:creationId xmlns:a16="http://schemas.microsoft.com/office/drawing/2014/main" id="{299714C3-0926-1856-A4BA-AD2A54BA5A37}"/>
                </a:ext>
              </a:extLst>
            </p:cNvPr>
            <p:cNvSpPr>
              <a:spLocks/>
            </p:cNvSpPr>
            <p:nvPr/>
          </p:nvSpPr>
          <p:spPr bwMode="auto">
            <a:xfrm>
              <a:off x="9572625" y="2125663"/>
              <a:ext cx="898525" cy="1717675"/>
            </a:xfrm>
            <a:custGeom>
              <a:avLst/>
              <a:gdLst>
                <a:gd name="T0" fmla="*/ 236 w 236"/>
                <a:gd name="T1" fmla="*/ 123 h 451"/>
                <a:gd name="T2" fmla="*/ 107 w 236"/>
                <a:gd name="T3" fmla="*/ 8 h 451"/>
                <a:gd name="T4" fmla="*/ 6 w 236"/>
                <a:gd name="T5" fmla="*/ 108 h 451"/>
                <a:gd name="T6" fmla="*/ 66 w 236"/>
                <a:gd name="T7" fmla="*/ 225 h 451"/>
                <a:gd name="T8" fmla="*/ 114 w 236"/>
                <a:gd name="T9" fmla="*/ 303 h 451"/>
                <a:gd name="T10" fmla="*/ 114 w 236"/>
                <a:gd name="T11" fmla="*/ 372 h 451"/>
                <a:gd name="T12" fmla="*/ 101 w 236"/>
                <a:gd name="T13" fmla="*/ 412 h 451"/>
                <a:gd name="T14" fmla="*/ 98 w 236"/>
                <a:gd name="T15" fmla="*/ 431 h 451"/>
                <a:gd name="T16" fmla="*/ 115 w 236"/>
                <a:gd name="T17" fmla="*/ 448 h 451"/>
                <a:gd name="T18" fmla="*/ 144 w 236"/>
                <a:gd name="T19" fmla="*/ 425 h 451"/>
                <a:gd name="T20" fmla="*/ 139 w 236"/>
                <a:gd name="T21" fmla="*/ 411 h 451"/>
                <a:gd name="T22" fmla="*/ 127 w 236"/>
                <a:gd name="T23" fmla="*/ 372 h 451"/>
                <a:gd name="T24" fmla="*/ 127 w 236"/>
                <a:gd name="T25" fmla="*/ 303 h 451"/>
                <a:gd name="T26" fmla="*/ 175 w 236"/>
                <a:gd name="T27" fmla="*/ 225 h 451"/>
                <a:gd name="T28" fmla="*/ 236 w 236"/>
                <a:gd name="T29" fmla="*/ 12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451">
                  <a:moveTo>
                    <a:pt x="236" y="123"/>
                  </a:moveTo>
                  <a:cubicBezTo>
                    <a:pt x="236" y="55"/>
                    <a:pt x="177" y="0"/>
                    <a:pt x="107" y="8"/>
                  </a:cubicBezTo>
                  <a:cubicBezTo>
                    <a:pt x="55" y="14"/>
                    <a:pt x="12" y="56"/>
                    <a:pt x="6" y="108"/>
                  </a:cubicBezTo>
                  <a:cubicBezTo>
                    <a:pt x="0" y="158"/>
                    <a:pt x="26" y="203"/>
                    <a:pt x="66" y="225"/>
                  </a:cubicBezTo>
                  <a:cubicBezTo>
                    <a:pt x="95" y="240"/>
                    <a:pt x="114" y="270"/>
                    <a:pt x="114" y="303"/>
                  </a:cubicBezTo>
                  <a:cubicBezTo>
                    <a:pt x="114" y="372"/>
                    <a:pt x="114" y="372"/>
                    <a:pt x="114" y="372"/>
                  </a:cubicBezTo>
                  <a:cubicBezTo>
                    <a:pt x="114" y="387"/>
                    <a:pt x="109" y="400"/>
                    <a:pt x="101" y="412"/>
                  </a:cubicBezTo>
                  <a:cubicBezTo>
                    <a:pt x="98" y="418"/>
                    <a:pt x="96" y="424"/>
                    <a:pt x="98" y="431"/>
                  </a:cubicBezTo>
                  <a:cubicBezTo>
                    <a:pt x="100" y="439"/>
                    <a:pt x="107" y="446"/>
                    <a:pt x="115" y="448"/>
                  </a:cubicBezTo>
                  <a:cubicBezTo>
                    <a:pt x="130" y="451"/>
                    <a:pt x="144" y="440"/>
                    <a:pt x="144" y="425"/>
                  </a:cubicBezTo>
                  <a:cubicBezTo>
                    <a:pt x="144" y="420"/>
                    <a:pt x="142" y="415"/>
                    <a:pt x="139" y="411"/>
                  </a:cubicBezTo>
                  <a:cubicBezTo>
                    <a:pt x="131" y="400"/>
                    <a:pt x="127" y="386"/>
                    <a:pt x="127" y="372"/>
                  </a:cubicBezTo>
                  <a:cubicBezTo>
                    <a:pt x="127" y="303"/>
                    <a:pt x="127" y="303"/>
                    <a:pt x="127" y="303"/>
                  </a:cubicBezTo>
                  <a:cubicBezTo>
                    <a:pt x="127" y="270"/>
                    <a:pt x="146" y="240"/>
                    <a:pt x="175" y="225"/>
                  </a:cubicBezTo>
                  <a:cubicBezTo>
                    <a:pt x="212" y="205"/>
                    <a:pt x="236" y="167"/>
                    <a:pt x="236" y="123"/>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b="1">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4">
              <a:extLst>
                <a:ext uri="{FF2B5EF4-FFF2-40B4-BE49-F238E27FC236}">
                  <a16:creationId xmlns:a16="http://schemas.microsoft.com/office/drawing/2014/main" id="{8D47CA3B-A91A-7F23-D53E-D984833BC0DA}"/>
                </a:ext>
              </a:extLst>
            </p:cNvPr>
            <p:cNvSpPr>
              <a:spLocks noChangeArrowheads="1"/>
            </p:cNvSpPr>
            <p:nvPr/>
          </p:nvSpPr>
          <p:spPr bwMode="auto">
            <a:xfrm>
              <a:off x="9706296" y="2367579"/>
              <a:ext cx="6522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RU" sz="1125" b="1" dirty="0">
                  <a:solidFill>
                    <a:schemeClr val="bg1"/>
                  </a:solidFill>
                  <a:latin typeface="Open Sans" panose="020B0606030504020204" pitchFamily="34" charset="0"/>
                  <a:ea typeface="Open Sans" panose="020B0606030504020204" pitchFamily="34" charset="0"/>
                  <a:cs typeface="Open Sans" panose="020B0606030504020204" pitchFamily="34" charset="0"/>
                </a:rPr>
                <a:t>Treinamento</a:t>
              </a:r>
              <a:endParaRPr lang="ru-RU" altLang="ru-RU" sz="1125"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9" name="Oval 28">
            <a:extLst>
              <a:ext uri="{FF2B5EF4-FFF2-40B4-BE49-F238E27FC236}">
                <a16:creationId xmlns:a16="http://schemas.microsoft.com/office/drawing/2014/main" id="{69DE9770-1E13-7213-E9C6-A04BFFD386DA}"/>
              </a:ext>
            </a:extLst>
          </p:cNvPr>
          <p:cNvSpPr/>
          <p:nvPr/>
        </p:nvSpPr>
        <p:spPr>
          <a:xfrm rot="8741889">
            <a:off x="6248729" y="1684490"/>
            <a:ext cx="915982" cy="277146"/>
          </a:xfrm>
          <a:prstGeom prst="ellipse">
            <a:avLst/>
          </a:prstGeom>
          <a:gradFill flip="none" rotWithShape="1">
            <a:gsLst>
              <a:gs pos="100000">
                <a:srgbClr val="000000">
                  <a:alpha val="0"/>
                </a:srgbClr>
              </a:gs>
              <a:gs pos="20000">
                <a:srgbClr val="000000">
                  <a:alpha val="37000"/>
                </a:srgbClr>
              </a:gs>
            </a:gsLst>
            <a:lin ang="10800000" scaled="1"/>
            <a:tileRect/>
          </a:gradFill>
          <a:ln>
            <a:noFill/>
          </a:ln>
          <a:effectLst>
            <a:softEdge rad="139700"/>
          </a:effectLst>
        </p:spPr>
        <p:txBody>
          <a:bodyPr vert="horz" wrap="square" lIns="68580" tIns="34290" rIns="68580" bIns="34290" numCol="1" anchor="t" anchorCtr="0" compatLnSpc="1">
            <a:prstTxWarp prst="textNoShape">
              <a:avLst/>
            </a:prstTxWarp>
          </a:bodyPr>
          <a:lstStyle/>
          <a:p>
            <a:endParaRPr lang="ru-RU" sz="1050" b="1"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37" name="Group 36">
            <a:extLst>
              <a:ext uri="{FF2B5EF4-FFF2-40B4-BE49-F238E27FC236}">
                <a16:creationId xmlns:a16="http://schemas.microsoft.com/office/drawing/2014/main" id="{D5915B05-52B7-3A77-3FBE-DA1B90DE5DD9}"/>
              </a:ext>
            </a:extLst>
          </p:cNvPr>
          <p:cNvGrpSpPr/>
          <p:nvPr/>
        </p:nvGrpSpPr>
        <p:grpSpPr>
          <a:xfrm>
            <a:off x="6248400" y="953691"/>
            <a:ext cx="539354" cy="1028700"/>
            <a:chOff x="8331200" y="1271588"/>
            <a:chExt cx="719138" cy="1371600"/>
          </a:xfrm>
        </p:grpSpPr>
        <p:sp>
          <p:nvSpPr>
            <p:cNvPr id="15" name="Freeform 15">
              <a:extLst>
                <a:ext uri="{FF2B5EF4-FFF2-40B4-BE49-F238E27FC236}">
                  <a16:creationId xmlns:a16="http://schemas.microsoft.com/office/drawing/2014/main" id="{C472D3E3-17E6-F863-C6AE-4152326ECD8D}"/>
                </a:ext>
              </a:extLst>
            </p:cNvPr>
            <p:cNvSpPr>
              <a:spLocks/>
            </p:cNvSpPr>
            <p:nvPr/>
          </p:nvSpPr>
          <p:spPr bwMode="auto">
            <a:xfrm>
              <a:off x="8331200" y="1271588"/>
              <a:ext cx="719138" cy="1371600"/>
            </a:xfrm>
            <a:custGeom>
              <a:avLst/>
              <a:gdLst>
                <a:gd name="T0" fmla="*/ 189 w 189"/>
                <a:gd name="T1" fmla="*/ 98 h 360"/>
                <a:gd name="T2" fmla="*/ 86 w 189"/>
                <a:gd name="T3" fmla="*/ 6 h 360"/>
                <a:gd name="T4" fmla="*/ 5 w 189"/>
                <a:gd name="T5" fmla="*/ 86 h 360"/>
                <a:gd name="T6" fmla="*/ 53 w 189"/>
                <a:gd name="T7" fmla="*/ 179 h 360"/>
                <a:gd name="T8" fmla="*/ 92 w 189"/>
                <a:gd name="T9" fmla="*/ 241 h 360"/>
                <a:gd name="T10" fmla="*/ 92 w 189"/>
                <a:gd name="T11" fmla="*/ 297 h 360"/>
                <a:gd name="T12" fmla="*/ 81 w 189"/>
                <a:gd name="T13" fmla="*/ 329 h 360"/>
                <a:gd name="T14" fmla="*/ 78 w 189"/>
                <a:gd name="T15" fmla="*/ 343 h 360"/>
                <a:gd name="T16" fmla="*/ 92 w 189"/>
                <a:gd name="T17" fmla="*/ 357 h 360"/>
                <a:gd name="T18" fmla="*/ 115 w 189"/>
                <a:gd name="T19" fmla="*/ 339 h 360"/>
                <a:gd name="T20" fmla="*/ 111 w 189"/>
                <a:gd name="T21" fmla="*/ 328 h 360"/>
                <a:gd name="T22" fmla="*/ 102 w 189"/>
                <a:gd name="T23" fmla="*/ 296 h 360"/>
                <a:gd name="T24" fmla="*/ 102 w 189"/>
                <a:gd name="T25" fmla="*/ 241 h 360"/>
                <a:gd name="T26" fmla="*/ 140 w 189"/>
                <a:gd name="T27" fmla="*/ 179 h 360"/>
                <a:gd name="T28" fmla="*/ 189 w 189"/>
                <a:gd name="T29" fmla="*/ 98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9" h="360">
                  <a:moveTo>
                    <a:pt x="189" y="98"/>
                  </a:moveTo>
                  <a:cubicBezTo>
                    <a:pt x="189" y="43"/>
                    <a:pt x="142" y="0"/>
                    <a:pt x="86" y="6"/>
                  </a:cubicBezTo>
                  <a:cubicBezTo>
                    <a:pt x="44" y="11"/>
                    <a:pt x="10" y="44"/>
                    <a:pt x="5" y="86"/>
                  </a:cubicBezTo>
                  <a:cubicBezTo>
                    <a:pt x="0" y="126"/>
                    <a:pt x="21" y="162"/>
                    <a:pt x="53" y="179"/>
                  </a:cubicBezTo>
                  <a:cubicBezTo>
                    <a:pt x="76" y="191"/>
                    <a:pt x="92" y="215"/>
                    <a:pt x="92" y="241"/>
                  </a:cubicBezTo>
                  <a:cubicBezTo>
                    <a:pt x="92" y="297"/>
                    <a:pt x="92" y="297"/>
                    <a:pt x="92" y="297"/>
                  </a:cubicBezTo>
                  <a:cubicBezTo>
                    <a:pt x="92" y="308"/>
                    <a:pt x="87" y="319"/>
                    <a:pt x="81" y="329"/>
                  </a:cubicBezTo>
                  <a:cubicBezTo>
                    <a:pt x="78" y="333"/>
                    <a:pt x="77" y="338"/>
                    <a:pt x="78" y="343"/>
                  </a:cubicBezTo>
                  <a:cubicBezTo>
                    <a:pt x="80" y="350"/>
                    <a:pt x="85" y="355"/>
                    <a:pt x="92" y="357"/>
                  </a:cubicBezTo>
                  <a:cubicBezTo>
                    <a:pt x="104" y="360"/>
                    <a:pt x="115" y="351"/>
                    <a:pt x="115" y="339"/>
                  </a:cubicBezTo>
                  <a:cubicBezTo>
                    <a:pt x="115" y="335"/>
                    <a:pt x="114" y="331"/>
                    <a:pt x="111" y="328"/>
                  </a:cubicBezTo>
                  <a:cubicBezTo>
                    <a:pt x="105" y="319"/>
                    <a:pt x="102" y="308"/>
                    <a:pt x="102" y="296"/>
                  </a:cubicBezTo>
                  <a:cubicBezTo>
                    <a:pt x="102" y="241"/>
                    <a:pt x="102" y="241"/>
                    <a:pt x="102" y="241"/>
                  </a:cubicBezTo>
                  <a:cubicBezTo>
                    <a:pt x="102" y="215"/>
                    <a:pt x="117" y="191"/>
                    <a:pt x="140" y="179"/>
                  </a:cubicBezTo>
                  <a:cubicBezTo>
                    <a:pt x="169" y="163"/>
                    <a:pt x="189" y="133"/>
                    <a:pt x="189" y="98"/>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050" b="1">
                <a:latin typeface="Open Sans" panose="020B0606030504020204" pitchFamily="34" charset="0"/>
                <a:ea typeface="Open Sans" panose="020B0606030504020204" pitchFamily="34" charset="0"/>
                <a:cs typeface="Open Sans" panose="020B0606030504020204" pitchFamily="34" charset="0"/>
              </a:endParaRPr>
            </a:p>
          </p:txBody>
        </p:sp>
        <p:sp>
          <p:nvSpPr>
            <p:cNvPr id="16" name="Rectangle 16">
              <a:extLst>
                <a:ext uri="{FF2B5EF4-FFF2-40B4-BE49-F238E27FC236}">
                  <a16:creationId xmlns:a16="http://schemas.microsoft.com/office/drawing/2014/main" id="{A9D3DCFC-2AF6-42C2-FA08-012E2946A03E}"/>
                </a:ext>
              </a:extLst>
            </p:cNvPr>
            <p:cNvSpPr>
              <a:spLocks noChangeArrowheads="1"/>
            </p:cNvSpPr>
            <p:nvPr/>
          </p:nvSpPr>
          <p:spPr bwMode="auto">
            <a:xfrm>
              <a:off x="8442809" y="1541463"/>
              <a:ext cx="50227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RU" sz="105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Prazo</a:t>
              </a:r>
              <a:endParaRPr lang="ru-RU" altLang="ru-RU" sz="135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0" name="Oval 29">
            <a:extLst>
              <a:ext uri="{FF2B5EF4-FFF2-40B4-BE49-F238E27FC236}">
                <a16:creationId xmlns:a16="http://schemas.microsoft.com/office/drawing/2014/main" id="{DC112A4B-7C99-462D-5E47-7C2E59D4550F}"/>
              </a:ext>
            </a:extLst>
          </p:cNvPr>
          <p:cNvSpPr/>
          <p:nvPr/>
        </p:nvSpPr>
        <p:spPr>
          <a:xfrm rot="8741889">
            <a:off x="7767435" y="1006260"/>
            <a:ext cx="857262" cy="259379"/>
          </a:xfrm>
          <a:prstGeom prst="ellipse">
            <a:avLst/>
          </a:prstGeom>
          <a:gradFill flip="none" rotWithShape="1">
            <a:gsLst>
              <a:gs pos="100000">
                <a:srgbClr val="000000">
                  <a:alpha val="0"/>
                </a:srgbClr>
              </a:gs>
              <a:gs pos="20000">
                <a:srgbClr val="000000">
                  <a:alpha val="37000"/>
                </a:srgbClr>
              </a:gs>
            </a:gsLst>
            <a:lin ang="10800000" scaled="1"/>
            <a:tileRect/>
          </a:gradFill>
          <a:ln>
            <a:noFill/>
          </a:ln>
          <a:effectLst>
            <a:softEdge rad="139700"/>
          </a:effectLst>
        </p:spPr>
        <p:txBody>
          <a:bodyPr vert="horz" wrap="square" lIns="68580" tIns="34290" rIns="68580" bIns="34290" numCol="1" anchor="t" anchorCtr="0" compatLnSpc="1">
            <a:prstTxWarp prst="textNoShape">
              <a:avLst/>
            </a:prstTxWarp>
          </a:bodyPr>
          <a:lstStyle/>
          <a:p>
            <a:endParaRPr lang="ru-RU" sz="1050" b="1"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38" name="Group 37">
            <a:extLst>
              <a:ext uri="{FF2B5EF4-FFF2-40B4-BE49-F238E27FC236}">
                <a16:creationId xmlns:a16="http://schemas.microsoft.com/office/drawing/2014/main" id="{AC186C0C-27FD-4574-1ACE-B4CDA0988871}"/>
              </a:ext>
            </a:extLst>
          </p:cNvPr>
          <p:cNvGrpSpPr/>
          <p:nvPr/>
        </p:nvGrpSpPr>
        <p:grpSpPr>
          <a:xfrm>
            <a:off x="8251806" y="495702"/>
            <a:ext cx="400951" cy="763191"/>
            <a:chOff x="10421938" y="669925"/>
            <a:chExt cx="534601" cy="1017588"/>
          </a:xfrm>
        </p:grpSpPr>
        <p:sp>
          <p:nvSpPr>
            <p:cNvPr id="17" name="Freeform 17">
              <a:extLst>
                <a:ext uri="{FF2B5EF4-FFF2-40B4-BE49-F238E27FC236}">
                  <a16:creationId xmlns:a16="http://schemas.microsoft.com/office/drawing/2014/main" id="{30B9D638-7346-EBA9-7C89-90E53A623E47}"/>
                </a:ext>
              </a:extLst>
            </p:cNvPr>
            <p:cNvSpPr>
              <a:spLocks/>
            </p:cNvSpPr>
            <p:nvPr/>
          </p:nvSpPr>
          <p:spPr bwMode="auto">
            <a:xfrm>
              <a:off x="10421938" y="669925"/>
              <a:ext cx="531813" cy="1017588"/>
            </a:xfrm>
            <a:custGeom>
              <a:avLst/>
              <a:gdLst>
                <a:gd name="T0" fmla="*/ 140 w 140"/>
                <a:gd name="T1" fmla="*/ 73 h 267"/>
                <a:gd name="T2" fmla="*/ 64 w 140"/>
                <a:gd name="T3" fmla="*/ 5 h 267"/>
                <a:gd name="T4" fmla="*/ 4 w 140"/>
                <a:gd name="T5" fmla="*/ 64 h 267"/>
                <a:gd name="T6" fmla="*/ 39 w 140"/>
                <a:gd name="T7" fmla="*/ 133 h 267"/>
                <a:gd name="T8" fmla="*/ 68 w 140"/>
                <a:gd name="T9" fmla="*/ 179 h 267"/>
                <a:gd name="T10" fmla="*/ 68 w 140"/>
                <a:gd name="T11" fmla="*/ 220 h 267"/>
                <a:gd name="T12" fmla="*/ 60 w 140"/>
                <a:gd name="T13" fmla="*/ 244 h 267"/>
                <a:gd name="T14" fmla="*/ 58 w 140"/>
                <a:gd name="T15" fmla="*/ 255 h 267"/>
                <a:gd name="T16" fmla="*/ 68 w 140"/>
                <a:gd name="T17" fmla="*/ 265 h 267"/>
                <a:gd name="T18" fmla="*/ 85 w 140"/>
                <a:gd name="T19" fmla="*/ 251 h 267"/>
                <a:gd name="T20" fmla="*/ 82 w 140"/>
                <a:gd name="T21" fmla="*/ 243 h 267"/>
                <a:gd name="T22" fmla="*/ 75 w 140"/>
                <a:gd name="T23" fmla="*/ 220 h 267"/>
                <a:gd name="T24" fmla="*/ 75 w 140"/>
                <a:gd name="T25" fmla="*/ 179 h 267"/>
                <a:gd name="T26" fmla="*/ 104 w 140"/>
                <a:gd name="T27" fmla="*/ 133 h 267"/>
                <a:gd name="T28" fmla="*/ 140 w 140"/>
                <a:gd name="T29" fmla="*/ 7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267">
                  <a:moveTo>
                    <a:pt x="140" y="73"/>
                  </a:moveTo>
                  <a:cubicBezTo>
                    <a:pt x="140" y="33"/>
                    <a:pt x="105" y="0"/>
                    <a:pt x="64" y="5"/>
                  </a:cubicBezTo>
                  <a:cubicBezTo>
                    <a:pt x="33" y="8"/>
                    <a:pt x="8" y="33"/>
                    <a:pt x="4" y="64"/>
                  </a:cubicBezTo>
                  <a:cubicBezTo>
                    <a:pt x="0" y="94"/>
                    <a:pt x="16" y="120"/>
                    <a:pt x="39" y="133"/>
                  </a:cubicBezTo>
                  <a:cubicBezTo>
                    <a:pt x="57" y="142"/>
                    <a:pt x="68" y="160"/>
                    <a:pt x="68" y="179"/>
                  </a:cubicBezTo>
                  <a:cubicBezTo>
                    <a:pt x="68" y="220"/>
                    <a:pt x="68" y="220"/>
                    <a:pt x="68" y="220"/>
                  </a:cubicBezTo>
                  <a:cubicBezTo>
                    <a:pt x="68" y="229"/>
                    <a:pt x="65" y="237"/>
                    <a:pt x="60" y="244"/>
                  </a:cubicBezTo>
                  <a:cubicBezTo>
                    <a:pt x="58" y="247"/>
                    <a:pt x="57" y="251"/>
                    <a:pt x="58" y="255"/>
                  </a:cubicBezTo>
                  <a:cubicBezTo>
                    <a:pt x="59" y="260"/>
                    <a:pt x="63" y="264"/>
                    <a:pt x="68" y="265"/>
                  </a:cubicBezTo>
                  <a:cubicBezTo>
                    <a:pt x="77" y="267"/>
                    <a:pt x="85" y="260"/>
                    <a:pt x="85" y="251"/>
                  </a:cubicBezTo>
                  <a:cubicBezTo>
                    <a:pt x="85" y="248"/>
                    <a:pt x="84" y="245"/>
                    <a:pt x="82" y="243"/>
                  </a:cubicBezTo>
                  <a:cubicBezTo>
                    <a:pt x="77" y="237"/>
                    <a:pt x="75" y="228"/>
                    <a:pt x="75" y="220"/>
                  </a:cubicBezTo>
                  <a:cubicBezTo>
                    <a:pt x="75" y="179"/>
                    <a:pt x="75" y="179"/>
                    <a:pt x="75" y="179"/>
                  </a:cubicBezTo>
                  <a:cubicBezTo>
                    <a:pt x="75" y="160"/>
                    <a:pt x="87" y="142"/>
                    <a:pt x="104" y="133"/>
                  </a:cubicBezTo>
                  <a:cubicBezTo>
                    <a:pt x="125" y="121"/>
                    <a:pt x="140" y="99"/>
                    <a:pt x="140" y="73"/>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ru-RU" sz="1050" b="1">
                <a:latin typeface="Open Sans" panose="020B0606030504020204" pitchFamily="34" charset="0"/>
                <a:ea typeface="Open Sans" panose="020B0606030504020204" pitchFamily="34" charset="0"/>
                <a:cs typeface="Open Sans" panose="020B0606030504020204" pitchFamily="34" charset="0"/>
              </a:endParaRPr>
            </a:p>
          </p:txBody>
        </p:sp>
        <p:sp>
          <p:nvSpPr>
            <p:cNvPr id="18" name="Rectangle 18">
              <a:extLst>
                <a:ext uri="{FF2B5EF4-FFF2-40B4-BE49-F238E27FC236}">
                  <a16:creationId xmlns:a16="http://schemas.microsoft.com/office/drawing/2014/main" id="{82B892EA-3F87-2F85-CFE7-C2436399AE16}"/>
                </a:ext>
              </a:extLst>
            </p:cNvPr>
            <p:cNvSpPr>
              <a:spLocks noChangeArrowheads="1"/>
            </p:cNvSpPr>
            <p:nvPr/>
          </p:nvSpPr>
          <p:spPr bwMode="auto">
            <a:xfrm>
              <a:off x="10430754" y="818306"/>
              <a:ext cx="5257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RU" sz="600" b="1" dirty="0">
                  <a:latin typeface="Open Sans" panose="020B0606030504020204" pitchFamily="34" charset="0"/>
                  <a:ea typeface="Open Sans" panose="020B0606030504020204" pitchFamily="34" charset="0"/>
                  <a:cs typeface="Open Sans" panose="020B0606030504020204" pitchFamily="34" charset="0"/>
                </a:rPr>
                <a:t>Política</a:t>
              </a:r>
            </a:p>
            <a:p>
              <a:pPr algn="ctr" defTabSz="685800">
                <a:buClrTx/>
              </a:pPr>
              <a:r>
                <a:rPr lang="pt-BR" altLang="ru-RU" sz="600" b="1" dirty="0">
                  <a:latin typeface="Open Sans" panose="020B0606030504020204" pitchFamily="34" charset="0"/>
                  <a:ea typeface="Open Sans" panose="020B0606030504020204" pitchFamily="34" charset="0"/>
                  <a:cs typeface="Open Sans" panose="020B0606030504020204" pitchFamily="34" charset="0"/>
                </a:rPr>
                <a:t>ambiental</a:t>
              </a:r>
              <a:endParaRPr lang="ru-RU" altLang="ru-RU" sz="600" b="1"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31" name="TextBox 30">
            <a:extLst>
              <a:ext uri="{FF2B5EF4-FFF2-40B4-BE49-F238E27FC236}">
                <a16:creationId xmlns:a16="http://schemas.microsoft.com/office/drawing/2014/main" id="{A7798A84-0B90-2162-7D0D-1DA6D7580A7F}"/>
              </a:ext>
            </a:extLst>
          </p:cNvPr>
          <p:cNvSpPr txBox="1"/>
          <p:nvPr/>
        </p:nvSpPr>
        <p:spPr>
          <a:xfrm>
            <a:off x="71974" y="2175517"/>
            <a:ext cx="1715503" cy="1938992"/>
          </a:xfrm>
          <a:prstGeom prst="rect">
            <a:avLst/>
          </a:prstGeom>
          <a:noFill/>
        </p:spPr>
        <p:txBody>
          <a:bodyPr wrap="square" rtlCol="0">
            <a:spAutoFit/>
          </a:bodyPr>
          <a:lstStyle/>
          <a:p>
            <a:pPr algn="ctr"/>
            <a:r>
              <a:rPr lang="pt-BR"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A proponente deverá dispor de equipamentos adequados para o bombeamento e transporte dos resíduos sépticos, atendendo as legislações aplicáveis</a:t>
            </a:r>
            <a:r>
              <a:rPr lang="pt-BR" sz="1125"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a:t>
            </a:r>
            <a:endParaRPr lang="ru-RU" sz="1125" b="1"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a:extLst>
              <a:ext uri="{FF2B5EF4-FFF2-40B4-BE49-F238E27FC236}">
                <a16:creationId xmlns:a16="http://schemas.microsoft.com/office/drawing/2014/main" id="{237A293E-18EB-0A31-B6F2-113C53ED650D}"/>
              </a:ext>
            </a:extLst>
          </p:cNvPr>
          <p:cNvSpPr txBox="1"/>
          <p:nvPr/>
        </p:nvSpPr>
        <p:spPr>
          <a:xfrm>
            <a:off x="6739012" y="193086"/>
            <a:ext cx="1685137" cy="1292662"/>
          </a:xfrm>
          <a:prstGeom prst="rect">
            <a:avLst/>
          </a:prstGeom>
          <a:noFill/>
        </p:spPr>
        <p:txBody>
          <a:bodyPr wrap="square" rtlCol="0">
            <a:spAutoFit/>
          </a:bodyPr>
          <a:lstStyle/>
          <a:p>
            <a:pPr algn="ctr">
              <a:spcBef>
                <a:spcPts val="585"/>
              </a:spcBef>
            </a:pPr>
            <a:r>
              <a:rPr lang="pt-BR" sz="975"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Deverá adotar práticas sustentáveis, como o uso de equipamentos de baixa emissão de gases poluentes e práticas que reduzam o consumo de recursos, como água e energia;</a:t>
            </a:r>
          </a:p>
        </p:txBody>
      </p:sp>
      <p:sp>
        <p:nvSpPr>
          <p:cNvPr id="33" name="TextBox 32">
            <a:extLst>
              <a:ext uri="{FF2B5EF4-FFF2-40B4-BE49-F238E27FC236}">
                <a16:creationId xmlns:a16="http://schemas.microsoft.com/office/drawing/2014/main" id="{5DCD70BC-AD03-BC26-6DC1-4AA9645AF405}"/>
              </a:ext>
            </a:extLst>
          </p:cNvPr>
          <p:cNvSpPr txBox="1"/>
          <p:nvPr/>
        </p:nvSpPr>
        <p:spPr>
          <a:xfrm>
            <a:off x="6270738" y="3250373"/>
            <a:ext cx="1970188" cy="1546577"/>
          </a:xfrm>
          <a:prstGeom prst="rect">
            <a:avLst/>
          </a:prstGeom>
          <a:noFill/>
        </p:spPr>
        <p:txBody>
          <a:bodyPr wrap="square" rtlCol="0">
            <a:spAutoFit/>
          </a:bodyPr>
          <a:lstStyle/>
          <a:p>
            <a:pPr algn="ctr">
              <a:spcBef>
                <a:spcPts val="585"/>
              </a:spcBef>
            </a:pPr>
            <a:r>
              <a:rPr lang="pt-BR" sz="105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Após o transporte e destinação final adequada dos resíduos sépticos a proponente deverá apresentar documento em conformidade a legislação que comprove que o descarte foi realizado em local apropriado;</a:t>
            </a:r>
          </a:p>
        </p:txBody>
      </p:sp>
      <p:sp>
        <p:nvSpPr>
          <p:cNvPr id="34" name="TextBox 33">
            <a:extLst>
              <a:ext uri="{FF2B5EF4-FFF2-40B4-BE49-F238E27FC236}">
                <a16:creationId xmlns:a16="http://schemas.microsoft.com/office/drawing/2014/main" id="{322BEAC8-8C84-0895-0437-C4CA758365AD}"/>
              </a:ext>
            </a:extLst>
          </p:cNvPr>
          <p:cNvSpPr txBox="1"/>
          <p:nvPr/>
        </p:nvSpPr>
        <p:spPr>
          <a:xfrm>
            <a:off x="2140839" y="1233488"/>
            <a:ext cx="2028418" cy="1754326"/>
          </a:xfrm>
          <a:prstGeom prst="rect">
            <a:avLst/>
          </a:prstGeom>
          <a:noFill/>
        </p:spPr>
        <p:txBody>
          <a:bodyPr wrap="square" rtlCol="0">
            <a:spAutoFit/>
          </a:bodyPr>
          <a:lstStyle/>
          <a:p>
            <a:pPr algn="ctr"/>
            <a:r>
              <a:rPr lang="pt-BR"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A proponente deverá apresentar licença ambiental para o manejo de resíduos sépticos e atender às normativas sanitárias estabelecidas pelos órgãos ambientais competentes</a:t>
            </a:r>
            <a:r>
              <a:rPr lang="pt-BR" sz="1125"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a:t>
            </a:r>
            <a:endParaRPr lang="ru-RU" sz="1125" b="1"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72F6E88C-A1A2-2FA2-B8B9-7A6F66B1C000}"/>
              </a:ext>
            </a:extLst>
          </p:cNvPr>
          <p:cNvSpPr txBox="1"/>
          <p:nvPr/>
        </p:nvSpPr>
        <p:spPr>
          <a:xfrm>
            <a:off x="7823960" y="1917180"/>
            <a:ext cx="1417913" cy="1650452"/>
          </a:xfrm>
          <a:prstGeom prst="rect">
            <a:avLst/>
          </a:prstGeom>
          <a:noFill/>
        </p:spPr>
        <p:txBody>
          <a:bodyPr wrap="square" rtlCol="0">
            <a:spAutoFit/>
          </a:bodyPr>
          <a:lstStyle/>
          <a:p>
            <a:pPr algn="ctr">
              <a:spcBef>
                <a:spcPts val="585"/>
              </a:spcBef>
            </a:pPr>
            <a:r>
              <a:rPr lang="pt-BR" sz="1125"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Deverá ser apresentado certificado de capacitação/treinamento da equipe responsável pela execução dos serviços;</a:t>
            </a:r>
          </a:p>
        </p:txBody>
      </p:sp>
      <p:sp>
        <p:nvSpPr>
          <p:cNvPr id="36" name="TextBox 35">
            <a:extLst>
              <a:ext uri="{FF2B5EF4-FFF2-40B4-BE49-F238E27FC236}">
                <a16:creationId xmlns:a16="http://schemas.microsoft.com/office/drawing/2014/main" id="{DFD9B064-80C5-F848-3950-7095581D2264}"/>
              </a:ext>
            </a:extLst>
          </p:cNvPr>
          <p:cNvSpPr txBox="1"/>
          <p:nvPr/>
        </p:nvSpPr>
        <p:spPr>
          <a:xfrm>
            <a:off x="4589298" y="189593"/>
            <a:ext cx="1807823" cy="1996700"/>
          </a:xfrm>
          <a:prstGeom prst="rect">
            <a:avLst/>
          </a:prstGeom>
          <a:noFill/>
        </p:spPr>
        <p:txBody>
          <a:bodyPr wrap="square" rtlCol="0">
            <a:spAutoFit/>
          </a:bodyPr>
          <a:lstStyle/>
          <a:p>
            <a:pPr algn="ctr"/>
            <a:r>
              <a:rPr lang="pt-BR" sz="1125"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Após o recebimento da ordem de serviço a proponente deverá deslocar os equipamentos necessários para realização dos serviços em endereço constante no pedido no prazo máximo de 05 dias úteis.</a:t>
            </a:r>
            <a:endParaRPr lang="ru-RU" sz="1125" b="1"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6" name="CaixaDeTexto 45">
            <a:extLst>
              <a:ext uri="{FF2B5EF4-FFF2-40B4-BE49-F238E27FC236}">
                <a16:creationId xmlns:a16="http://schemas.microsoft.com/office/drawing/2014/main" id="{18C5B5AD-BA05-C31C-6A72-905E2010091E}"/>
              </a:ext>
            </a:extLst>
          </p:cNvPr>
          <p:cNvSpPr txBox="1"/>
          <p:nvPr/>
        </p:nvSpPr>
        <p:spPr>
          <a:xfrm>
            <a:off x="265053" y="849486"/>
            <a:ext cx="2862193" cy="300082"/>
          </a:xfrm>
          <a:prstGeom prst="rect">
            <a:avLst/>
          </a:prstGeom>
          <a:noFill/>
        </p:spPr>
        <p:txBody>
          <a:bodyPr wrap="square">
            <a:spAutoFit/>
          </a:bodyPr>
          <a:lstStyle/>
          <a:p>
            <a:r>
              <a:rPr lang="pt-PT" sz="1350" b="1" spc="-8" dirty="0">
                <a:latin typeface="Open Sans" panose="020B0606030504020204" pitchFamily="34" charset="0"/>
                <a:ea typeface="Open Sans" panose="020B0606030504020204" pitchFamily="34" charset="0"/>
                <a:cs typeface="Open Sans" panose="020B0606030504020204" pitchFamily="34" charset="0"/>
              </a:rPr>
              <a:t>REQUISITOS</a:t>
            </a:r>
            <a:r>
              <a:rPr lang="pt-PT" sz="1350" b="1" spc="4" dirty="0">
                <a:latin typeface="Open Sans" panose="020B0606030504020204" pitchFamily="34" charset="0"/>
                <a:ea typeface="Open Sans" panose="020B0606030504020204" pitchFamily="34" charset="0"/>
                <a:cs typeface="Open Sans" panose="020B0606030504020204" pitchFamily="34" charset="0"/>
              </a:rPr>
              <a:t> </a:t>
            </a:r>
            <a:r>
              <a:rPr lang="pt-PT" sz="1350" b="1" spc="-4" dirty="0">
                <a:latin typeface="Open Sans" panose="020B0606030504020204" pitchFamily="34" charset="0"/>
                <a:ea typeface="Open Sans" panose="020B0606030504020204" pitchFamily="34" charset="0"/>
                <a:cs typeface="Open Sans" panose="020B0606030504020204" pitchFamily="34" charset="0"/>
              </a:rPr>
              <a:t>DA</a:t>
            </a:r>
            <a:r>
              <a:rPr lang="pt-PT" sz="1350" b="1" spc="-26" dirty="0">
                <a:latin typeface="Open Sans" panose="020B0606030504020204" pitchFamily="34" charset="0"/>
                <a:ea typeface="Open Sans" panose="020B0606030504020204" pitchFamily="34" charset="0"/>
                <a:cs typeface="Open Sans" panose="020B0606030504020204" pitchFamily="34" charset="0"/>
              </a:rPr>
              <a:t> </a:t>
            </a:r>
            <a:r>
              <a:rPr lang="pt-PT" sz="1350" b="1" spc="-4" dirty="0">
                <a:latin typeface="Open Sans" panose="020B0606030504020204" pitchFamily="34" charset="0"/>
                <a:ea typeface="Open Sans" panose="020B0606030504020204" pitchFamily="34" charset="0"/>
                <a:cs typeface="Open Sans" panose="020B0606030504020204" pitchFamily="34" charset="0"/>
              </a:rPr>
              <a:t>CONTRATAÇÃO</a:t>
            </a:r>
            <a:endParaRPr lang="pt-BR" sz="105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30620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500"/>
                                            <p:tgtEl>
                                              <p:spTgt spid="6"/>
                                            </p:tgtEl>
                                          </p:cBhvr>
                                        </p:animEffect>
                                      </p:childTnLst>
                                    </p:cTn>
                                  </p:par>
                                  <p:par>
                                    <p:cTn id="8" presetID="2" presetClass="entr" presetSubtype="1" fill="hold" nodeType="withEffect" p14:presetBounceEnd="67000">
                                      <p:stCondLst>
                                        <p:cond delay="150"/>
                                      </p:stCondLst>
                                      <p:childTnLst>
                                        <p:set>
                                          <p:cBhvr>
                                            <p:cTn id="9" dur="1" fill="hold">
                                              <p:stCondLst>
                                                <p:cond delay="0"/>
                                              </p:stCondLst>
                                            </p:cTn>
                                            <p:tgtEl>
                                              <p:spTgt spid="38"/>
                                            </p:tgtEl>
                                            <p:attrNameLst>
                                              <p:attrName>style.visibility</p:attrName>
                                            </p:attrNameLst>
                                          </p:cBhvr>
                                          <p:to>
                                            <p:strVal val="visible"/>
                                          </p:to>
                                        </p:set>
                                        <p:anim calcmode="lin" valueType="num" p14:bounceEnd="67000">
                                          <p:cBhvr additive="base">
                                            <p:cTn id="10" dur="1000" fill="hold"/>
                                            <p:tgtEl>
                                              <p:spTgt spid="38"/>
                                            </p:tgtEl>
                                            <p:attrNameLst>
                                              <p:attrName>ppt_x</p:attrName>
                                            </p:attrNameLst>
                                          </p:cBhvr>
                                          <p:tavLst>
                                            <p:tav tm="0">
                                              <p:val>
                                                <p:strVal val="#ppt_x"/>
                                              </p:val>
                                            </p:tav>
                                            <p:tav tm="100000">
                                              <p:val>
                                                <p:strVal val="#ppt_x"/>
                                              </p:val>
                                            </p:tav>
                                          </p:tavLst>
                                        </p:anim>
                                        <p:anim calcmode="lin" valueType="num" p14:bounceEnd="67000">
                                          <p:cBhvr additive="base">
                                            <p:cTn id="11" dur="1000" fill="hold"/>
                                            <p:tgtEl>
                                              <p:spTgt spid="38"/>
                                            </p:tgtEl>
                                            <p:attrNameLst>
                                              <p:attrName>ppt_y</p:attrName>
                                            </p:attrNameLst>
                                          </p:cBhvr>
                                          <p:tavLst>
                                            <p:tav tm="0">
                                              <p:val>
                                                <p:strVal val="0-#ppt_h/2"/>
                                              </p:val>
                                            </p:tav>
                                            <p:tav tm="100000">
                                              <p:val>
                                                <p:strVal val="#ppt_y"/>
                                              </p:val>
                                            </p:tav>
                                          </p:tavLst>
                                        </p:anim>
                                      </p:childTnLst>
                                    </p:cTn>
                                  </p:par>
                                  <p:par>
                                    <p:cTn id="12" presetID="2" presetClass="entr" presetSubtype="1" fill="hold" nodeType="withEffect" p14:presetBounceEnd="67000">
                                      <p:stCondLst>
                                        <p:cond delay="300"/>
                                      </p:stCondLst>
                                      <p:childTnLst>
                                        <p:set>
                                          <p:cBhvr>
                                            <p:cTn id="13" dur="1" fill="hold">
                                              <p:stCondLst>
                                                <p:cond delay="0"/>
                                              </p:stCondLst>
                                            </p:cTn>
                                            <p:tgtEl>
                                              <p:spTgt spid="37"/>
                                            </p:tgtEl>
                                            <p:attrNameLst>
                                              <p:attrName>style.visibility</p:attrName>
                                            </p:attrNameLst>
                                          </p:cBhvr>
                                          <p:to>
                                            <p:strVal val="visible"/>
                                          </p:to>
                                        </p:set>
                                        <p:anim calcmode="lin" valueType="num" p14:bounceEnd="67000">
                                          <p:cBhvr additive="base">
                                            <p:cTn id="14" dur="1000" fill="hold"/>
                                            <p:tgtEl>
                                              <p:spTgt spid="37"/>
                                            </p:tgtEl>
                                            <p:attrNameLst>
                                              <p:attrName>ppt_x</p:attrName>
                                            </p:attrNameLst>
                                          </p:cBhvr>
                                          <p:tavLst>
                                            <p:tav tm="0">
                                              <p:val>
                                                <p:strVal val="#ppt_x"/>
                                              </p:val>
                                            </p:tav>
                                            <p:tav tm="100000">
                                              <p:val>
                                                <p:strVal val="#ppt_x"/>
                                              </p:val>
                                            </p:tav>
                                          </p:tavLst>
                                        </p:anim>
                                        <p:anim calcmode="lin" valueType="num" p14:bounceEnd="67000">
                                          <p:cBhvr additive="base">
                                            <p:cTn id="15" dur="1000" fill="hold"/>
                                            <p:tgtEl>
                                              <p:spTgt spid="37"/>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14:presetBounceEnd="67000">
                                      <p:stCondLst>
                                        <p:cond delay="450"/>
                                      </p:stCondLst>
                                      <p:childTnLst>
                                        <p:set>
                                          <p:cBhvr>
                                            <p:cTn id="17" dur="1" fill="hold">
                                              <p:stCondLst>
                                                <p:cond delay="0"/>
                                              </p:stCondLst>
                                            </p:cTn>
                                            <p:tgtEl>
                                              <p:spTgt spid="5"/>
                                            </p:tgtEl>
                                            <p:attrNameLst>
                                              <p:attrName>style.visibility</p:attrName>
                                            </p:attrNameLst>
                                          </p:cBhvr>
                                          <p:to>
                                            <p:strVal val="visible"/>
                                          </p:to>
                                        </p:set>
                                        <p:anim calcmode="lin" valueType="num" p14:bounceEnd="67000">
                                          <p:cBhvr additive="base">
                                            <p:cTn id="18" dur="1000" fill="hold"/>
                                            <p:tgtEl>
                                              <p:spTgt spid="5"/>
                                            </p:tgtEl>
                                            <p:attrNameLst>
                                              <p:attrName>ppt_x</p:attrName>
                                            </p:attrNameLst>
                                          </p:cBhvr>
                                          <p:tavLst>
                                            <p:tav tm="0">
                                              <p:val>
                                                <p:strVal val="#ppt_x"/>
                                              </p:val>
                                            </p:tav>
                                            <p:tav tm="100000">
                                              <p:val>
                                                <p:strVal val="#ppt_x"/>
                                              </p:val>
                                            </p:tav>
                                          </p:tavLst>
                                        </p:anim>
                                        <p:anim calcmode="lin" valueType="num" p14:bounceEnd="67000">
                                          <p:cBhvr additive="base">
                                            <p:cTn id="19" dur="1000" fill="hold"/>
                                            <p:tgtEl>
                                              <p:spTgt spid="5"/>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14:presetBounceEnd="67000">
                                      <p:stCondLst>
                                        <p:cond delay="600"/>
                                      </p:stCondLst>
                                      <p:childTnLst>
                                        <p:set>
                                          <p:cBhvr>
                                            <p:cTn id="21" dur="1" fill="hold">
                                              <p:stCondLst>
                                                <p:cond delay="0"/>
                                              </p:stCondLst>
                                            </p:cTn>
                                            <p:tgtEl>
                                              <p:spTgt spid="4"/>
                                            </p:tgtEl>
                                            <p:attrNameLst>
                                              <p:attrName>style.visibility</p:attrName>
                                            </p:attrNameLst>
                                          </p:cBhvr>
                                          <p:to>
                                            <p:strVal val="visible"/>
                                          </p:to>
                                        </p:set>
                                        <p:anim calcmode="lin" valueType="num" p14:bounceEnd="67000">
                                          <p:cBhvr additive="base">
                                            <p:cTn id="22" dur="1000" fill="hold"/>
                                            <p:tgtEl>
                                              <p:spTgt spid="4"/>
                                            </p:tgtEl>
                                            <p:attrNameLst>
                                              <p:attrName>ppt_x</p:attrName>
                                            </p:attrNameLst>
                                          </p:cBhvr>
                                          <p:tavLst>
                                            <p:tav tm="0">
                                              <p:val>
                                                <p:strVal val="#ppt_x"/>
                                              </p:val>
                                            </p:tav>
                                            <p:tav tm="100000">
                                              <p:val>
                                                <p:strVal val="#ppt_x"/>
                                              </p:val>
                                            </p:tav>
                                          </p:tavLst>
                                        </p:anim>
                                        <p:anim calcmode="lin" valueType="num" p14:bounceEnd="67000">
                                          <p:cBhvr additive="base">
                                            <p:cTn id="23" dur="1000" fill="hold"/>
                                            <p:tgtEl>
                                              <p:spTgt spid="4"/>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14:presetBounceEnd="67000">
                                      <p:stCondLst>
                                        <p:cond delay="750"/>
                                      </p:stCondLst>
                                      <p:childTnLst>
                                        <p:set>
                                          <p:cBhvr>
                                            <p:cTn id="25" dur="1" fill="hold">
                                              <p:stCondLst>
                                                <p:cond delay="0"/>
                                              </p:stCondLst>
                                            </p:cTn>
                                            <p:tgtEl>
                                              <p:spTgt spid="3"/>
                                            </p:tgtEl>
                                            <p:attrNameLst>
                                              <p:attrName>style.visibility</p:attrName>
                                            </p:attrNameLst>
                                          </p:cBhvr>
                                          <p:to>
                                            <p:strVal val="visible"/>
                                          </p:to>
                                        </p:set>
                                        <p:anim calcmode="lin" valueType="num" p14:bounceEnd="67000">
                                          <p:cBhvr additive="base">
                                            <p:cTn id="26" dur="1000" fill="hold"/>
                                            <p:tgtEl>
                                              <p:spTgt spid="3"/>
                                            </p:tgtEl>
                                            <p:attrNameLst>
                                              <p:attrName>ppt_x</p:attrName>
                                            </p:attrNameLst>
                                          </p:cBhvr>
                                          <p:tavLst>
                                            <p:tav tm="0">
                                              <p:val>
                                                <p:strVal val="#ppt_x"/>
                                              </p:val>
                                            </p:tav>
                                            <p:tav tm="100000">
                                              <p:val>
                                                <p:strVal val="#ppt_x"/>
                                              </p:val>
                                            </p:tav>
                                          </p:tavLst>
                                        </p:anim>
                                        <p:anim calcmode="lin" valueType="num" p14:bounceEnd="67000">
                                          <p:cBhvr additive="base">
                                            <p:cTn id="27" dur="1000" fill="hold"/>
                                            <p:tgtEl>
                                              <p:spTgt spid="3"/>
                                            </p:tgtEl>
                                            <p:attrNameLst>
                                              <p:attrName>ppt_y</p:attrName>
                                            </p:attrNameLst>
                                          </p:cBhvr>
                                          <p:tavLst>
                                            <p:tav tm="0">
                                              <p:val>
                                                <p:strVal val="0-#ppt_h/2"/>
                                              </p:val>
                                            </p:tav>
                                            <p:tav tm="100000">
                                              <p:val>
                                                <p:strVal val="#ppt_y"/>
                                              </p:val>
                                            </p:tav>
                                          </p:tavLst>
                                        </p:anim>
                                      </p:childTnLst>
                                    </p:cTn>
                                  </p:par>
                                  <p:par>
                                    <p:cTn id="28" presetID="2" presetClass="entr" presetSubtype="1" fill="hold" nodeType="withEffect" p14:presetBounceEnd="67000">
                                      <p:stCondLst>
                                        <p:cond delay="900"/>
                                      </p:stCondLst>
                                      <p:childTnLst>
                                        <p:set>
                                          <p:cBhvr>
                                            <p:cTn id="29" dur="1" fill="hold">
                                              <p:stCondLst>
                                                <p:cond delay="0"/>
                                              </p:stCondLst>
                                            </p:cTn>
                                            <p:tgtEl>
                                              <p:spTgt spid="2"/>
                                            </p:tgtEl>
                                            <p:attrNameLst>
                                              <p:attrName>style.visibility</p:attrName>
                                            </p:attrNameLst>
                                          </p:cBhvr>
                                          <p:to>
                                            <p:strVal val="visible"/>
                                          </p:to>
                                        </p:set>
                                        <p:anim calcmode="lin" valueType="num" p14:bounceEnd="67000">
                                          <p:cBhvr additive="base">
                                            <p:cTn id="30" dur="1000" fill="hold"/>
                                            <p:tgtEl>
                                              <p:spTgt spid="2"/>
                                            </p:tgtEl>
                                            <p:attrNameLst>
                                              <p:attrName>ppt_x</p:attrName>
                                            </p:attrNameLst>
                                          </p:cBhvr>
                                          <p:tavLst>
                                            <p:tav tm="0">
                                              <p:val>
                                                <p:strVal val="#ppt_x"/>
                                              </p:val>
                                            </p:tav>
                                            <p:tav tm="100000">
                                              <p:val>
                                                <p:strVal val="#ppt_x"/>
                                              </p:val>
                                            </p:tav>
                                          </p:tavLst>
                                        </p:anim>
                                        <p:anim calcmode="lin" valueType="num" p14:bounceEnd="67000">
                                          <p:cBhvr additive="base">
                                            <p:cTn id="31" dur="1000" fill="hold"/>
                                            <p:tgtEl>
                                              <p:spTgt spid="2"/>
                                            </p:tgtEl>
                                            <p:attrNameLst>
                                              <p:attrName>ppt_y</p:attrName>
                                            </p:attrNameLst>
                                          </p:cBhvr>
                                          <p:tavLst>
                                            <p:tav tm="0">
                                              <p:val>
                                                <p:strVal val="0-#ppt_h/2"/>
                                              </p:val>
                                            </p:tav>
                                            <p:tav tm="100000">
                                              <p:val>
                                                <p:strVal val="#ppt_y"/>
                                              </p:val>
                                            </p:tav>
                                          </p:tavLst>
                                        </p:anim>
                                      </p:childTnLst>
                                    </p:cTn>
                                  </p:par>
                                  <p:par>
                                    <p:cTn id="32" presetID="22" presetClass="entr" presetSubtype="4" fill="hold" grpId="0" nodeType="withEffect">
                                      <p:stCondLst>
                                        <p:cond delay="20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par>
                                    <p:cTn id="35" presetID="22" presetClass="entr" presetSubtype="4" fill="hold" grpId="0" nodeType="withEffect">
                                      <p:stCondLst>
                                        <p:cond delay="40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par>
                                    <p:cTn id="38" presetID="22" presetClass="entr" presetSubtype="4" fill="hold" grpId="0" nodeType="withEffect">
                                      <p:stCondLst>
                                        <p:cond delay="600"/>
                                      </p:stCondLst>
                                      <p:childTnLst>
                                        <p:set>
                                          <p:cBhvr>
                                            <p:cTn id="39" dur="1" fill="hold">
                                              <p:stCondLst>
                                                <p:cond delay="0"/>
                                              </p:stCondLst>
                                            </p:cTn>
                                            <p:tgtEl>
                                              <p:spTgt spid="28"/>
                                            </p:tgtEl>
                                            <p:attrNameLst>
                                              <p:attrName>style.visibility</p:attrName>
                                            </p:attrNameLst>
                                          </p:cBhvr>
                                          <p:to>
                                            <p:strVal val="visible"/>
                                          </p:to>
                                        </p:set>
                                        <p:animEffect transition="in" filter="wipe(down)">
                                          <p:cBhvr>
                                            <p:cTn id="40" dur="500"/>
                                            <p:tgtEl>
                                              <p:spTgt spid="28"/>
                                            </p:tgtEl>
                                          </p:cBhvr>
                                        </p:animEffect>
                                      </p:childTnLst>
                                    </p:cTn>
                                  </p:par>
                                  <p:par>
                                    <p:cTn id="41" presetID="22" presetClass="entr" presetSubtype="4" fill="hold" grpId="0" nodeType="withEffect">
                                      <p:stCondLst>
                                        <p:cond delay="80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500"/>
                                            <p:tgtEl>
                                              <p:spTgt spid="27"/>
                                            </p:tgtEl>
                                          </p:cBhvr>
                                        </p:animEffect>
                                      </p:childTnLst>
                                    </p:cTn>
                                  </p:par>
                                  <p:par>
                                    <p:cTn id="44" presetID="22" presetClass="entr" presetSubtype="4" fill="hold" grpId="0" nodeType="withEffect">
                                      <p:stCondLst>
                                        <p:cond delay="1000"/>
                                      </p:stCondLst>
                                      <p:childTnLst>
                                        <p:set>
                                          <p:cBhvr>
                                            <p:cTn id="45" dur="1" fill="hold">
                                              <p:stCondLst>
                                                <p:cond delay="0"/>
                                              </p:stCondLst>
                                            </p:cTn>
                                            <p:tgtEl>
                                              <p:spTgt spid="26"/>
                                            </p:tgtEl>
                                            <p:attrNameLst>
                                              <p:attrName>style.visibility</p:attrName>
                                            </p:attrNameLst>
                                          </p:cBhvr>
                                          <p:to>
                                            <p:strVal val="visible"/>
                                          </p:to>
                                        </p:set>
                                        <p:animEffect transition="in" filter="wipe(down)">
                                          <p:cBhvr>
                                            <p:cTn id="46" dur="500"/>
                                            <p:tgtEl>
                                              <p:spTgt spid="26"/>
                                            </p:tgtEl>
                                          </p:cBhvr>
                                        </p:animEffect>
                                      </p:childTnLst>
                                    </p:cTn>
                                  </p:par>
                                  <p:par>
                                    <p:cTn id="47" presetID="22" presetClass="entr" presetSubtype="4" fill="hold" grpId="0" nodeType="withEffect">
                                      <p:stCondLst>
                                        <p:cond delay="120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additive="base">
                                            <p:cTn id="54" dur="500" fill="hold"/>
                                            <p:tgtEl>
                                              <p:spTgt spid="31"/>
                                            </p:tgtEl>
                                            <p:attrNameLst>
                                              <p:attrName>ppt_x</p:attrName>
                                            </p:attrNameLst>
                                          </p:cBhvr>
                                          <p:tavLst>
                                            <p:tav tm="0">
                                              <p:val>
                                                <p:strVal val="0-#ppt_w/2"/>
                                              </p:val>
                                            </p:tav>
                                            <p:tav tm="100000">
                                              <p:val>
                                                <p:strVal val="#ppt_x"/>
                                              </p:val>
                                            </p:tav>
                                          </p:tavLst>
                                        </p:anim>
                                        <p:anim calcmode="lin" valueType="num">
                                          <p:cBhvr additive="base">
                                            <p:cTn id="55"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 calcmode="lin" valueType="num">
                                          <p:cBhvr additive="base">
                                            <p:cTn id="60" dur="500" fill="hold"/>
                                            <p:tgtEl>
                                              <p:spTgt spid="33"/>
                                            </p:tgtEl>
                                            <p:attrNameLst>
                                              <p:attrName>ppt_x</p:attrName>
                                            </p:attrNameLst>
                                          </p:cBhvr>
                                          <p:tavLst>
                                            <p:tav tm="0">
                                              <p:val>
                                                <p:strVal val="#ppt_x"/>
                                              </p:val>
                                            </p:tav>
                                            <p:tav tm="100000">
                                              <p:val>
                                                <p:strVal val="#ppt_x"/>
                                              </p:val>
                                            </p:tav>
                                          </p:tavLst>
                                        </p:anim>
                                        <p:anim calcmode="lin" valueType="num">
                                          <p:cBhvr additive="base">
                                            <p:cTn id="6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randombar(horizontal)">
                                          <p:cBhvr>
                                            <p:cTn id="66" dur="500"/>
                                            <p:tgtEl>
                                              <p:spTgt spid="34"/>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anim calcmode="lin" valueType="num">
                                          <p:cBhvr additive="base">
                                            <p:cTn id="71" dur="500" fill="hold"/>
                                            <p:tgtEl>
                                              <p:spTgt spid="35"/>
                                            </p:tgtEl>
                                            <p:attrNameLst>
                                              <p:attrName>ppt_x</p:attrName>
                                            </p:attrNameLst>
                                          </p:cBhvr>
                                          <p:tavLst>
                                            <p:tav tm="0">
                                              <p:val>
                                                <p:strVal val="1+#ppt_w/2"/>
                                              </p:val>
                                            </p:tav>
                                            <p:tav tm="100000">
                                              <p:val>
                                                <p:strVal val="#ppt_x"/>
                                              </p:val>
                                            </p:tav>
                                          </p:tavLst>
                                        </p:anim>
                                        <p:anim calcmode="lin" valueType="num">
                                          <p:cBhvr additive="base">
                                            <p:cTn id="72"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randombar(horizontal)">
                                          <p:cBhvr>
                                            <p:cTn id="77" dur="500"/>
                                            <p:tgtEl>
                                              <p:spTgt spid="36"/>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1"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 calcmode="lin" valueType="num">
                                          <p:cBhvr additive="base">
                                            <p:cTn id="82" dur="500" fill="hold"/>
                                            <p:tgtEl>
                                              <p:spTgt spid="32"/>
                                            </p:tgtEl>
                                            <p:attrNameLst>
                                              <p:attrName>ppt_x</p:attrName>
                                            </p:attrNameLst>
                                          </p:cBhvr>
                                          <p:tavLst>
                                            <p:tav tm="0">
                                              <p:val>
                                                <p:strVal val="#ppt_x"/>
                                              </p:val>
                                            </p:tav>
                                            <p:tav tm="100000">
                                              <p:val>
                                                <p:strVal val="#ppt_x"/>
                                              </p:val>
                                            </p:tav>
                                          </p:tavLst>
                                        </p:anim>
                                        <p:anim calcmode="lin" valueType="num">
                                          <p:cBhvr additive="base">
                                            <p:cTn id="83"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5" grpId="0" animBg="1"/>
          <p:bldP spid="26" grpId="0" animBg="1"/>
          <p:bldP spid="27" grpId="0" animBg="1"/>
          <p:bldP spid="28" grpId="0" animBg="1"/>
          <p:bldP spid="29" grpId="0" animBg="1"/>
          <p:bldP spid="30" grpId="0" animBg="1"/>
          <p:bldP spid="31" grpId="0"/>
          <p:bldP spid="32" grpId="0"/>
          <p:bldP spid="33" grpId="0"/>
          <p:bldP spid="34" grpId="0"/>
          <p:bldP spid="35" grpId="0"/>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500"/>
                                            <p:tgtEl>
                                              <p:spTgt spid="6"/>
                                            </p:tgtEl>
                                          </p:cBhvr>
                                        </p:animEffect>
                                      </p:childTnLst>
                                    </p:cTn>
                                  </p:par>
                                  <p:par>
                                    <p:cTn id="8" presetID="2" presetClass="entr" presetSubtype="1" fill="hold" nodeType="withEffect">
                                      <p:stCondLst>
                                        <p:cond delay="150"/>
                                      </p:stCondLst>
                                      <p:childTnLst>
                                        <p:set>
                                          <p:cBhvr>
                                            <p:cTn id="9" dur="1" fill="hold">
                                              <p:stCondLst>
                                                <p:cond delay="0"/>
                                              </p:stCondLst>
                                            </p:cTn>
                                            <p:tgtEl>
                                              <p:spTgt spid="38"/>
                                            </p:tgtEl>
                                            <p:attrNameLst>
                                              <p:attrName>style.visibility</p:attrName>
                                            </p:attrNameLst>
                                          </p:cBhvr>
                                          <p:to>
                                            <p:strVal val="visible"/>
                                          </p:to>
                                        </p:set>
                                        <p:anim calcmode="lin" valueType="num">
                                          <p:cBhvr additive="base">
                                            <p:cTn id="10" dur="1000" fill="hold"/>
                                            <p:tgtEl>
                                              <p:spTgt spid="38"/>
                                            </p:tgtEl>
                                            <p:attrNameLst>
                                              <p:attrName>ppt_x</p:attrName>
                                            </p:attrNameLst>
                                          </p:cBhvr>
                                          <p:tavLst>
                                            <p:tav tm="0">
                                              <p:val>
                                                <p:strVal val="#ppt_x"/>
                                              </p:val>
                                            </p:tav>
                                            <p:tav tm="100000">
                                              <p:val>
                                                <p:strVal val="#ppt_x"/>
                                              </p:val>
                                            </p:tav>
                                          </p:tavLst>
                                        </p:anim>
                                        <p:anim calcmode="lin" valueType="num">
                                          <p:cBhvr additive="base">
                                            <p:cTn id="11" dur="1000" fill="hold"/>
                                            <p:tgtEl>
                                              <p:spTgt spid="38"/>
                                            </p:tgtEl>
                                            <p:attrNameLst>
                                              <p:attrName>ppt_y</p:attrName>
                                            </p:attrNameLst>
                                          </p:cBhvr>
                                          <p:tavLst>
                                            <p:tav tm="0">
                                              <p:val>
                                                <p:strVal val="0-#ppt_h/2"/>
                                              </p:val>
                                            </p:tav>
                                            <p:tav tm="100000">
                                              <p:val>
                                                <p:strVal val="#ppt_y"/>
                                              </p:val>
                                            </p:tav>
                                          </p:tavLst>
                                        </p:anim>
                                      </p:childTnLst>
                                    </p:cTn>
                                  </p:par>
                                  <p:par>
                                    <p:cTn id="12" presetID="2" presetClass="entr" presetSubtype="1" fill="hold" nodeType="withEffect">
                                      <p:stCondLst>
                                        <p:cond delay="30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1000" fill="hold"/>
                                            <p:tgtEl>
                                              <p:spTgt spid="37"/>
                                            </p:tgtEl>
                                            <p:attrNameLst>
                                              <p:attrName>ppt_x</p:attrName>
                                            </p:attrNameLst>
                                          </p:cBhvr>
                                          <p:tavLst>
                                            <p:tav tm="0">
                                              <p:val>
                                                <p:strVal val="#ppt_x"/>
                                              </p:val>
                                            </p:tav>
                                            <p:tav tm="100000">
                                              <p:val>
                                                <p:strVal val="#ppt_x"/>
                                              </p:val>
                                            </p:tav>
                                          </p:tavLst>
                                        </p:anim>
                                        <p:anim calcmode="lin" valueType="num">
                                          <p:cBhvr additive="base">
                                            <p:cTn id="15" dur="1000" fill="hold"/>
                                            <p:tgtEl>
                                              <p:spTgt spid="37"/>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45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000" fill="hold"/>
                                            <p:tgtEl>
                                              <p:spTgt spid="5"/>
                                            </p:tgtEl>
                                            <p:attrNameLst>
                                              <p:attrName>ppt_x</p:attrName>
                                            </p:attrNameLst>
                                          </p:cBhvr>
                                          <p:tavLst>
                                            <p:tav tm="0">
                                              <p:val>
                                                <p:strVal val="#ppt_x"/>
                                              </p:val>
                                            </p:tav>
                                            <p:tav tm="100000">
                                              <p:val>
                                                <p:strVal val="#ppt_x"/>
                                              </p:val>
                                            </p:tav>
                                          </p:tavLst>
                                        </p:anim>
                                        <p:anim calcmode="lin" valueType="num">
                                          <p:cBhvr additive="base">
                                            <p:cTn id="19" dur="1000" fill="hold"/>
                                            <p:tgtEl>
                                              <p:spTgt spid="5"/>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stCondLst>
                                        <p:cond delay="60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1000" fill="hold"/>
                                            <p:tgtEl>
                                              <p:spTgt spid="4"/>
                                            </p:tgtEl>
                                            <p:attrNameLst>
                                              <p:attrName>ppt_x</p:attrName>
                                            </p:attrNameLst>
                                          </p:cBhvr>
                                          <p:tavLst>
                                            <p:tav tm="0">
                                              <p:val>
                                                <p:strVal val="#ppt_x"/>
                                              </p:val>
                                            </p:tav>
                                            <p:tav tm="100000">
                                              <p:val>
                                                <p:strVal val="#ppt_x"/>
                                              </p:val>
                                            </p:tav>
                                          </p:tavLst>
                                        </p:anim>
                                        <p:anim calcmode="lin" valueType="num">
                                          <p:cBhvr additive="base">
                                            <p:cTn id="23" dur="1000" fill="hold"/>
                                            <p:tgtEl>
                                              <p:spTgt spid="4"/>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stCondLst>
                                        <p:cond delay="75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1000" fill="hold"/>
                                            <p:tgtEl>
                                              <p:spTgt spid="3"/>
                                            </p:tgtEl>
                                            <p:attrNameLst>
                                              <p:attrName>ppt_x</p:attrName>
                                            </p:attrNameLst>
                                          </p:cBhvr>
                                          <p:tavLst>
                                            <p:tav tm="0">
                                              <p:val>
                                                <p:strVal val="#ppt_x"/>
                                              </p:val>
                                            </p:tav>
                                            <p:tav tm="100000">
                                              <p:val>
                                                <p:strVal val="#ppt_x"/>
                                              </p:val>
                                            </p:tav>
                                          </p:tavLst>
                                        </p:anim>
                                        <p:anim calcmode="lin" valueType="num">
                                          <p:cBhvr additive="base">
                                            <p:cTn id="27" dur="1000" fill="hold"/>
                                            <p:tgtEl>
                                              <p:spTgt spid="3"/>
                                            </p:tgtEl>
                                            <p:attrNameLst>
                                              <p:attrName>ppt_y</p:attrName>
                                            </p:attrNameLst>
                                          </p:cBhvr>
                                          <p:tavLst>
                                            <p:tav tm="0">
                                              <p:val>
                                                <p:strVal val="0-#ppt_h/2"/>
                                              </p:val>
                                            </p:tav>
                                            <p:tav tm="100000">
                                              <p:val>
                                                <p:strVal val="#ppt_y"/>
                                              </p:val>
                                            </p:tav>
                                          </p:tavLst>
                                        </p:anim>
                                      </p:childTnLst>
                                    </p:cTn>
                                  </p:par>
                                  <p:par>
                                    <p:cTn id="28" presetID="2" presetClass="entr" presetSubtype="1" fill="hold" nodeType="withEffect">
                                      <p:stCondLst>
                                        <p:cond delay="90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1000" fill="hold"/>
                                            <p:tgtEl>
                                              <p:spTgt spid="2"/>
                                            </p:tgtEl>
                                            <p:attrNameLst>
                                              <p:attrName>ppt_x</p:attrName>
                                            </p:attrNameLst>
                                          </p:cBhvr>
                                          <p:tavLst>
                                            <p:tav tm="0">
                                              <p:val>
                                                <p:strVal val="#ppt_x"/>
                                              </p:val>
                                            </p:tav>
                                            <p:tav tm="100000">
                                              <p:val>
                                                <p:strVal val="#ppt_x"/>
                                              </p:val>
                                            </p:tav>
                                          </p:tavLst>
                                        </p:anim>
                                        <p:anim calcmode="lin" valueType="num">
                                          <p:cBhvr additive="base">
                                            <p:cTn id="31" dur="1000" fill="hold"/>
                                            <p:tgtEl>
                                              <p:spTgt spid="2"/>
                                            </p:tgtEl>
                                            <p:attrNameLst>
                                              <p:attrName>ppt_y</p:attrName>
                                            </p:attrNameLst>
                                          </p:cBhvr>
                                          <p:tavLst>
                                            <p:tav tm="0">
                                              <p:val>
                                                <p:strVal val="0-#ppt_h/2"/>
                                              </p:val>
                                            </p:tav>
                                            <p:tav tm="100000">
                                              <p:val>
                                                <p:strVal val="#ppt_y"/>
                                              </p:val>
                                            </p:tav>
                                          </p:tavLst>
                                        </p:anim>
                                      </p:childTnLst>
                                    </p:cTn>
                                  </p:par>
                                  <p:par>
                                    <p:cTn id="32" presetID="22" presetClass="entr" presetSubtype="4" fill="hold" grpId="0" nodeType="withEffect">
                                      <p:stCondLst>
                                        <p:cond delay="20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par>
                                    <p:cTn id="35" presetID="22" presetClass="entr" presetSubtype="4" fill="hold" grpId="0" nodeType="withEffect">
                                      <p:stCondLst>
                                        <p:cond delay="40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par>
                                    <p:cTn id="38" presetID="22" presetClass="entr" presetSubtype="4" fill="hold" grpId="0" nodeType="withEffect">
                                      <p:stCondLst>
                                        <p:cond delay="600"/>
                                      </p:stCondLst>
                                      <p:childTnLst>
                                        <p:set>
                                          <p:cBhvr>
                                            <p:cTn id="39" dur="1" fill="hold">
                                              <p:stCondLst>
                                                <p:cond delay="0"/>
                                              </p:stCondLst>
                                            </p:cTn>
                                            <p:tgtEl>
                                              <p:spTgt spid="28"/>
                                            </p:tgtEl>
                                            <p:attrNameLst>
                                              <p:attrName>style.visibility</p:attrName>
                                            </p:attrNameLst>
                                          </p:cBhvr>
                                          <p:to>
                                            <p:strVal val="visible"/>
                                          </p:to>
                                        </p:set>
                                        <p:animEffect transition="in" filter="wipe(down)">
                                          <p:cBhvr>
                                            <p:cTn id="40" dur="500"/>
                                            <p:tgtEl>
                                              <p:spTgt spid="28"/>
                                            </p:tgtEl>
                                          </p:cBhvr>
                                        </p:animEffect>
                                      </p:childTnLst>
                                    </p:cTn>
                                  </p:par>
                                  <p:par>
                                    <p:cTn id="41" presetID="22" presetClass="entr" presetSubtype="4" fill="hold" grpId="0" nodeType="withEffect">
                                      <p:stCondLst>
                                        <p:cond delay="80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500"/>
                                            <p:tgtEl>
                                              <p:spTgt spid="27"/>
                                            </p:tgtEl>
                                          </p:cBhvr>
                                        </p:animEffect>
                                      </p:childTnLst>
                                    </p:cTn>
                                  </p:par>
                                  <p:par>
                                    <p:cTn id="44" presetID="22" presetClass="entr" presetSubtype="4" fill="hold" grpId="0" nodeType="withEffect">
                                      <p:stCondLst>
                                        <p:cond delay="1000"/>
                                      </p:stCondLst>
                                      <p:childTnLst>
                                        <p:set>
                                          <p:cBhvr>
                                            <p:cTn id="45" dur="1" fill="hold">
                                              <p:stCondLst>
                                                <p:cond delay="0"/>
                                              </p:stCondLst>
                                            </p:cTn>
                                            <p:tgtEl>
                                              <p:spTgt spid="26"/>
                                            </p:tgtEl>
                                            <p:attrNameLst>
                                              <p:attrName>style.visibility</p:attrName>
                                            </p:attrNameLst>
                                          </p:cBhvr>
                                          <p:to>
                                            <p:strVal val="visible"/>
                                          </p:to>
                                        </p:set>
                                        <p:animEffect transition="in" filter="wipe(down)">
                                          <p:cBhvr>
                                            <p:cTn id="46" dur="500"/>
                                            <p:tgtEl>
                                              <p:spTgt spid="26"/>
                                            </p:tgtEl>
                                          </p:cBhvr>
                                        </p:animEffect>
                                      </p:childTnLst>
                                    </p:cTn>
                                  </p:par>
                                  <p:par>
                                    <p:cTn id="47" presetID="22" presetClass="entr" presetSubtype="4" fill="hold" grpId="0" nodeType="withEffect">
                                      <p:stCondLst>
                                        <p:cond delay="120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additive="base">
                                            <p:cTn id="54" dur="500" fill="hold"/>
                                            <p:tgtEl>
                                              <p:spTgt spid="31"/>
                                            </p:tgtEl>
                                            <p:attrNameLst>
                                              <p:attrName>ppt_x</p:attrName>
                                            </p:attrNameLst>
                                          </p:cBhvr>
                                          <p:tavLst>
                                            <p:tav tm="0">
                                              <p:val>
                                                <p:strVal val="0-#ppt_w/2"/>
                                              </p:val>
                                            </p:tav>
                                            <p:tav tm="100000">
                                              <p:val>
                                                <p:strVal val="#ppt_x"/>
                                              </p:val>
                                            </p:tav>
                                          </p:tavLst>
                                        </p:anim>
                                        <p:anim calcmode="lin" valueType="num">
                                          <p:cBhvr additive="base">
                                            <p:cTn id="55"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 calcmode="lin" valueType="num">
                                          <p:cBhvr additive="base">
                                            <p:cTn id="60" dur="500" fill="hold"/>
                                            <p:tgtEl>
                                              <p:spTgt spid="33"/>
                                            </p:tgtEl>
                                            <p:attrNameLst>
                                              <p:attrName>ppt_x</p:attrName>
                                            </p:attrNameLst>
                                          </p:cBhvr>
                                          <p:tavLst>
                                            <p:tav tm="0">
                                              <p:val>
                                                <p:strVal val="#ppt_x"/>
                                              </p:val>
                                            </p:tav>
                                            <p:tav tm="100000">
                                              <p:val>
                                                <p:strVal val="#ppt_x"/>
                                              </p:val>
                                            </p:tav>
                                          </p:tavLst>
                                        </p:anim>
                                        <p:anim calcmode="lin" valueType="num">
                                          <p:cBhvr additive="base">
                                            <p:cTn id="6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randombar(horizontal)">
                                          <p:cBhvr>
                                            <p:cTn id="66" dur="500"/>
                                            <p:tgtEl>
                                              <p:spTgt spid="34"/>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anim calcmode="lin" valueType="num">
                                          <p:cBhvr additive="base">
                                            <p:cTn id="71" dur="500" fill="hold"/>
                                            <p:tgtEl>
                                              <p:spTgt spid="35"/>
                                            </p:tgtEl>
                                            <p:attrNameLst>
                                              <p:attrName>ppt_x</p:attrName>
                                            </p:attrNameLst>
                                          </p:cBhvr>
                                          <p:tavLst>
                                            <p:tav tm="0">
                                              <p:val>
                                                <p:strVal val="1+#ppt_w/2"/>
                                              </p:val>
                                            </p:tav>
                                            <p:tav tm="100000">
                                              <p:val>
                                                <p:strVal val="#ppt_x"/>
                                              </p:val>
                                            </p:tav>
                                          </p:tavLst>
                                        </p:anim>
                                        <p:anim calcmode="lin" valueType="num">
                                          <p:cBhvr additive="base">
                                            <p:cTn id="72"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randombar(horizontal)">
                                          <p:cBhvr>
                                            <p:cTn id="77" dur="500"/>
                                            <p:tgtEl>
                                              <p:spTgt spid="36"/>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1"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 calcmode="lin" valueType="num">
                                          <p:cBhvr additive="base">
                                            <p:cTn id="82" dur="500" fill="hold"/>
                                            <p:tgtEl>
                                              <p:spTgt spid="32"/>
                                            </p:tgtEl>
                                            <p:attrNameLst>
                                              <p:attrName>ppt_x</p:attrName>
                                            </p:attrNameLst>
                                          </p:cBhvr>
                                          <p:tavLst>
                                            <p:tav tm="0">
                                              <p:val>
                                                <p:strVal val="#ppt_x"/>
                                              </p:val>
                                            </p:tav>
                                            <p:tav tm="100000">
                                              <p:val>
                                                <p:strVal val="#ppt_x"/>
                                              </p:val>
                                            </p:tav>
                                          </p:tavLst>
                                        </p:anim>
                                        <p:anim calcmode="lin" valueType="num">
                                          <p:cBhvr additive="base">
                                            <p:cTn id="83"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5" grpId="0" animBg="1"/>
          <p:bldP spid="26" grpId="0" animBg="1"/>
          <p:bldP spid="27" grpId="0" animBg="1"/>
          <p:bldP spid="28" grpId="0" animBg="1"/>
          <p:bldP spid="29" grpId="0" animBg="1"/>
          <p:bldP spid="30" grpId="0" animBg="1"/>
          <p:bldP spid="31" grpId="0"/>
          <p:bldP spid="32" grpId="0"/>
          <p:bldP spid="33" grpId="0"/>
          <p:bldP spid="34" grpId="0"/>
          <p:bldP spid="35" grpId="0"/>
          <p:bldP spid="36"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D6560B-6C8A-B245-8A66-ACCAC011A565}"/>
              </a:ext>
            </a:extLst>
          </p:cNvPr>
          <p:cNvSpPr>
            <a:spLocks noGrp="1"/>
          </p:cNvSpPr>
          <p:nvPr>
            <p:ph type="title"/>
          </p:nvPr>
        </p:nvSpPr>
        <p:spPr>
          <a:xfrm>
            <a:off x="728523" y="638031"/>
            <a:ext cx="7886700" cy="994172"/>
          </a:xfrm>
        </p:spPr>
        <p:txBody>
          <a:bodyPr>
            <a:noAutofit/>
          </a:bodyPr>
          <a:lstStyle/>
          <a:p>
            <a:pPr algn="ctr"/>
            <a:r>
              <a:rPr lang="pt-BR" sz="4000" b="1" dirty="0">
                <a:latin typeface="Aharoni" panose="02010803020104030203" pitchFamily="2" charset="-79"/>
                <a:ea typeface="Open Sans" panose="020B0606030504020204" pitchFamily="34" charset="0"/>
                <a:cs typeface="Aharoni" panose="02010803020104030203" pitchFamily="2" charset="-79"/>
              </a:rPr>
              <a:t>Enquanto isso em algum ETP </a:t>
            </a:r>
            <a:br>
              <a:rPr lang="pt-BR" sz="4000" b="1" dirty="0">
                <a:latin typeface="Aharoni" panose="02010803020104030203" pitchFamily="2" charset="-79"/>
                <a:ea typeface="Open Sans" panose="020B0606030504020204" pitchFamily="34" charset="0"/>
                <a:cs typeface="Aharoni" panose="02010803020104030203" pitchFamily="2" charset="-79"/>
              </a:rPr>
            </a:br>
            <a:r>
              <a:rPr lang="pt-BR" sz="4000" b="1" dirty="0">
                <a:latin typeface="Aharoni" panose="02010803020104030203" pitchFamily="2" charset="-79"/>
                <a:ea typeface="Open Sans" panose="020B0606030504020204" pitchFamily="34" charset="0"/>
                <a:cs typeface="Aharoni" panose="02010803020104030203" pitchFamily="2" charset="-79"/>
              </a:rPr>
              <a:t>no ano de 2024...</a:t>
            </a:r>
          </a:p>
        </p:txBody>
      </p:sp>
      <p:pic>
        <p:nvPicPr>
          <p:cNvPr id="3074" name="Picture 2" descr="Macaquinho Meme">
            <a:extLst>
              <a:ext uri="{FF2B5EF4-FFF2-40B4-BE49-F238E27FC236}">
                <a16:creationId xmlns:a16="http://schemas.microsoft.com/office/drawing/2014/main" id="{EA1E6F7A-99E7-B6F2-44B5-F7BF8C4295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8709" y="2027057"/>
            <a:ext cx="2706329" cy="270632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35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FBC5DD12-6B91-D9BE-CC72-9F3581576730}"/>
              </a:ext>
            </a:extLst>
          </p:cNvPr>
          <p:cNvPicPr>
            <a:picLocks noChangeAspect="1"/>
          </p:cNvPicPr>
          <p:nvPr/>
        </p:nvPicPr>
        <p:blipFill>
          <a:blip r:embed="rId2"/>
          <a:stretch>
            <a:fillRect/>
          </a:stretch>
        </p:blipFill>
        <p:spPr>
          <a:xfrm>
            <a:off x="121768" y="109663"/>
            <a:ext cx="8552612" cy="1209983"/>
          </a:xfrm>
          <a:prstGeom prst="rect">
            <a:avLst/>
          </a:prstGeom>
        </p:spPr>
      </p:pic>
      <p:pic>
        <p:nvPicPr>
          <p:cNvPr id="10" name="Imagem 9">
            <a:extLst>
              <a:ext uri="{FF2B5EF4-FFF2-40B4-BE49-F238E27FC236}">
                <a16:creationId xmlns:a16="http://schemas.microsoft.com/office/drawing/2014/main" id="{D2D24E6A-F53F-A73D-6FAF-A0E4B09DF487}"/>
              </a:ext>
            </a:extLst>
          </p:cNvPr>
          <p:cNvPicPr>
            <a:picLocks noChangeAspect="1"/>
          </p:cNvPicPr>
          <p:nvPr/>
        </p:nvPicPr>
        <p:blipFill>
          <a:blip r:embed="rId3"/>
          <a:stretch>
            <a:fillRect/>
          </a:stretch>
        </p:blipFill>
        <p:spPr>
          <a:xfrm>
            <a:off x="121768" y="1454079"/>
            <a:ext cx="8833538" cy="2087924"/>
          </a:xfrm>
          <a:prstGeom prst="rect">
            <a:avLst/>
          </a:prstGeom>
        </p:spPr>
      </p:pic>
      <p:pic>
        <p:nvPicPr>
          <p:cNvPr id="2" name="Imagem 1">
            <a:extLst>
              <a:ext uri="{FF2B5EF4-FFF2-40B4-BE49-F238E27FC236}">
                <a16:creationId xmlns:a16="http://schemas.microsoft.com/office/drawing/2014/main" id="{5B341504-1872-A1F3-8333-4E9453157D91}"/>
              </a:ext>
            </a:extLst>
          </p:cNvPr>
          <p:cNvPicPr>
            <a:picLocks noChangeAspect="1"/>
          </p:cNvPicPr>
          <p:nvPr/>
        </p:nvPicPr>
        <p:blipFill>
          <a:blip r:embed="rId4"/>
          <a:stretch>
            <a:fillRect/>
          </a:stretch>
        </p:blipFill>
        <p:spPr>
          <a:xfrm>
            <a:off x="188694" y="3391549"/>
            <a:ext cx="7889624" cy="1357958"/>
          </a:xfrm>
          <a:prstGeom prst="rect">
            <a:avLst/>
          </a:prstGeom>
        </p:spPr>
      </p:pic>
    </p:spTree>
    <p:extLst>
      <p:ext uri="{BB962C8B-B14F-4D97-AF65-F5344CB8AC3E}">
        <p14:creationId xmlns:p14="http://schemas.microsoft.com/office/powerpoint/2010/main" val="48369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5CB8F-E3A8-35EE-6E9C-1493320F5675}"/>
            </a:ext>
          </a:extLst>
        </p:cNvPr>
        <p:cNvGrpSpPr/>
        <p:nvPr/>
      </p:nvGrpSpPr>
      <p:grpSpPr>
        <a:xfrm>
          <a:off x="0" y="0"/>
          <a:ext cx="0" cy="0"/>
          <a:chOff x="0" y="0"/>
          <a:chExt cx="0" cy="0"/>
        </a:xfrm>
      </p:grpSpPr>
      <p:pic>
        <p:nvPicPr>
          <p:cNvPr id="7" name="Imagem 6">
            <a:extLst>
              <a:ext uri="{FF2B5EF4-FFF2-40B4-BE49-F238E27FC236}">
                <a16:creationId xmlns:a16="http://schemas.microsoft.com/office/drawing/2014/main" id="{B737256B-C3EE-1EC2-4C07-DA13A98F8161}"/>
              </a:ext>
            </a:extLst>
          </p:cNvPr>
          <p:cNvPicPr>
            <a:picLocks noChangeAspect="1"/>
          </p:cNvPicPr>
          <p:nvPr/>
        </p:nvPicPr>
        <p:blipFill>
          <a:blip r:embed="rId2"/>
          <a:stretch>
            <a:fillRect/>
          </a:stretch>
        </p:blipFill>
        <p:spPr>
          <a:xfrm>
            <a:off x="131725" y="419533"/>
            <a:ext cx="8539613" cy="2083829"/>
          </a:xfrm>
          <a:prstGeom prst="rect">
            <a:avLst/>
          </a:prstGeom>
        </p:spPr>
      </p:pic>
      <p:pic>
        <p:nvPicPr>
          <p:cNvPr id="9" name="Imagem 8">
            <a:extLst>
              <a:ext uri="{FF2B5EF4-FFF2-40B4-BE49-F238E27FC236}">
                <a16:creationId xmlns:a16="http://schemas.microsoft.com/office/drawing/2014/main" id="{9BE23AFB-9A0C-A6F5-9F91-4957B5D7850B}"/>
              </a:ext>
            </a:extLst>
          </p:cNvPr>
          <p:cNvPicPr>
            <a:picLocks noChangeAspect="1"/>
          </p:cNvPicPr>
          <p:nvPr/>
        </p:nvPicPr>
        <p:blipFill rotWithShape="1">
          <a:blip r:embed="rId3"/>
          <a:srcRect r="5722"/>
          <a:stretch/>
        </p:blipFill>
        <p:spPr>
          <a:xfrm>
            <a:off x="131725" y="2571750"/>
            <a:ext cx="8809898" cy="2198130"/>
          </a:xfrm>
          <a:prstGeom prst="rect">
            <a:avLst/>
          </a:prstGeom>
        </p:spPr>
      </p:pic>
    </p:spTree>
    <p:extLst>
      <p:ext uri="{BB962C8B-B14F-4D97-AF65-F5344CB8AC3E}">
        <p14:creationId xmlns:p14="http://schemas.microsoft.com/office/powerpoint/2010/main" val="418735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5CB8F-E3A8-35EE-6E9C-1493320F5675}"/>
            </a:ext>
          </a:extLst>
        </p:cNvPr>
        <p:cNvGrpSpPr/>
        <p:nvPr/>
      </p:nvGrpSpPr>
      <p:grpSpPr>
        <a:xfrm>
          <a:off x="0" y="0"/>
          <a:ext cx="0" cy="0"/>
          <a:chOff x="0" y="0"/>
          <a:chExt cx="0" cy="0"/>
        </a:xfrm>
      </p:grpSpPr>
      <p:pic>
        <p:nvPicPr>
          <p:cNvPr id="3" name="Imagem 2">
            <a:extLst>
              <a:ext uri="{FF2B5EF4-FFF2-40B4-BE49-F238E27FC236}">
                <a16:creationId xmlns:a16="http://schemas.microsoft.com/office/drawing/2014/main" id="{97A9E564-F9D6-34CE-59D8-19268362D5BD}"/>
              </a:ext>
            </a:extLst>
          </p:cNvPr>
          <p:cNvPicPr>
            <a:picLocks noChangeAspect="1"/>
          </p:cNvPicPr>
          <p:nvPr/>
        </p:nvPicPr>
        <p:blipFill>
          <a:blip r:embed="rId2"/>
          <a:stretch>
            <a:fillRect/>
          </a:stretch>
        </p:blipFill>
        <p:spPr>
          <a:xfrm>
            <a:off x="138112" y="115923"/>
            <a:ext cx="8365300" cy="2371725"/>
          </a:xfrm>
          <a:prstGeom prst="rect">
            <a:avLst/>
          </a:prstGeom>
        </p:spPr>
      </p:pic>
      <p:pic>
        <p:nvPicPr>
          <p:cNvPr id="10" name="Imagem 9">
            <a:extLst>
              <a:ext uri="{FF2B5EF4-FFF2-40B4-BE49-F238E27FC236}">
                <a16:creationId xmlns:a16="http://schemas.microsoft.com/office/drawing/2014/main" id="{24C22A51-016B-F99D-D0F2-114E33F3E337}"/>
              </a:ext>
            </a:extLst>
          </p:cNvPr>
          <p:cNvPicPr>
            <a:picLocks noChangeAspect="1"/>
          </p:cNvPicPr>
          <p:nvPr/>
        </p:nvPicPr>
        <p:blipFill rotWithShape="1">
          <a:blip r:embed="rId3"/>
          <a:srcRect t="4660" r="3665" b="4660"/>
          <a:stretch/>
        </p:blipFill>
        <p:spPr>
          <a:xfrm>
            <a:off x="138112" y="2571750"/>
            <a:ext cx="9097309" cy="2487648"/>
          </a:xfrm>
          <a:prstGeom prst="rect">
            <a:avLst/>
          </a:prstGeom>
        </p:spPr>
      </p:pic>
    </p:spTree>
    <p:extLst>
      <p:ext uri="{BB962C8B-B14F-4D97-AF65-F5344CB8AC3E}">
        <p14:creationId xmlns:p14="http://schemas.microsoft.com/office/powerpoint/2010/main" val="217952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12"/>
          <p:cNvGrpSpPr/>
          <p:nvPr/>
        </p:nvGrpSpPr>
        <p:grpSpPr>
          <a:xfrm>
            <a:off x="2638470" y="1593634"/>
            <a:ext cx="1177529" cy="1019175"/>
            <a:chOff x="3556000" y="2538413"/>
            <a:chExt cx="1570038" cy="1358900"/>
          </a:xfrm>
        </p:grpSpPr>
        <p:sp>
          <p:nvSpPr>
            <p:cNvPr id="34" name="Freeform 10"/>
            <p:cNvSpPr>
              <a:spLocks/>
            </p:cNvSpPr>
            <p:nvPr/>
          </p:nvSpPr>
          <p:spPr bwMode="auto">
            <a:xfrm>
              <a:off x="3556000" y="2538413"/>
              <a:ext cx="952500" cy="1358900"/>
            </a:xfrm>
            <a:custGeom>
              <a:avLst/>
              <a:gdLst>
                <a:gd name="T0" fmla="*/ 180 w 250"/>
                <a:gd name="T1" fmla="*/ 2 h 356"/>
                <a:gd name="T2" fmla="*/ 31 w 250"/>
                <a:gd name="T3" fmla="*/ 59 h 356"/>
                <a:gd name="T4" fmla="*/ 18 w 250"/>
                <a:gd name="T5" fmla="*/ 356 h 356"/>
                <a:gd name="T6" fmla="*/ 113 w 250"/>
                <a:gd name="T7" fmla="*/ 253 h 356"/>
                <a:gd name="T8" fmla="*/ 192 w 250"/>
                <a:gd name="T9" fmla="*/ 217 h 356"/>
                <a:gd name="T10" fmla="*/ 250 w 250"/>
                <a:gd name="T11" fmla="*/ 7 h 356"/>
                <a:gd name="T12" fmla="*/ 180 w 250"/>
                <a:gd name="T13" fmla="*/ 2 h 356"/>
              </a:gdLst>
              <a:ahLst/>
              <a:cxnLst>
                <a:cxn ang="0">
                  <a:pos x="T0" y="T1"/>
                </a:cxn>
                <a:cxn ang="0">
                  <a:pos x="T2" y="T3"/>
                </a:cxn>
                <a:cxn ang="0">
                  <a:pos x="T4" y="T5"/>
                </a:cxn>
                <a:cxn ang="0">
                  <a:pos x="T6" y="T7"/>
                </a:cxn>
                <a:cxn ang="0">
                  <a:pos x="T8" y="T9"/>
                </a:cxn>
                <a:cxn ang="0">
                  <a:pos x="T10" y="T11"/>
                </a:cxn>
                <a:cxn ang="0">
                  <a:pos x="T12" y="T13"/>
                </a:cxn>
              </a:cxnLst>
              <a:rect l="0" t="0" r="r" b="b"/>
              <a:pathLst>
                <a:path w="250" h="356">
                  <a:moveTo>
                    <a:pt x="180" y="2"/>
                  </a:moveTo>
                  <a:cubicBezTo>
                    <a:pt x="125" y="5"/>
                    <a:pt x="73" y="25"/>
                    <a:pt x="31" y="59"/>
                  </a:cubicBezTo>
                  <a:cubicBezTo>
                    <a:pt x="3" y="157"/>
                    <a:pt x="0" y="259"/>
                    <a:pt x="18" y="356"/>
                  </a:cubicBezTo>
                  <a:cubicBezTo>
                    <a:pt x="40" y="314"/>
                    <a:pt x="73" y="279"/>
                    <a:pt x="113" y="253"/>
                  </a:cubicBezTo>
                  <a:cubicBezTo>
                    <a:pt x="138" y="237"/>
                    <a:pt x="165" y="225"/>
                    <a:pt x="192" y="217"/>
                  </a:cubicBezTo>
                  <a:cubicBezTo>
                    <a:pt x="195" y="141"/>
                    <a:pt x="216" y="70"/>
                    <a:pt x="250" y="7"/>
                  </a:cubicBezTo>
                  <a:cubicBezTo>
                    <a:pt x="227" y="2"/>
                    <a:pt x="204" y="0"/>
                    <a:pt x="180" y="2"/>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35" name="Freeform 11"/>
            <p:cNvSpPr>
              <a:spLocks/>
            </p:cNvSpPr>
            <p:nvPr/>
          </p:nvSpPr>
          <p:spPr bwMode="auto">
            <a:xfrm>
              <a:off x="4287838" y="2565400"/>
              <a:ext cx="838200" cy="858838"/>
            </a:xfrm>
            <a:custGeom>
              <a:avLst/>
              <a:gdLst>
                <a:gd name="T0" fmla="*/ 195 w 220"/>
                <a:gd name="T1" fmla="*/ 225 h 225"/>
                <a:gd name="T2" fmla="*/ 220 w 220"/>
                <a:gd name="T3" fmla="*/ 113 h 225"/>
                <a:gd name="T4" fmla="*/ 58 w 220"/>
                <a:gd name="T5" fmla="*/ 0 h 225"/>
                <a:gd name="T6" fmla="*/ 0 w 220"/>
                <a:gd name="T7" fmla="*/ 210 h 225"/>
                <a:gd name="T8" fmla="*/ 195 w 220"/>
                <a:gd name="T9" fmla="*/ 225 h 225"/>
              </a:gdLst>
              <a:ahLst/>
              <a:cxnLst>
                <a:cxn ang="0">
                  <a:pos x="T0" y="T1"/>
                </a:cxn>
                <a:cxn ang="0">
                  <a:pos x="T2" y="T3"/>
                </a:cxn>
                <a:cxn ang="0">
                  <a:pos x="T4" y="T5"/>
                </a:cxn>
                <a:cxn ang="0">
                  <a:pos x="T6" y="T7"/>
                </a:cxn>
                <a:cxn ang="0">
                  <a:pos x="T8" y="T9"/>
                </a:cxn>
              </a:cxnLst>
              <a:rect l="0" t="0" r="r" b="b"/>
              <a:pathLst>
                <a:path w="220" h="225">
                  <a:moveTo>
                    <a:pt x="195" y="225"/>
                  </a:moveTo>
                  <a:cubicBezTo>
                    <a:pt x="195" y="187"/>
                    <a:pt x="203" y="149"/>
                    <a:pt x="220" y="113"/>
                  </a:cubicBezTo>
                  <a:cubicBezTo>
                    <a:pt x="182" y="55"/>
                    <a:pt x="124" y="15"/>
                    <a:pt x="58" y="0"/>
                  </a:cubicBezTo>
                  <a:cubicBezTo>
                    <a:pt x="24" y="63"/>
                    <a:pt x="3" y="134"/>
                    <a:pt x="0" y="210"/>
                  </a:cubicBezTo>
                  <a:cubicBezTo>
                    <a:pt x="64" y="192"/>
                    <a:pt x="133" y="197"/>
                    <a:pt x="195" y="225"/>
                  </a:cubicBezTo>
                  <a:close/>
                </a:path>
              </a:pathLst>
            </a:custGeom>
            <a:solidFill>
              <a:schemeClr val="accent6">
                <a:lumMod val="75000"/>
              </a:schemeClr>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64" name="11"/>
          <p:cNvGrpSpPr/>
          <p:nvPr/>
        </p:nvGrpSpPr>
        <p:grpSpPr>
          <a:xfrm>
            <a:off x="2715861" y="2240143"/>
            <a:ext cx="1128713" cy="1252538"/>
            <a:chOff x="3659188" y="3400425"/>
            <a:chExt cx="1504950" cy="1670050"/>
          </a:xfrm>
        </p:grpSpPr>
        <p:sp>
          <p:nvSpPr>
            <p:cNvPr id="36" name="Freeform 12"/>
            <p:cNvSpPr>
              <a:spLocks/>
            </p:cNvSpPr>
            <p:nvPr/>
          </p:nvSpPr>
          <p:spPr bwMode="auto">
            <a:xfrm>
              <a:off x="3659188" y="3476625"/>
              <a:ext cx="835025" cy="1593850"/>
            </a:xfrm>
            <a:custGeom>
              <a:avLst/>
              <a:gdLst>
                <a:gd name="T0" fmla="*/ 101 w 219"/>
                <a:gd name="T1" fmla="*/ 30 h 418"/>
                <a:gd name="T2" fmla="*/ 0 w 219"/>
                <a:gd name="T3" fmla="*/ 155 h 418"/>
                <a:gd name="T4" fmla="*/ 138 w 219"/>
                <a:gd name="T5" fmla="*/ 418 h 418"/>
                <a:gd name="T6" fmla="*/ 169 w 219"/>
                <a:gd name="T7" fmla="*/ 281 h 418"/>
                <a:gd name="T8" fmla="*/ 219 w 219"/>
                <a:gd name="T9" fmla="*/ 211 h 418"/>
                <a:gd name="T10" fmla="*/ 165 w 219"/>
                <a:gd name="T11" fmla="*/ 0 h 418"/>
                <a:gd name="T12" fmla="*/ 101 w 219"/>
                <a:gd name="T13" fmla="*/ 30 h 418"/>
              </a:gdLst>
              <a:ahLst/>
              <a:cxnLst>
                <a:cxn ang="0">
                  <a:pos x="T0" y="T1"/>
                </a:cxn>
                <a:cxn ang="0">
                  <a:pos x="T2" y="T3"/>
                </a:cxn>
                <a:cxn ang="0">
                  <a:pos x="T4" y="T5"/>
                </a:cxn>
                <a:cxn ang="0">
                  <a:pos x="T6" y="T7"/>
                </a:cxn>
                <a:cxn ang="0">
                  <a:pos x="T8" y="T9"/>
                </a:cxn>
                <a:cxn ang="0">
                  <a:pos x="T10" y="T11"/>
                </a:cxn>
                <a:cxn ang="0">
                  <a:pos x="T12" y="T13"/>
                </a:cxn>
              </a:cxnLst>
              <a:rect l="0" t="0" r="r" b="b"/>
              <a:pathLst>
                <a:path w="219" h="418">
                  <a:moveTo>
                    <a:pt x="101" y="30"/>
                  </a:moveTo>
                  <a:cubicBezTo>
                    <a:pt x="55" y="60"/>
                    <a:pt x="20" y="104"/>
                    <a:pt x="0" y="155"/>
                  </a:cubicBezTo>
                  <a:cubicBezTo>
                    <a:pt x="26" y="253"/>
                    <a:pt x="73" y="343"/>
                    <a:pt x="138" y="418"/>
                  </a:cubicBezTo>
                  <a:cubicBezTo>
                    <a:pt x="136" y="371"/>
                    <a:pt x="147" y="324"/>
                    <a:pt x="169" y="281"/>
                  </a:cubicBezTo>
                  <a:cubicBezTo>
                    <a:pt x="182" y="255"/>
                    <a:pt x="199" y="231"/>
                    <a:pt x="219" y="211"/>
                  </a:cubicBezTo>
                  <a:cubicBezTo>
                    <a:pt x="186" y="148"/>
                    <a:pt x="166" y="76"/>
                    <a:pt x="165" y="0"/>
                  </a:cubicBezTo>
                  <a:cubicBezTo>
                    <a:pt x="143" y="7"/>
                    <a:pt x="121" y="17"/>
                    <a:pt x="101" y="30"/>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37" name="Freeform 13"/>
            <p:cNvSpPr>
              <a:spLocks/>
            </p:cNvSpPr>
            <p:nvPr/>
          </p:nvSpPr>
          <p:spPr bwMode="auto">
            <a:xfrm>
              <a:off x="4287838" y="3400425"/>
              <a:ext cx="876300" cy="881063"/>
            </a:xfrm>
            <a:custGeom>
              <a:avLst/>
              <a:gdLst>
                <a:gd name="T0" fmla="*/ 230 w 230"/>
                <a:gd name="T1" fmla="*/ 146 h 231"/>
                <a:gd name="T2" fmla="*/ 196 w 230"/>
                <a:gd name="T3" fmla="*/ 37 h 231"/>
                <a:gd name="T4" fmla="*/ 0 w 230"/>
                <a:gd name="T5" fmla="*/ 20 h 231"/>
                <a:gd name="T6" fmla="*/ 54 w 230"/>
                <a:gd name="T7" fmla="*/ 231 h 231"/>
                <a:gd name="T8" fmla="*/ 230 w 230"/>
                <a:gd name="T9" fmla="*/ 146 h 231"/>
              </a:gdLst>
              <a:ahLst/>
              <a:cxnLst>
                <a:cxn ang="0">
                  <a:pos x="T0" y="T1"/>
                </a:cxn>
                <a:cxn ang="0">
                  <a:pos x="T2" y="T3"/>
                </a:cxn>
                <a:cxn ang="0">
                  <a:pos x="T4" y="T5"/>
                </a:cxn>
                <a:cxn ang="0">
                  <a:pos x="T6" y="T7"/>
                </a:cxn>
                <a:cxn ang="0">
                  <a:pos x="T8" y="T9"/>
                </a:cxn>
              </a:cxnLst>
              <a:rect l="0" t="0" r="r" b="b"/>
              <a:pathLst>
                <a:path w="230" h="231">
                  <a:moveTo>
                    <a:pt x="230" y="146"/>
                  </a:moveTo>
                  <a:cubicBezTo>
                    <a:pt x="212" y="113"/>
                    <a:pt x="200" y="76"/>
                    <a:pt x="196" y="37"/>
                  </a:cubicBezTo>
                  <a:cubicBezTo>
                    <a:pt x="135" y="6"/>
                    <a:pt x="64" y="0"/>
                    <a:pt x="0" y="20"/>
                  </a:cubicBezTo>
                  <a:cubicBezTo>
                    <a:pt x="1" y="96"/>
                    <a:pt x="21" y="168"/>
                    <a:pt x="54" y="231"/>
                  </a:cubicBezTo>
                  <a:cubicBezTo>
                    <a:pt x="101" y="183"/>
                    <a:pt x="163" y="153"/>
                    <a:pt x="230" y="146"/>
                  </a:cubicBezTo>
                  <a:close/>
                </a:path>
              </a:pathLst>
            </a:custGeom>
            <a:solidFill>
              <a:schemeClr val="accent5">
                <a:lumMod val="75000"/>
              </a:schemeClr>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63" name="10"/>
          <p:cNvGrpSpPr/>
          <p:nvPr/>
        </p:nvGrpSpPr>
        <p:grpSpPr>
          <a:xfrm>
            <a:off x="3173063" y="2735443"/>
            <a:ext cx="960833" cy="1312069"/>
            <a:chOff x="4268788" y="4060826"/>
            <a:chExt cx="1281110" cy="1749425"/>
          </a:xfrm>
        </p:grpSpPr>
        <p:sp>
          <p:nvSpPr>
            <p:cNvPr id="38" name="Freeform 14"/>
            <p:cNvSpPr>
              <a:spLocks/>
            </p:cNvSpPr>
            <p:nvPr/>
          </p:nvSpPr>
          <p:spPr bwMode="auto">
            <a:xfrm>
              <a:off x="4268788" y="4376738"/>
              <a:ext cx="987425" cy="1433513"/>
            </a:xfrm>
            <a:custGeom>
              <a:avLst/>
              <a:gdLst>
                <a:gd name="T0" fmla="*/ 74 w 259"/>
                <a:gd name="T1" fmla="*/ 0 h 376"/>
                <a:gd name="T2" fmla="*/ 34 w 259"/>
                <a:gd name="T3" fmla="*/ 58 h 376"/>
                <a:gd name="T4" fmla="*/ 9 w 259"/>
                <a:gd name="T5" fmla="*/ 216 h 376"/>
                <a:gd name="T6" fmla="*/ 259 w 259"/>
                <a:gd name="T7" fmla="*/ 376 h 376"/>
                <a:gd name="T8" fmla="*/ 218 w 259"/>
                <a:gd name="T9" fmla="*/ 242 h 376"/>
                <a:gd name="T10" fmla="*/ 226 w 259"/>
                <a:gd name="T11" fmla="*/ 155 h 376"/>
                <a:gd name="T12" fmla="*/ 74 w 259"/>
                <a:gd name="T13" fmla="*/ 0 h 376"/>
              </a:gdLst>
              <a:ahLst/>
              <a:cxnLst>
                <a:cxn ang="0">
                  <a:pos x="T0" y="T1"/>
                </a:cxn>
                <a:cxn ang="0">
                  <a:pos x="T2" y="T3"/>
                </a:cxn>
                <a:cxn ang="0">
                  <a:pos x="T4" y="T5"/>
                </a:cxn>
                <a:cxn ang="0">
                  <a:pos x="T6" y="T7"/>
                </a:cxn>
                <a:cxn ang="0">
                  <a:pos x="T8" y="T9"/>
                </a:cxn>
                <a:cxn ang="0">
                  <a:pos x="T10" y="T11"/>
                </a:cxn>
                <a:cxn ang="0">
                  <a:pos x="T12" y="T13"/>
                </a:cxn>
              </a:cxnLst>
              <a:rect l="0" t="0" r="r" b="b"/>
              <a:pathLst>
                <a:path w="259" h="376">
                  <a:moveTo>
                    <a:pt x="74" y="0"/>
                  </a:moveTo>
                  <a:cubicBezTo>
                    <a:pt x="58" y="17"/>
                    <a:pt x="45" y="37"/>
                    <a:pt x="34" y="58"/>
                  </a:cubicBezTo>
                  <a:cubicBezTo>
                    <a:pt x="9" y="107"/>
                    <a:pt x="0" y="162"/>
                    <a:pt x="9" y="216"/>
                  </a:cubicBezTo>
                  <a:cubicBezTo>
                    <a:pt x="80" y="289"/>
                    <a:pt x="166" y="343"/>
                    <a:pt x="259" y="376"/>
                  </a:cubicBezTo>
                  <a:cubicBezTo>
                    <a:pt x="234" y="336"/>
                    <a:pt x="220" y="290"/>
                    <a:pt x="218" y="242"/>
                  </a:cubicBezTo>
                  <a:cubicBezTo>
                    <a:pt x="216" y="212"/>
                    <a:pt x="219" y="183"/>
                    <a:pt x="226" y="155"/>
                  </a:cubicBezTo>
                  <a:cubicBezTo>
                    <a:pt x="164" y="116"/>
                    <a:pt x="112" y="63"/>
                    <a:pt x="74" y="0"/>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39" name="Freeform 15"/>
            <p:cNvSpPr>
              <a:spLocks/>
            </p:cNvSpPr>
            <p:nvPr/>
          </p:nvSpPr>
          <p:spPr bwMode="auto">
            <a:xfrm>
              <a:off x="4551363" y="4060825"/>
              <a:ext cx="998537" cy="908050"/>
            </a:xfrm>
            <a:custGeom>
              <a:avLst/>
              <a:gdLst>
                <a:gd name="T0" fmla="*/ 262 w 262"/>
                <a:gd name="T1" fmla="*/ 77 h 238"/>
                <a:gd name="T2" fmla="*/ 178 w 262"/>
                <a:gd name="T3" fmla="*/ 0 h 238"/>
                <a:gd name="T4" fmla="*/ 0 w 262"/>
                <a:gd name="T5" fmla="*/ 83 h 238"/>
                <a:gd name="T6" fmla="*/ 152 w 262"/>
                <a:gd name="T7" fmla="*/ 238 h 238"/>
                <a:gd name="T8" fmla="*/ 262 w 262"/>
                <a:gd name="T9" fmla="*/ 77 h 238"/>
              </a:gdLst>
              <a:ahLst/>
              <a:cxnLst>
                <a:cxn ang="0">
                  <a:pos x="T0" y="T1"/>
                </a:cxn>
                <a:cxn ang="0">
                  <a:pos x="T2" y="T3"/>
                </a:cxn>
                <a:cxn ang="0">
                  <a:pos x="T4" y="T5"/>
                </a:cxn>
                <a:cxn ang="0">
                  <a:pos x="T6" y="T7"/>
                </a:cxn>
                <a:cxn ang="0">
                  <a:pos x="T8" y="T9"/>
                </a:cxn>
              </a:cxnLst>
              <a:rect l="0" t="0" r="r" b="b"/>
              <a:pathLst>
                <a:path w="262" h="238">
                  <a:moveTo>
                    <a:pt x="262" y="77"/>
                  </a:moveTo>
                  <a:cubicBezTo>
                    <a:pt x="230" y="58"/>
                    <a:pt x="201" y="32"/>
                    <a:pt x="178" y="0"/>
                  </a:cubicBezTo>
                  <a:cubicBezTo>
                    <a:pt x="109" y="3"/>
                    <a:pt x="45" y="34"/>
                    <a:pt x="0" y="83"/>
                  </a:cubicBezTo>
                  <a:cubicBezTo>
                    <a:pt x="38" y="146"/>
                    <a:pt x="90" y="199"/>
                    <a:pt x="152" y="238"/>
                  </a:cubicBezTo>
                  <a:cubicBezTo>
                    <a:pt x="169" y="174"/>
                    <a:pt x="207" y="117"/>
                    <a:pt x="262" y="77"/>
                  </a:cubicBezTo>
                  <a:close/>
                </a:path>
              </a:pathLst>
            </a:custGeom>
            <a:solidFill>
              <a:schemeClr val="accent4">
                <a:lumMod val="75000"/>
              </a:schemeClr>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62" name="09"/>
          <p:cNvGrpSpPr/>
          <p:nvPr/>
        </p:nvGrpSpPr>
        <p:grpSpPr>
          <a:xfrm>
            <a:off x="3870767" y="2998572"/>
            <a:ext cx="1014413" cy="1178719"/>
            <a:chOff x="5199063" y="4411663"/>
            <a:chExt cx="1352550" cy="1571625"/>
          </a:xfrm>
          <a:solidFill>
            <a:srgbClr val="FF9966"/>
          </a:solidFill>
        </p:grpSpPr>
        <p:sp>
          <p:nvSpPr>
            <p:cNvPr id="40" name="Freeform 16"/>
            <p:cNvSpPr>
              <a:spLocks/>
            </p:cNvSpPr>
            <p:nvPr/>
          </p:nvSpPr>
          <p:spPr bwMode="auto">
            <a:xfrm>
              <a:off x="5199063" y="5026025"/>
              <a:ext cx="1352550" cy="957263"/>
            </a:xfrm>
            <a:custGeom>
              <a:avLst/>
              <a:gdLst>
                <a:gd name="T0" fmla="*/ 2 w 355"/>
                <a:gd name="T1" fmla="*/ 70 h 251"/>
                <a:gd name="T2" fmla="*/ 59 w 355"/>
                <a:gd name="T3" fmla="*/ 220 h 251"/>
                <a:gd name="T4" fmla="*/ 355 w 355"/>
                <a:gd name="T5" fmla="*/ 233 h 251"/>
                <a:gd name="T6" fmla="*/ 253 w 355"/>
                <a:gd name="T7" fmla="*/ 137 h 251"/>
                <a:gd name="T8" fmla="*/ 217 w 355"/>
                <a:gd name="T9" fmla="*/ 58 h 251"/>
                <a:gd name="T10" fmla="*/ 7 w 355"/>
                <a:gd name="T11" fmla="*/ 0 h 251"/>
                <a:gd name="T12" fmla="*/ 2 w 355"/>
                <a:gd name="T13" fmla="*/ 70 h 251"/>
              </a:gdLst>
              <a:ahLst/>
              <a:cxnLst>
                <a:cxn ang="0">
                  <a:pos x="T0" y="T1"/>
                </a:cxn>
                <a:cxn ang="0">
                  <a:pos x="T2" y="T3"/>
                </a:cxn>
                <a:cxn ang="0">
                  <a:pos x="T4" y="T5"/>
                </a:cxn>
                <a:cxn ang="0">
                  <a:pos x="T6" y="T7"/>
                </a:cxn>
                <a:cxn ang="0">
                  <a:pos x="T8" y="T9"/>
                </a:cxn>
                <a:cxn ang="0">
                  <a:pos x="T10" y="T11"/>
                </a:cxn>
                <a:cxn ang="0">
                  <a:pos x="T12" y="T13"/>
                </a:cxn>
              </a:cxnLst>
              <a:rect l="0" t="0" r="r" b="b"/>
              <a:pathLst>
                <a:path w="355" h="251">
                  <a:moveTo>
                    <a:pt x="2" y="70"/>
                  </a:moveTo>
                  <a:cubicBezTo>
                    <a:pt x="4" y="126"/>
                    <a:pt x="25" y="178"/>
                    <a:pt x="59" y="220"/>
                  </a:cubicBezTo>
                  <a:cubicBezTo>
                    <a:pt x="157" y="247"/>
                    <a:pt x="258" y="251"/>
                    <a:pt x="355" y="233"/>
                  </a:cubicBezTo>
                  <a:cubicBezTo>
                    <a:pt x="314" y="210"/>
                    <a:pt x="279" y="178"/>
                    <a:pt x="253" y="137"/>
                  </a:cubicBezTo>
                  <a:cubicBezTo>
                    <a:pt x="237" y="113"/>
                    <a:pt x="225" y="86"/>
                    <a:pt x="217" y="58"/>
                  </a:cubicBezTo>
                  <a:cubicBezTo>
                    <a:pt x="141" y="55"/>
                    <a:pt x="70" y="35"/>
                    <a:pt x="7" y="0"/>
                  </a:cubicBezTo>
                  <a:cubicBezTo>
                    <a:pt x="2" y="23"/>
                    <a:pt x="0" y="46"/>
                    <a:pt x="2" y="70"/>
                  </a:cubicBezTo>
                  <a:close/>
                </a:path>
              </a:pathLst>
            </a:custGeom>
            <a:grpFill/>
            <a:ln>
              <a:noFill/>
            </a:ln>
          </p:spPr>
          <p:txBody>
            <a:bodyPr vert="horz" wrap="square" lIns="68580" tIns="34290" rIns="68580" bIns="34290" numCol="1" anchor="t" anchorCtr="0" compatLnSpc="1">
              <a:prstTxWarp prst="textNoShape">
                <a:avLst/>
              </a:prstTxWarp>
            </a:bodyPr>
            <a:lstStyle/>
            <a:p>
              <a:endParaRPr lang="ru-RU" sz="1050"/>
            </a:p>
          </p:txBody>
        </p:sp>
        <p:sp>
          <p:nvSpPr>
            <p:cNvPr id="41" name="Freeform 17"/>
            <p:cNvSpPr>
              <a:spLocks/>
            </p:cNvSpPr>
            <p:nvPr/>
          </p:nvSpPr>
          <p:spPr bwMode="auto">
            <a:xfrm>
              <a:off x="5226050" y="4411663"/>
              <a:ext cx="852487" cy="835025"/>
            </a:xfrm>
            <a:custGeom>
              <a:avLst/>
              <a:gdLst>
                <a:gd name="T0" fmla="*/ 224 w 224"/>
                <a:gd name="T1" fmla="*/ 25 h 219"/>
                <a:gd name="T2" fmla="*/ 113 w 224"/>
                <a:gd name="T3" fmla="*/ 0 h 219"/>
                <a:gd name="T4" fmla="*/ 0 w 224"/>
                <a:gd name="T5" fmla="*/ 161 h 219"/>
                <a:gd name="T6" fmla="*/ 210 w 224"/>
                <a:gd name="T7" fmla="*/ 219 h 219"/>
                <a:gd name="T8" fmla="*/ 224 w 224"/>
                <a:gd name="T9" fmla="*/ 25 h 219"/>
              </a:gdLst>
              <a:ahLst/>
              <a:cxnLst>
                <a:cxn ang="0">
                  <a:pos x="T0" y="T1"/>
                </a:cxn>
                <a:cxn ang="0">
                  <a:pos x="T2" y="T3"/>
                </a:cxn>
                <a:cxn ang="0">
                  <a:pos x="T4" y="T5"/>
                </a:cxn>
                <a:cxn ang="0">
                  <a:pos x="T6" y="T7"/>
                </a:cxn>
                <a:cxn ang="0">
                  <a:pos x="T8" y="T9"/>
                </a:cxn>
              </a:cxnLst>
              <a:rect l="0" t="0" r="r" b="b"/>
              <a:pathLst>
                <a:path w="224" h="219">
                  <a:moveTo>
                    <a:pt x="224" y="25"/>
                  </a:moveTo>
                  <a:cubicBezTo>
                    <a:pt x="187" y="24"/>
                    <a:pt x="149" y="16"/>
                    <a:pt x="113" y="0"/>
                  </a:cubicBezTo>
                  <a:cubicBezTo>
                    <a:pt x="55" y="37"/>
                    <a:pt x="15" y="95"/>
                    <a:pt x="0" y="161"/>
                  </a:cubicBezTo>
                  <a:cubicBezTo>
                    <a:pt x="63" y="196"/>
                    <a:pt x="134" y="216"/>
                    <a:pt x="210" y="219"/>
                  </a:cubicBezTo>
                  <a:cubicBezTo>
                    <a:pt x="192" y="155"/>
                    <a:pt x="197" y="86"/>
                    <a:pt x="224" y="25"/>
                  </a:cubicBezTo>
                  <a:close/>
                </a:path>
              </a:pathLst>
            </a:custGeom>
            <a:grp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61" name="08"/>
          <p:cNvGrpSpPr/>
          <p:nvPr/>
        </p:nvGrpSpPr>
        <p:grpSpPr>
          <a:xfrm>
            <a:off x="4516086" y="2966424"/>
            <a:ext cx="1252538" cy="1129904"/>
            <a:chOff x="6059488" y="4368800"/>
            <a:chExt cx="1670050" cy="1506538"/>
          </a:xfrm>
        </p:grpSpPr>
        <p:sp>
          <p:nvSpPr>
            <p:cNvPr id="42" name="Freeform 18"/>
            <p:cNvSpPr>
              <a:spLocks/>
            </p:cNvSpPr>
            <p:nvPr/>
          </p:nvSpPr>
          <p:spPr bwMode="auto">
            <a:xfrm>
              <a:off x="6135688" y="5040313"/>
              <a:ext cx="1593850" cy="835025"/>
            </a:xfrm>
            <a:custGeom>
              <a:avLst/>
              <a:gdLst>
                <a:gd name="T0" fmla="*/ 30 w 418"/>
                <a:gd name="T1" fmla="*/ 118 h 219"/>
                <a:gd name="T2" fmla="*/ 155 w 418"/>
                <a:gd name="T3" fmla="*/ 219 h 219"/>
                <a:gd name="T4" fmla="*/ 418 w 418"/>
                <a:gd name="T5" fmla="*/ 82 h 219"/>
                <a:gd name="T6" fmla="*/ 281 w 418"/>
                <a:gd name="T7" fmla="*/ 51 h 219"/>
                <a:gd name="T8" fmla="*/ 211 w 418"/>
                <a:gd name="T9" fmla="*/ 0 h 219"/>
                <a:gd name="T10" fmla="*/ 0 w 418"/>
                <a:gd name="T11" fmla="*/ 55 h 219"/>
                <a:gd name="T12" fmla="*/ 30 w 418"/>
                <a:gd name="T13" fmla="*/ 118 h 219"/>
              </a:gdLst>
              <a:ahLst/>
              <a:cxnLst>
                <a:cxn ang="0">
                  <a:pos x="T0" y="T1"/>
                </a:cxn>
                <a:cxn ang="0">
                  <a:pos x="T2" y="T3"/>
                </a:cxn>
                <a:cxn ang="0">
                  <a:pos x="T4" y="T5"/>
                </a:cxn>
                <a:cxn ang="0">
                  <a:pos x="T6" y="T7"/>
                </a:cxn>
                <a:cxn ang="0">
                  <a:pos x="T8" y="T9"/>
                </a:cxn>
                <a:cxn ang="0">
                  <a:pos x="T10" y="T11"/>
                </a:cxn>
                <a:cxn ang="0">
                  <a:pos x="T12" y="T13"/>
                </a:cxn>
              </a:cxnLst>
              <a:rect l="0" t="0" r="r" b="b"/>
              <a:pathLst>
                <a:path w="418" h="219">
                  <a:moveTo>
                    <a:pt x="30" y="118"/>
                  </a:moveTo>
                  <a:cubicBezTo>
                    <a:pt x="60" y="165"/>
                    <a:pt x="104" y="199"/>
                    <a:pt x="155" y="219"/>
                  </a:cubicBezTo>
                  <a:cubicBezTo>
                    <a:pt x="253" y="194"/>
                    <a:pt x="343" y="146"/>
                    <a:pt x="418" y="82"/>
                  </a:cubicBezTo>
                  <a:cubicBezTo>
                    <a:pt x="371" y="83"/>
                    <a:pt x="324" y="73"/>
                    <a:pt x="281" y="51"/>
                  </a:cubicBezTo>
                  <a:cubicBezTo>
                    <a:pt x="255" y="37"/>
                    <a:pt x="231" y="20"/>
                    <a:pt x="211" y="0"/>
                  </a:cubicBezTo>
                  <a:cubicBezTo>
                    <a:pt x="148" y="33"/>
                    <a:pt x="76" y="53"/>
                    <a:pt x="0" y="55"/>
                  </a:cubicBezTo>
                  <a:cubicBezTo>
                    <a:pt x="7" y="77"/>
                    <a:pt x="17" y="98"/>
                    <a:pt x="30" y="118"/>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43" name="Freeform 19"/>
            <p:cNvSpPr>
              <a:spLocks/>
            </p:cNvSpPr>
            <p:nvPr/>
          </p:nvSpPr>
          <p:spPr bwMode="auto">
            <a:xfrm>
              <a:off x="6059488" y="4368800"/>
              <a:ext cx="881062" cy="881063"/>
            </a:xfrm>
            <a:custGeom>
              <a:avLst/>
              <a:gdLst>
                <a:gd name="T0" fmla="*/ 146 w 231"/>
                <a:gd name="T1" fmla="*/ 0 h 231"/>
                <a:gd name="T2" fmla="*/ 37 w 231"/>
                <a:gd name="T3" fmla="*/ 34 h 231"/>
                <a:gd name="T4" fmla="*/ 20 w 231"/>
                <a:gd name="T5" fmla="*/ 231 h 231"/>
                <a:gd name="T6" fmla="*/ 231 w 231"/>
                <a:gd name="T7" fmla="*/ 176 h 231"/>
                <a:gd name="T8" fmla="*/ 146 w 231"/>
                <a:gd name="T9" fmla="*/ 0 h 231"/>
              </a:gdLst>
              <a:ahLst/>
              <a:cxnLst>
                <a:cxn ang="0">
                  <a:pos x="T0" y="T1"/>
                </a:cxn>
                <a:cxn ang="0">
                  <a:pos x="T2" y="T3"/>
                </a:cxn>
                <a:cxn ang="0">
                  <a:pos x="T4" y="T5"/>
                </a:cxn>
                <a:cxn ang="0">
                  <a:pos x="T6" y="T7"/>
                </a:cxn>
                <a:cxn ang="0">
                  <a:pos x="T8" y="T9"/>
                </a:cxn>
              </a:cxnLst>
              <a:rect l="0" t="0" r="r" b="b"/>
              <a:pathLst>
                <a:path w="231" h="231">
                  <a:moveTo>
                    <a:pt x="146" y="0"/>
                  </a:moveTo>
                  <a:cubicBezTo>
                    <a:pt x="113" y="19"/>
                    <a:pt x="76" y="31"/>
                    <a:pt x="37" y="34"/>
                  </a:cubicBezTo>
                  <a:cubicBezTo>
                    <a:pt x="6" y="95"/>
                    <a:pt x="0" y="166"/>
                    <a:pt x="20" y="231"/>
                  </a:cubicBezTo>
                  <a:cubicBezTo>
                    <a:pt x="96" y="229"/>
                    <a:pt x="168" y="209"/>
                    <a:pt x="231" y="176"/>
                  </a:cubicBezTo>
                  <a:cubicBezTo>
                    <a:pt x="183" y="130"/>
                    <a:pt x="153" y="67"/>
                    <a:pt x="146" y="0"/>
                  </a:cubicBezTo>
                  <a:close/>
                </a:path>
              </a:pathLst>
            </a:custGeom>
            <a:solidFill>
              <a:schemeClr val="accent2">
                <a:lumMod val="75000"/>
              </a:schemeClr>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60" name="07"/>
          <p:cNvGrpSpPr/>
          <p:nvPr/>
        </p:nvGrpSpPr>
        <p:grpSpPr>
          <a:xfrm>
            <a:off x="5011386" y="2678293"/>
            <a:ext cx="1312068" cy="960835"/>
            <a:chOff x="6719888" y="3984625"/>
            <a:chExt cx="1749424" cy="1281113"/>
          </a:xfrm>
        </p:grpSpPr>
        <p:sp>
          <p:nvSpPr>
            <p:cNvPr id="44" name="Freeform 20"/>
            <p:cNvSpPr>
              <a:spLocks/>
            </p:cNvSpPr>
            <p:nvPr/>
          </p:nvSpPr>
          <p:spPr bwMode="auto">
            <a:xfrm>
              <a:off x="7035800" y="4278313"/>
              <a:ext cx="1433512" cy="987425"/>
            </a:xfrm>
            <a:custGeom>
              <a:avLst/>
              <a:gdLst>
                <a:gd name="T0" fmla="*/ 0 w 376"/>
                <a:gd name="T1" fmla="*/ 186 h 259"/>
                <a:gd name="T2" fmla="*/ 58 w 376"/>
                <a:gd name="T3" fmla="*/ 226 h 259"/>
                <a:gd name="T4" fmla="*/ 216 w 376"/>
                <a:gd name="T5" fmla="*/ 251 h 259"/>
                <a:gd name="T6" fmla="*/ 376 w 376"/>
                <a:gd name="T7" fmla="*/ 0 h 259"/>
                <a:gd name="T8" fmla="*/ 242 w 376"/>
                <a:gd name="T9" fmla="*/ 42 h 259"/>
                <a:gd name="T10" fmla="*/ 155 w 376"/>
                <a:gd name="T11" fmla="*/ 33 h 259"/>
                <a:gd name="T12" fmla="*/ 0 w 376"/>
                <a:gd name="T13" fmla="*/ 186 h 259"/>
              </a:gdLst>
              <a:ahLst/>
              <a:cxnLst>
                <a:cxn ang="0">
                  <a:pos x="T0" y="T1"/>
                </a:cxn>
                <a:cxn ang="0">
                  <a:pos x="T2" y="T3"/>
                </a:cxn>
                <a:cxn ang="0">
                  <a:pos x="T4" y="T5"/>
                </a:cxn>
                <a:cxn ang="0">
                  <a:pos x="T6" y="T7"/>
                </a:cxn>
                <a:cxn ang="0">
                  <a:pos x="T8" y="T9"/>
                </a:cxn>
                <a:cxn ang="0">
                  <a:pos x="T10" y="T11"/>
                </a:cxn>
                <a:cxn ang="0">
                  <a:pos x="T12" y="T13"/>
                </a:cxn>
              </a:cxnLst>
              <a:rect l="0" t="0" r="r" b="b"/>
              <a:pathLst>
                <a:path w="376" h="259">
                  <a:moveTo>
                    <a:pt x="0" y="186"/>
                  </a:moveTo>
                  <a:cubicBezTo>
                    <a:pt x="17" y="201"/>
                    <a:pt x="37" y="215"/>
                    <a:pt x="58" y="226"/>
                  </a:cubicBezTo>
                  <a:cubicBezTo>
                    <a:pt x="107" y="251"/>
                    <a:pt x="162" y="259"/>
                    <a:pt x="216" y="251"/>
                  </a:cubicBezTo>
                  <a:cubicBezTo>
                    <a:pt x="289" y="179"/>
                    <a:pt x="343" y="93"/>
                    <a:pt x="376" y="0"/>
                  </a:cubicBezTo>
                  <a:cubicBezTo>
                    <a:pt x="335" y="25"/>
                    <a:pt x="290" y="39"/>
                    <a:pt x="242" y="42"/>
                  </a:cubicBezTo>
                  <a:cubicBezTo>
                    <a:pt x="212" y="43"/>
                    <a:pt x="183" y="40"/>
                    <a:pt x="155" y="33"/>
                  </a:cubicBezTo>
                  <a:cubicBezTo>
                    <a:pt x="116" y="95"/>
                    <a:pt x="63" y="148"/>
                    <a:pt x="0" y="186"/>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45" name="Freeform 21"/>
            <p:cNvSpPr>
              <a:spLocks/>
            </p:cNvSpPr>
            <p:nvPr/>
          </p:nvSpPr>
          <p:spPr bwMode="auto">
            <a:xfrm>
              <a:off x="6719888" y="3984625"/>
              <a:ext cx="906462" cy="1003300"/>
            </a:xfrm>
            <a:custGeom>
              <a:avLst/>
              <a:gdLst>
                <a:gd name="T0" fmla="*/ 77 w 238"/>
                <a:gd name="T1" fmla="*/ 0 h 263"/>
                <a:gd name="T2" fmla="*/ 0 w 238"/>
                <a:gd name="T3" fmla="*/ 84 h 263"/>
                <a:gd name="T4" fmla="*/ 83 w 238"/>
                <a:gd name="T5" fmla="*/ 263 h 263"/>
                <a:gd name="T6" fmla="*/ 238 w 238"/>
                <a:gd name="T7" fmla="*/ 110 h 263"/>
                <a:gd name="T8" fmla="*/ 77 w 238"/>
                <a:gd name="T9" fmla="*/ 0 h 263"/>
              </a:gdLst>
              <a:ahLst/>
              <a:cxnLst>
                <a:cxn ang="0">
                  <a:pos x="T0" y="T1"/>
                </a:cxn>
                <a:cxn ang="0">
                  <a:pos x="T2" y="T3"/>
                </a:cxn>
                <a:cxn ang="0">
                  <a:pos x="T4" y="T5"/>
                </a:cxn>
                <a:cxn ang="0">
                  <a:pos x="T6" y="T7"/>
                </a:cxn>
                <a:cxn ang="0">
                  <a:pos x="T8" y="T9"/>
                </a:cxn>
              </a:cxnLst>
              <a:rect l="0" t="0" r="r" b="b"/>
              <a:pathLst>
                <a:path w="238" h="263">
                  <a:moveTo>
                    <a:pt x="77" y="0"/>
                  </a:moveTo>
                  <a:cubicBezTo>
                    <a:pt x="58" y="33"/>
                    <a:pt x="32" y="61"/>
                    <a:pt x="0" y="84"/>
                  </a:cubicBezTo>
                  <a:cubicBezTo>
                    <a:pt x="3" y="153"/>
                    <a:pt x="33" y="217"/>
                    <a:pt x="83" y="263"/>
                  </a:cubicBezTo>
                  <a:cubicBezTo>
                    <a:pt x="146" y="225"/>
                    <a:pt x="199" y="172"/>
                    <a:pt x="238" y="110"/>
                  </a:cubicBezTo>
                  <a:cubicBezTo>
                    <a:pt x="174" y="94"/>
                    <a:pt x="117" y="55"/>
                    <a:pt x="77" y="0"/>
                  </a:cubicBez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59" name="06"/>
          <p:cNvGrpSpPr/>
          <p:nvPr/>
        </p:nvGrpSpPr>
        <p:grpSpPr>
          <a:xfrm>
            <a:off x="5274514" y="1925818"/>
            <a:ext cx="1177528" cy="1015604"/>
            <a:chOff x="7070725" y="2981325"/>
            <a:chExt cx="1570037" cy="1354138"/>
          </a:xfrm>
        </p:grpSpPr>
        <p:sp>
          <p:nvSpPr>
            <p:cNvPr id="46" name="Freeform 22"/>
            <p:cNvSpPr>
              <a:spLocks/>
            </p:cNvSpPr>
            <p:nvPr/>
          </p:nvSpPr>
          <p:spPr bwMode="auto">
            <a:xfrm>
              <a:off x="7683500" y="2981325"/>
              <a:ext cx="957262" cy="1354138"/>
            </a:xfrm>
            <a:custGeom>
              <a:avLst/>
              <a:gdLst>
                <a:gd name="T0" fmla="*/ 70 w 251"/>
                <a:gd name="T1" fmla="*/ 354 h 355"/>
                <a:gd name="T2" fmla="*/ 220 w 251"/>
                <a:gd name="T3" fmla="*/ 296 h 355"/>
                <a:gd name="T4" fmla="*/ 233 w 251"/>
                <a:gd name="T5" fmla="*/ 0 h 355"/>
                <a:gd name="T6" fmla="*/ 137 w 251"/>
                <a:gd name="T7" fmla="*/ 103 h 355"/>
                <a:gd name="T8" fmla="*/ 58 w 251"/>
                <a:gd name="T9" fmla="*/ 138 h 355"/>
                <a:gd name="T10" fmla="*/ 0 w 251"/>
                <a:gd name="T11" fmla="*/ 348 h 355"/>
                <a:gd name="T12" fmla="*/ 70 w 251"/>
                <a:gd name="T13" fmla="*/ 354 h 355"/>
              </a:gdLst>
              <a:ahLst/>
              <a:cxnLst>
                <a:cxn ang="0">
                  <a:pos x="T0" y="T1"/>
                </a:cxn>
                <a:cxn ang="0">
                  <a:pos x="T2" y="T3"/>
                </a:cxn>
                <a:cxn ang="0">
                  <a:pos x="T4" y="T5"/>
                </a:cxn>
                <a:cxn ang="0">
                  <a:pos x="T6" y="T7"/>
                </a:cxn>
                <a:cxn ang="0">
                  <a:pos x="T8" y="T9"/>
                </a:cxn>
                <a:cxn ang="0">
                  <a:pos x="T10" y="T11"/>
                </a:cxn>
                <a:cxn ang="0">
                  <a:pos x="T12" y="T13"/>
                </a:cxn>
              </a:cxnLst>
              <a:rect l="0" t="0" r="r" b="b"/>
              <a:pathLst>
                <a:path w="251" h="355">
                  <a:moveTo>
                    <a:pt x="70" y="354"/>
                  </a:moveTo>
                  <a:cubicBezTo>
                    <a:pt x="125" y="351"/>
                    <a:pt x="177" y="331"/>
                    <a:pt x="220" y="296"/>
                  </a:cubicBezTo>
                  <a:cubicBezTo>
                    <a:pt x="247" y="198"/>
                    <a:pt x="251" y="97"/>
                    <a:pt x="233" y="0"/>
                  </a:cubicBezTo>
                  <a:cubicBezTo>
                    <a:pt x="210" y="41"/>
                    <a:pt x="178" y="77"/>
                    <a:pt x="137" y="103"/>
                  </a:cubicBezTo>
                  <a:cubicBezTo>
                    <a:pt x="112" y="119"/>
                    <a:pt x="86" y="131"/>
                    <a:pt x="58" y="138"/>
                  </a:cubicBezTo>
                  <a:cubicBezTo>
                    <a:pt x="55" y="214"/>
                    <a:pt x="35" y="285"/>
                    <a:pt x="0" y="348"/>
                  </a:cubicBezTo>
                  <a:cubicBezTo>
                    <a:pt x="23" y="353"/>
                    <a:pt x="46" y="355"/>
                    <a:pt x="70" y="354"/>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47" name="Freeform 23"/>
            <p:cNvSpPr>
              <a:spLocks/>
            </p:cNvSpPr>
            <p:nvPr/>
          </p:nvSpPr>
          <p:spPr bwMode="auto">
            <a:xfrm>
              <a:off x="7070725" y="3454400"/>
              <a:ext cx="833437" cy="854075"/>
            </a:xfrm>
            <a:custGeom>
              <a:avLst/>
              <a:gdLst>
                <a:gd name="T0" fmla="*/ 25 w 219"/>
                <a:gd name="T1" fmla="*/ 0 h 224"/>
                <a:gd name="T2" fmla="*/ 0 w 219"/>
                <a:gd name="T3" fmla="*/ 111 h 224"/>
                <a:gd name="T4" fmla="*/ 161 w 219"/>
                <a:gd name="T5" fmla="*/ 224 h 224"/>
                <a:gd name="T6" fmla="*/ 219 w 219"/>
                <a:gd name="T7" fmla="*/ 14 h 224"/>
                <a:gd name="T8" fmla="*/ 25 w 219"/>
                <a:gd name="T9" fmla="*/ 0 h 224"/>
              </a:gdLst>
              <a:ahLst/>
              <a:cxnLst>
                <a:cxn ang="0">
                  <a:pos x="T0" y="T1"/>
                </a:cxn>
                <a:cxn ang="0">
                  <a:pos x="T2" y="T3"/>
                </a:cxn>
                <a:cxn ang="0">
                  <a:pos x="T4" y="T5"/>
                </a:cxn>
                <a:cxn ang="0">
                  <a:pos x="T6" y="T7"/>
                </a:cxn>
                <a:cxn ang="0">
                  <a:pos x="T8" y="T9"/>
                </a:cxn>
              </a:cxnLst>
              <a:rect l="0" t="0" r="r" b="b"/>
              <a:pathLst>
                <a:path w="219" h="224">
                  <a:moveTo>
                    <a:pt x="25" y="0"/>
                  </a:moveTo>
                  <a:cubicBezTo>
                    <a:pt x="24" y="38"/>
                    <a:pt x="16" y="75"/>
                    <a:pt x="0" y="111"/>
                  </a:cubicBezTo>
                  <a:cubicBezTo>
                    <a:pt x="37" y="169"/>
                    <a:pt x="95" y="209"/>
                    <a:pt x="161" y="224"/>
                  </a:cubicBezTo>
                  <a:cubicBezTo>
                    <a:pt x="196" y="161"/>
                    <a:pt x="216" y="90"/>
                    <a:pt x="219" y="14"/>
                  </a:cubicBezTo>
                  <a:cubicBezTo>
                    <a:pt x="155" y="32"/>
                    <a:pt x="86" y="28"/>
                    <a:pt x="25" y="0"/>
                  </a:cubicBezTo>
                  <a:close/>
                </a:path>
              </a:pathLst>
            </a:custGeom>
            <a:solidFill>
              <a:schemeClr val="accent6">
                <a:lumMod val="75000"/>
              </a:schemeClr>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58" name="05"/>
          <p:cNvGrpSpPr/>
          <p:nvPr/>
        </p:nvGrpSpPr>
        <p:grpSpPr>
          <a:xfrm>
            <a:off x="5242368" y="1042375"/>
            <a:ext cx="1128712" cy="1252538"/>
            <a:chOff x="7027863" y="1803400"/>
            <a:chExt cx="1504949" cy="1670051"/>
          </a:xfrm>
        </p:grpSpPr>
        <p:sp>
          <p:nvSpPr>
            <p:cNvPr id="48" name="Freeform 24"/>
            <p:cNvSpPr>
              <a:spLocks/>
            </p:cNvSpPr>
            <p:nvPr/>
          </p:nvSpPr>
          <p:spPr bwMode="auto">
            <a:xfrm>
              <a:off x="7699375" y="1803400"/>
              <a:ext cx="833437" cy="1593850"/>
            </a:xfrm>
            <a:custGeom>
              <a:avLst/>
              <a:gdLst>
                <a:gd name="T0" fmla="*/ 118 w 219"/>
                <a:gd name="T1" fmla="*/ 388 h 418"/>
                <a:gd name="T2" fmla="*/ 219 w 219"/>
                <a:gd name="T3" fmla="*/ 264 h 418"/>
                <a:gd name="T4" fmla="*/ 82 w 219"/>
                <a:gd name="T5" fmla="*/ 0 h 418"/>
                <a:gd name="T6" fmla="*/ 51 w 219"/>
                <a:gd name="T7" fmla="*/ 137 h 418"/>
                <a:gd name="T8" fmla="*/ 0 w 219"/>
                <a:gd name="T9" fmla="*/ 208 h 418"/>
                <a:gd name="T10" fmla="*/ 55 w 219"/>
                <a:gd name="T11" fmla="*/ 418 h 418"/>
                <a:gd name="T12" fmla="*/ 118 w 219"/>
                <a:gd name="T13" fmla="*/ 388 h 418"/>
              </a:gdLst>
              <a:ahLst/>
              <a:cxnLst>
                <a:cxn ang="0">
                  <a:pos x="T0" y="T1"/>
                </a:cxn>
                <a:cxn ang="0">
                  <a:pos x="T2" y="T3"/>
                </a:cxn>
                <a:cxn ang="0">
                  <a:pos x="T4" y="T5"/>
                </a:cxn>
                <a:cxn ang="0">
                  <a:pos x="T6" y="T7"/>
                </a:cxn>
                <a:cxn ang="0">
                  <a:pos x="T8" y="T9"/>
                </a:cxn>
                <a:cxn ang="0">
                  <a:pos x="T10" y="T11"/>
                </a:cxn>
                <a:cxn ang="0">
                  <a:pos x="T12" y="T13"/>
                </a:cxn>
              </a:cxnLst>
              <a:rect l="0" t="0" r="r" b="b"/>
              <a:pathLst>
                <a:path w="219" h="418">
                  <a:moveTo>
                    <a:pt x="118" y="388"/>
                  </a:moveTo>
                  <a:cubicBezTo>
                    <a:pt x="164" y="358"/>
                    <a:pt x="199" y="315"/>
                    <a:pt x="219" y="264"/>
                  </a:cubicBezTo>
                  <a:cubicBezTo>
                    <a:pt x="193" y="165"/>
                    <a:pt x="146" y="76"/>
                    <a:pt x="82" y="0"/>
                  </a:cubicBezTo>
                  <a:cubicBezTo>
                    <a:pt x="83" y="47"/>
                    <a:pt x="72" y="94"/>
                    <a:pt x="51" y="137"/>
                  </a:cubicBezTo>
                  <a:cubicBezTo>
                    <a:pt x="37" y="164"/>
                    <a:pt x="20" y="187"/>
                    <a:pt x="0" y="208"/>
                  </a:cubicBezTo>
                  <a:cubicBezTo>
                    <a:pt x="33" y="271"/>
                    <a:pt x="53" y="342"/>
                    <a:pt x="55" y="418"/>
                  </a:cubicBezTo>
                  <a:cubicBezTo>
                    <a:pt x="77" y="411"/>
                    <a:pt x="98" y="401"/>
                    <a:pt x="118" y="388"/>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49" name="Freeform 25"/>
            <p:cNvSpPr>
              <a:spLocks/>
            </p:cNvSpPr>
            <p:nvPr/>
          </p:nvSpPr>
          <p:spPr bwMode="auto">
            <a:xfrm>
              <a:off x="7027863" y="2595563"/>
              <a:ext cx="881062" cy="877888"/>
            </a:xfrm>
            <a:custGeom>
              <a:avLst/>
              <a:gdLst>
                <a:gd name="T0" fmla="*/ 0 w 231"/>
                <a:gd name="T1" fmla="*/ 84 h 230"/>
                <a:gd name="T2" fmla="*/ 34 w 231"/>
                <a:gd name="T3" fmla="*/ 193 h 230"/>
                <a:gd name="T4" fmla="*/ 231 w 231"/>
                <a:gd name="T5" fmla="*/ 210 h 230"/>
                <a:gd name="T6" fmla="*/ 176 w 231"/>
                <a:gd name="T7" fmla="*/ 0 h 230"/>
                <a:gd name="T8" fmla="*/ 0 w 231"/>
                <a:gd name="T9" fmla="*/ 84 h 230"/>
              </a:gdLst>
              <a:ahLst/>
              <a:cxnLst>
                <a:cxn ang="0">
                  <a:pos x="T0" y="T1"/>
                </a:cxn>
                <a:cxn ang="0">
                  <a:pos x="T2" y="T3"/>
                </a:cxn>
                <a:cxn ang="0">
                  <a:pos x="T4" y="T5"/>
                </a:cxn>
                <a:cxn ang="0">
                  <a:pos x="T6" y="T7"/>
                </a:cxn>
                <a:cxn ang="0">
                  <a:pos x="T8" y="T9"/>
                </a:cxn>
              </a:cxnLst>
              <a:rect l="0" t="0" r="r" b="b"/>
              <a:pathLst>
                <a:path w="231" h="230">
                  <a:moveTo>
                    <a:pt x="0" y="84"/>
                  </a:moveTo>
                  <a:cubicBezTo>
                    <a:pt x="19" y="117"/>
                    <a:pt x="30" y="154"/>
                    <a:pt x="34" y="193"/>
                  </a:cubicBezTo>
                  <a:cubicBezTo>
                    <a:pt x="95" y="225"/>
                    <a:pt x="166" y="230"/>
                    <a:pt x="231" y="210"/>
                  </a:cubicBezTo>
                  <a:cubicBezTo>
                    <a:pt x="229" y="134"/>
                    <a:pt x="209" y="63"/>
                    <a:pt x="176" y="0"/>
                  </a:cubicBezTo>
                  <a:cubicBezTo>
                    <a:pt x="129" y="47"/>
                    <a:pt x="67" y="78"/>
                    <a:pt x="0" y="84"/>
                  </a:cubicBezTo>
                  <a:close/>
                </a:path>
              </a:pathLst>
            </a:custGeom>
            <a:solidFill>
              <a:schemeClr val="accent5">
                <a:lumMod val="75000"/>
              </a:schemeClr>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57" name="04"/>
          <p:cNvGrpSpPr/>
          <p:nvPr/>
        </p:nvGrpSpPr>
        <p:grpSpPr>
          <a:xfrm>
            <a:off x="4954236" y="489924"/>
            <a:ext cx="959643" cy="1313260"/>
            <a:chOff x="6643688" y="1066800"/>
            <a:chExt cx="1279524" cy="1751013"/>
          </a:xfrm>
        </p:grpSpPr>
        <p:sp>
          <p:nvSpPr>
            <p:cNvPr id="50" name="Freeform 26"/>
            <p:cNvSpPr>
              <a:spLocks/>
            </p:cNvSpPr>
            <p:nvPr/>
          </p:nvSpPr>
          <p:spPr bwMode="auto">
            <a:xfrm>
              <a:off x="6937375" y="1066800"/>
              <a:ext cx="985837" cy="1430338"/>
            </a:xfrm>
            <a:custGeom>
              <a:avLst/>
              <a:gdLst>
                <a:gd name="T0" fmla="*/ 186 w 259"/>
                <a:gd name="T1" fmla="*/ 375 h 375"/>
                <a:gd name="T2" fmla="*/ 226 w 259"/>
                <a:gd name="T3" fmla="*/ 317 h 375"/>
                <a:gd name="T4" fmla="*/ 251 w 259"/>
                <a:gd name="T5" fmla="*/ 159 h 375"/>
                <a:gd name="T6" fmla="*/ 0 w 259"/>
                <a:gd name="T7" fmla="*/ 0 h 375"/>
                <a:gd name="T8" fmla="*/ 42 w 259"/>
                <a:gd name="T9" fmla="*/ 134 h 375"/>
                <a:gd name="T10" fmla="*/ 33 w 259"/>
                <a:gd name="T11" fmla="*/ 220 h 375"/>
                <a:gd name="T12" fmla="*/ 186 w 259"/>
                <a:gd name="T13" fmla="*/ 375 h 375"/>
              </a:gdLst>
              <a:ahLst/>
              <a:cxnLst>
                <a:cxn ang="0">
                  <a:pos x="T0" y="T1"/>
                </a:cxn>
                <a:cxn ang="0">
                  <a:pos x="T2" y="T3"/>
                </a:cxn>
                <a:cxn ang="0">
                  <a:pos x="T4" y="T5"/>
                </a:cxn>
                <a:cxn ang="0">
                  <a:pos x="T6" y="T7"/>
                </a:cxn>
                <a:cxn ang="0">
                  <a:pos x="T8" y="T9"/>
                </a:cxn>
                <a:cxn ang="0">
                  <a:pos x="T10" y="T11"/>
                </a:cxn>
                <a:cxn ang="0">
                  <a:pos x="T12" y="T13"/>
                </a:cxn>
              </a:cxnLst>
              <a:rect l="0" t="0" r="r" b="b"/>
              <a:pathLst>
                <a:path w="259" h="375">
                  <a:moveTo>
                    <a:pt x="186" y="375"/>
                  </a:moveTo>
                  <a:cubicBezTo>
                    <a:pt x="201" y="358"/>
                    <a:pt x="215" y="339"/>
                    <a:pt x="226" y="317"/>
                  </a:cubicBezTo>
                  <a:cubicBezTo>
                    <a:pt x="251" y="268"/>
                    <a:pt x="259" y="213"/>
                    <a:pt x="251" y="159"/>
                  </a:cubicBezTo>
                  <a:cubicBezTo>
                    <a:pt x="179" y="87"/>
                    <a:pt x="93" y="33"/>
                    <a:pt x="0" y="0"/>
                  </a:cubicBezTo>
                  <a:cubicBezTo>
                    <a:pt x="25" y="40"/>
                    <a:pt x="39" y="86"/>
                    <a:pt x="42" y="134"/>
                  </a:cubicBezTo>
                  <a:cubicBezTo>
                    <a:pt x="43" y="163"/>
                    <a:pt x="40" y="192"/>
                    <a:pt x="33" y="220"/>
                  </a:cubicBezTo>
                  <a:cubicBezTo>
                    <a:pt x="95" y="259"/>
                    <a:pt x="147" y="312"/>
                    <a:pt x="186" y="375"/>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51" name="Freeform 27"/>
            <p:cNvSpPr>
              <a:spLocks/>
            </p:cNvSpPr>
            <p:nvPr/>
          </p:nvSpPr>
          <p:spPr bwMode="auto">
            <a:xfrm>
              <a:off x="6643688" y="1906588"/>
              <a:ext cx="1001712" cy="911225"/>
            </a:xfrm>
            <a:custGeom>
              <a:avLst/>
              <a:gdLst>
                <a:gd name="T0" fmla="*/ 0 w 263"/>
                <a:gd name="T1" fmla="*/ 161 h 239"/>
                <a:gd name="T2" fmla="*/ 84 w 263"/>
                <a:gd name="T3" fmla="*/ 239 h 239"/>
                <a:gd name="T4" fmla="*/ 263 w 263"/>
                <a:gd name="T5" fmla="*/ 155 h 239"/>
                <a:gd name="T6" fmla="*/ 110 w 263"/>
                <a:gd name="T7" fmla="*/ 0 h 239"/>
                <a:gd name="T8" fmla="*/ 0 w 263"/>
                <a:gd name="T9" fmla="*/ 161 h 239"/>
              </a:gdLst>
              <a:ahLst/>
              <a:cxnLst>
                <a:cxn ang="0">
                  <a:pos x="T0" y="T1"/>
                </a:cxn>
                <a:cxn ang="0">
                  <a:pos x="T2" y="T3"/>
                </a:cxn>
                <a:cxn ang="0">
                  <a:pos x="T4" y="T5"/>
                </a:cxn>
                <a:cxn ang="0">
                  <a:pos x="T6" y="T7"/>
                </a:cxn>
                <a:cxn ang="0">
                  <a:pos x="T8" y="T9"/>
                </a:cxn>
              </a:cxnLst>
              <a:rect l="0" t="0" r="r" b="b"/>
              <a:pathLst>
                <a:path w="263" h="239">
                  <a:moveTo>
                    <a:pt x="0" y="161"/>
                  </a:moveTo>
                  <a:cubicBezTo>
                    <a:pt x="33" y="181"/>
                    <a:pt x="61" y="207"/>
                    <a:pt x="84" y="239"/>
                  </a:cubicBezTo>
                  <a:cubicBezTo>
                    <a:pt x="153" y="235"/>
                    <a:pt x="217" y="205"/>
                    <a:pt x="263" y="155"/>
                  </a:cubicBezTo>
                  <a:cubicBezTo>
                    <a:pt x="224" y="92"/>
                    <a:pt x="172" y="39"/>
                    <a:pt x="110" y="0"/>
                  </a:cubicBezTo>
                  <a:cubicBezTo>
                    <a:pt x="94" y="65"/>
                    <a:pt x="55" y="122"/>
                    <a:pt x="0" y="161"/>
                  </a:cubicBezTo>
                  <a:close/>
                </a:path>
              </a:pathLst>
            </a:custGeom>
            <a:solidFill>
              <a:schemeClr val="accent4">
                <a:lumMod val="75000"/>
              </a:schemeClr>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56" name="03"/>
          <p:cNvGrpSpPr/>
          <p:nvPr/>
        </p:nvGrpSpPr>
        <p:grpSpPr>
          <a:xfrm>
            <a:off x="4201761" y="361336"/>
            <a:ext cx="1015603" cy="1178720"/>
            <a:chOff x="5640388" y="895350"/>
            <a:chExt cx="1354137" cy="1571626"/>
          </a:xfrm>
        </p:grpSpPr>
        <p:sp>
          <p:nvSpPr>
            <p:cNvPr id="52" name="Freeform 28"/>
            <p:cNvSpPr>
              <a:spLocks/>
            </p:cNvSpPr>
            <p:nvPr/>
          </p:nvSpPr>
          <p:spPr bwMode="auto">
            <a:xfrm>
              <a:off x="5640388" y="895350"/>
              <a:ext cx="1354137" cy="954088"/>
            </a:xfrm>
            <a:custGeom>
              <a:avLst/>
              <a:gdLst>
                <a:gd name="T0" fmla="*/ 354 w 355"/>
                <a:gd name="T1" fmla="*/ 180 h 250"/>
                <a:gd name="T2" fmla="*/ 296 w 355"/>
                <a:gd name="T3" fmla="*/ 31 h 250"/>
                <a:gd name="T4" fmla="*/ 0 w 355"/>
                <a:gd name="T5" fmla="*/ 18 h 250"/>
                <a:gd name="T6" fmla="*/ 103 w 355"/>
                <a:gd name="T7" fmla="*/ 113 h 250"/>
                <a:gd name="T8" fmla="*/ 138 w 355"/>
                <a:gd name="T9" fmla="*/ 192 h 250"/>
                <a:gd name="T10" fmla="*/ 348 w 355"/>
                <a:gd name="T11" fmla="*/ 250 h 250"/>
                <a:gd name="T12" fmla="*/ 354 w 355"/>
                <a:gd name="T13" fmla="*/ 180 h 250"/>
              </a:gdLst>
              <a:ahLst/>
              <a:cxnLst>
                <a:cxn ang="0">
                  <a:pos x="T0" y="T1"/>
                </a:cxn>
                <a:cxn ang="0">
                  <a:pos x="T2" y="T3"/>
                </a:cxn>
                <a:cxn ang="0">
                  <a:pos x="T4" y="T5"/>
                </a:cxn>
                <a:cxn ang="0">
                  <a:pos x="T6" y="T7"/>
                </a:cxn>
                <a:cxn ang="0">
                  <a:pos x="T8" y="T9"/>
                </a:cxn>
                <a:cxn ang="0">
                  <a:pos x="T10" y="T11"/>
                </a:cxn>
                <a:cxn ang="0">
                  <a:pos x="T12" y="T13"/>
                </a:cxn>
              </a:cxnLst>
              <a:rect l="0" t="0" r="r" b="b"/>
              <a:pathLst>
                <a:path w="355" h="250">
                  <a:moveTo>
                    <a:pt x="354" y="180"/>
                  </a:moveTo>
                  <a:cubicBezTo>
                    <a:pt x="351" y="125"/>
                    <a:pt x="331" y="73"/>
                    <a:pt x="296" y="31"/>
                  </a:cubicBezTo>
                  <a:cubicBezTo>
                    <a:pt x="198" y="3"/>
                    <a:pt x="97" y="0"/>
                    <a:pt x="0" y="18"/>
                  </a:cubicBezTo>
                  <a:cubicBezTo>
                    <a:pt x="41" y="40"/>
                    <a:pt x="76" y="73"/>
                    <a:pt x="103" y="113"/>
                  </a:cubicBezTo>
                  <a:cubicBezTo>
                    <a:pt x="119" y="138"/>
                    <a:pt x="131" y="165"/>
                    <a:pt x="138" y="192"/>
                  </a:cubicBezTo>
                  <a:cubicBezTo>
                    <a:pt x="214" y="195"/>
                    <a:pt x="285" y="216"/>
                    <a:pt x="348" y="250"/>
                  </a:cubicBezTo>
                  <a:cubicBezTo>
                    <a:pt x="353" y="228"/>
                    <a:pt x="355" y="204"/>
                    <a:pt x="354" y="180"/>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53" name="Freeform 29"/>
            <p:cNvSpPr>
              <a:spLocks/>
            </p:cNvSpPr>
            <p:nvPr/>
          </p:nvSpPr>
          <p:spPr bwMode="auto">
            <a:xfrm>
              <a:off x="6113463" y="1627188"/>
              <a:ext cx="854075" cy="839788"/>
            </a:xfrm>
            <a:custGeom>
              <a:avLst/>
              <a:gdLst>
                <a:gd name="T0" fmla="*/ 0 w 224"/>
                <a:gd name="T1" fmla="*/ 195 h 220"/>
                <a:gd name="T2" fmla="*/ 111 w 224"/>
                <a:gd name="T3" fmla="*/ 220 h 220"/>
                <a:gd name="T4" fmla="*/ 224 w 224"/>
                <a:gd name="T5" fmla="*/ 58 h 220"/>
                <a:gd name="T6" fmla="*/ 14 w 224"/>
                <a:gd name="T7" fmla="*/ 0 h 220"/>
                <a:gd name="T8" fmla="*/ 0 w 224"/>
                <a:gd name="T9" fmla="*/ 195 h 220"/>
              </a:gdLst>
              <a:ahLst/>
              <a:cxnLst>
                <a:cxn ang="0">
                  <a:pos x="T0" y="T1"/>
                </a:cxn>
                <a:cxn ang="0">
                  <a:pos x="T2" y="T3"/>
                </a:cxn>
                <a:cxn ang="0">
                  <a:pos x="T4" y="T5"/>
                </a:cxn>
                <a:cxn ang="0">
                  <a:pos x="T6" y="T7"/>
                </a:cxn>
                <a:cxn ang="0">
                  <a:pos x="T8" y="T9"/>
                </a:cxn>
              </a:cxnLst>
              <a:rect l="0" t="0" r="r" b="b"/>
              <a:pathLst>
                <a:path w="224" h="220">
                  <a:moveTo>
                    <a:pt x="0" y="195"/>
                  </a:moveTo>
                  <a:cubicBezTo>
                    <a:pt x="37" y="195"/>
                    <a:pt x="75" y="203"/>
                    <a:pt x="111" y="220"/>
                  </a:cubicBezTo>
                  <a:cubicBezTo>
                    <a:pt x="169" y="183"/>
                    <a:pt x="209" y="124"/>
                    <a:pt x="224" y="58"/>
                  </a:cubicBezTo>
                  <a:cubicBezTo>
                    <a:pt x="161" y="24"/>
                    <a:pt x="90" y="3"/>
                    <a:pt x="14" y="0"/>
                  </a:cubicBezTo>
                  <a:cubicBezTo>
                    <a:pt x="32" y="64"/>
                    <a:pt x="27" y="133"/>
                    <a:pt x="0" y="195"/>
                  </a:cubicBezTo>
                  <a:close/>
                </a:path>
              </a:pathLst>
            </a:custGeom>
            <a:solidFill>
              <a:schemeClr val="accent3">
                <a:lumMod val="75000"/>
              </a:schemeClr>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55" name="02"/>
          <p:cNvGrpSpPr/>
          <p:nvPr/>
        </p:nvGrpSpPr>
        <p:grpSpPr>
          <a:xfrm>
            <a:off x="3319508" y="441109"/>
            <a:ext cx="1251347" cy="1127522"/>
            <a:chOff x="4464050" y="1001713"/>
            <a:chExt cx="1668463" cy="1503363"/>
          </a:xfrm>
          <a:solidFill>
            <a:srgbClr val="92D050"/>
          </a:solidFill>
        </p:grpSpPr>
        <p:sp>
          <p:nvSpPr>
            <p:cNvPr id="30" name="Freeform 6"/>
            <p:cNvSpPr>
              <a:spLocks/>
            </p:cNvSpPr>
            <p:nvPr/>
          </p:nvSpPr>
          <p:spPr bwMode="auto">
            <a:xfrm>
              <a:off x="4464050" y="1001713"/>
              <a:ext cx="1592262" cy="831850"/>
            </a:xfrm>
            <a:custGeom>
              <a:avLst/>
              <a:gdLst>
                <a:gd name="T0" fmla="*/ 388 w 418"/>
                <a:gd name="T1" fmla="*/ 100 h 218"/>
                <a:gd name="T2" fmla="*/ 264 w 418"/>
                <a:gd name="T3" fmla="*/ 0 h 218"/>
                <a:gd name="T4" fmla="*/ 0 w 418"/>
                <a:gd name="T5" fmla="*/ 137 h 218"/>
                <a:gd name="T6" fmla="*/ 137 w 418"/>
                <a:gd name="T7" fmla="*/ 168 h 218"/>
                <a:gd name="T8" fmla="*/ 207 w 418"/>
                <a:gd name="T9" fmla="*/ 218 h 218"/>
                <a:gd name="T10" fmla="*/ 418 w 418"/>
                <a:gd name="T11" fmla="*/ 164 h 218"/>
                <a:gd name="T12" fmla="*/ 388 w 418"/>
                <a:gd name="T13" fmla="*/ 100 h 218"/>
              </a:gdLst>
              <a:ahLst/>
              <a:cxnLst>
                <a:cxn ang="0">
                  <a:pos x="T0" y="T1"/>
                </a:cxn>
                <a:cxn ang="0">
                  <a:pos x="T2" y="T3"/>
                </a:cxn>
                <a:cxn ang="0">
                  <a:pos x="T4" y="T5"/>
                </a:cxn>
                <a:cxn ang="0">
                  <a:pos x="T6" y="T7"/>
                </a:cxn>
                <a:cxn ang="0">
                  <a:pos x="T8" y="T9"/>
                </a:cxn>
                <a:cxn ang="0">
                  <a:pos x="T10" y="T11"/>
                </a:cxn>
                <a:cxn ang="0">
                  <a:pos x="T12" y="T13"/>
                </a:cxn>
              </a:cxnLst>
              <a:rect l="0" t="0" r="r" b="b"/>
              <a:pathLst>
                <a:path w="418" h="218">
                  <a:moveTo>
                    <a:pt x="388" y="100"/>
                  </a:moveTo>
                  <a:cubicBezTo>
                    <a:pt x="358" y="54"/>
                    <a:pt x="315" y="19"/>
                    <a:pt x="264" y="0"/>
                  </a:cubicBezTo>
                  <a:cubicBezTo>
                    <a:pt x="165" y="25"/>
                    <a:pt x="75" y="73"/>
                    <a:pt x="0" y="137"/>
                  </a:cubicBezTo>
                  <a:cubicBezTo>
                    <a:pt x="47" y="135"/>
                    <a:pt x="94" y="146"/>
                    <a:pt x="137" y="168"/>
                  </a:cubicBezTo>
                  <a:cubicBezTo>
                    <a:pt x="163" y="181"/>
                    <a:pt x="187" y="198"/>
                    <a:pt x="207" y="218"/>
                  </a:cubicBezTo>
                  <a:cubicBezTo>
                    <a:pt x="271" y="185"/>
                    <a:pt x="342" y="166"/>
                    <a:pt x="418" y="164"/>
                  </a:cubicBezTo>
                  <a:cubicBezTo>
                    <a:pt x="411" y="142"/>
                    <a:pt x="401" y="120"/>
                    <a:pt x="388" y="100"/>
                  </a:cubicBezTo>
                  <a:close/>
                </a:path>
              </a:pathLst>
            </a:custGeom>
            <a:grpFill/>
            <a:ln>
              <a:noFill/>
            </a:ln>
          </p:spPr>
          <p:txBody>
            <a:bodyPr vert="horz" wrap="square" lIns="68580" tIns="34290" rIns="68580" bIns="34290" numCol="1" anchor="t" anchorCtr="0" compatLnSpc="1">
              <a:prstTxWarp prst="textNoShape">
                <a:avLst/>
              </a:prstTxWarp>
            </a:bodyPr>
            <a:lstStyle/>
            <a:p>
              <a:endParaRPr lang="ru-RU" sz="1050"/>
            </a:p>
          </p:txBody>
        </p:sp>
        <p:sp>
          <p:nvSpPr>
            <p:cNvPr id="31" name="Freeform 7"/>
            <p:cNvSpPr>
              <a:spLocks/>
            </p:cNvSpPr>
            <p:nvPr/>
          </p:nvSpPr>
          <p:spPr bwMode="auto">
            <a:xfrm>
              <a:off x="5253038" y="1627188"/>
              <a:ext cx="879475" cy="877888"/>
            </a:xfrm>
            <a:custGeom>
              <a:avLst/>
              <a:gdLst>
                <a:gd name="T0" fmla="*/ 85 w 231"/>
                <a:gd name="T1" fmla="*/ 230 h 230"/>
                <a:gd name="T2" fmla="*/ 194 w 231"/>
                <a:gd name="T3" fmla="*/ 196 h 230"/>
                <a:gd name="T4" fmla="*/ 211 w 231"/>
                <a:gd name="T5" fmla="*/ 0 h 230"/>
                <a:gd name="T6" fmla="*/ 0 w 231"/>
                <a:gd name="T7" fmla="*/ 54 h 230"/>
                <a:gd name="T8" fmla="*/ 85 w 231"/>
                <a:gd name="T9" fmla="*/ 230 h 230"/>
              </a:gdLst>
              <a:ahLst/>
              <a:cxnLst>
                <a:cxn ang="0">
                  <a:pos x="T0" y="T1"/>
                </a:cxn>
                <a:cxn ang="0">
                  <a:pos x="T2" y="T3"/>
                </a:cxn>
                <a:cxn ang="0">
                  <a:pos x="T4" y="T5"/>
                </a:cxn>
                <a:cxn ang="0">
                  <a:pos x="T6" y="T7"/>
                </a:cxn>
                <a:cxn ang="0">
                  <a:pos x="T8" y="T9"/>
                </a:cxn>
              </a:cxnLst>
              <a:rect l="0" t="0" r="r" b="b"/>
              <a:pathLst>
                <a:path w="231" h="230">
                  <a:moveTo>
                    <a:pt x="85" y="230"/>
                  </a:moveTo>
                  <a:cubicBezTo>
                    <a:pt x="118" y="212"/>
                    <a:pt x="155" y="200"/>
                    <a:pt x="194" y="196"/>
                  </a:cubicBezTo>
                  <a:cubicBezTo>
                    <a:pt x="226" y="135"/>
                    <a:pt x="231" y="64"/>
                    <a:pt x="211" y="0"/>
                  </a:cubicBezTo>
                  <a:cubicBezTo>
                    <a:pt x="135" y="2"/>
                    <a:pt x="64" y="21"/>
                    <a:pt x="0" y="54"/>
                  </a:cubicBezTo>
                  <a:cubicBezTo>
                    <a:pt x="48" y="101"/>
                    <a:pt x="78" y="163"/>
                    <a:pt x="85" y="230"/>
                  </a:cubicBezTo>
                  <a:close/>
                </a:path>
              </a:pathLst>
            </a:custGeom>
            <a:grp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54" name="01"/>
          <p:cNvGrpSpPr/>
          <p:nvPr/>
        </p:nvGrpSpPr>
        <p:grpSpPr>
          <a:xfrm>
            <a:off x="2767058" y="895928"/>
            <a:ext cx="1312069" cy="960835"/>
            <a:chOff x="3727450" y="1608138"/>
            <a:chExt cx="1749425" cy="1281113"/>
          </a:xfrm>
        </p:grpSpPr>
        <p:sp>
          <p:nvSpPr>
            <p:cNvPr id="32" name="Freeform 8"/>
            <p:cNvSpPr>
              <a:spLocks/>
            </p:cNvSpPr>
            <p:nvPr/>
          </p:nvSpPr>
          <p:spPr bwMode="auto">
            <a:xfrm>
              <a:off x="3727450" y="1608138"/>
              <a:ext cx="1430337" cy="987425"/>
            </a:xfrm>
            <a:custGeom>
              <a:avLst/>
              <a:gdLst>
                <a:gd name="T0" fmla="*/ 375 w 375"/>
                <a:gd name="T1" fmla="*/ 74 h 259"/>
                <a:gd name="T2" fmla="*/ 317 w 375"/>
                <a:gd name="T3" fmla="*/ 34 h 259"/>
                <a:gd name="T4" fmla="*/ 159 w 375"/>
                <a:gd name="T5" fmla="*/ 9 h 259"/>
                <a:gd name="T6" fmla="*/ 0 w 375"/>
                <a:gd name="T7" fmla="*/ 259 h 259"/>
                <a:gd name="T8" fmla="*/ 134 w 375"/>
                <a:gd name="T9" fmla="*/ 218 h 259"/>
                <a:gd name="T10" fmla="*/ 220 w 375"/>
                <a:gd name="T11" fmla="*/ 226 h 259"/>
                <a:gd name="T12" fmla="*/ 375 w 375"/>
                <a:gd name="T13" fmla="*/ 74 h 259"/>
              </a:gdLst>
              <a:ahLst/>
              <a:cxnLst>
                <a:cxn ang="0">
                  <a:pos x="T0" y="T1"/>
                </a:cxn>
                <a:cxn ang="0">
                  <a:pos x="T2" y="T3"/>
                </a:cxn>
                <a:cxn ang="0">
                  <a:pos x="T4" y="T5"/>
                </a:cxn>
                <a:cxn ang="0">
                  <a:pos x="T6" y="T7"/>
                </a:cxn>
                <a:cxn ang="0">
                  <a:pos x="T8" y="T9"/>
                </a:cxn>
                <a:cxn ang="0">
                  <a:pos x="T10" y="T11"/>
                </a:cxn>
                <a:cxn ang="0">
                  <a:pos x="T12" y="T13"/>
                </a:cxn>
              </a:cxnLst>
              <a:rect l="0" t="0" r="r" b="b"/>
              <a:pathLst>
                <a:path w="375" h="259">
                  <a:moveTo>
                    <a:pt x="375" y="74"/>
                  </a:moveTo>
                  <a:cubicBezTo>
                    <a:pt x="358" y="58"/>
                    <a:pt x="339" y="45"/>
                    <a:pt x="317" y="34"/>
                  </a:cubicBezTo>
                  <a:cubicBezTo>
                    <a:pt x="268" y="9"/>
                    <a:pt x="213" y="0"/>
                    <a:pt x="159" y="9"/>
                  </a:cubicBezTo>
                  <a:cubicBezTo>
                    <a:pt x="86" y="80"/>
                    <a:pt x="33" y="166"/>
                    <a:pt x="0" y="259"/>
                  </a:cubicBezTo>
                  <a:cubicBezTo>
                    <a:pt x="40" y="235"/>
                    <a:pt x="86" y="220"/>
                    <a:pt x="134" y="218"/>
                  </a:cubicBezTo>
                  <a:cubicBezTo>
                    <a:pt x="163" y="216"/>
                    <a:pt x="192" y="219"/>
                    <a:pt x="220" y="226"/>
                  </a:cubicBezTo>
                  <a:cubicBezTo>
                    <a:pt x="259" y="164"/>
                    <a:pt x="312" y="112"/>
                    <a:pt x="375" y="74"/>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33" name="Freeform 9"/>
            <p:cNvSpPr>
              <a:spLocks/>
            </p:cNvSpPr>
            <p:nvPr/>
          </p:nvSpPr>
          <p:spPr bwMode="auto">
            <a:xfrm>
              <a:off x="4565650" y="1890713"/>
              <a:ext cx="911225" cy="998538"/>
            </a:xfrm>
            <a:custGeom>
              <a:avLst/>
              <a:gdLst>
                <a:gd name="T0" fmla="*/ 161 w 239"/>
                <a:gd name="T1" fmla="*/ 262 h 262"/>
                <a:gd name="T2" fmla="*/ 239 w 239"/>
                <a:gd name="T3" fmla="*/ 178 h 262"/>
                <a:gd name="T4" fmla="*/ 155 w 239"/>
                <a:gd name="T5" fmla="*/ 0 h 262"/>
                <a:gd name="T6" fmla="*/ 0 w 239"/>
                <a:gd name="T7" fmla="*/ 152 h 262"/>
                <a:gd name="T8" fmla="*/ 161 w 239"/>
                <a:gd name="T9" fmla="*/ 262 h 262"/>
              </a:gdLst>
              <a:ahLst/>
              <a:cxnLst>
                <a:cxn ang="0">
                  <a:pos x="T0" y="T1"/>
                </a:cxn>
                <a:cxn ang="0">
                  <a:pos x="T2" y="T3"/>
                </a:cxn>
                <a:cxn ang="0">
                  <a:pos x="T4" y="T5"/>
                </a:cxn>
                <a:cxn ang="0">
                  <a:pos x="T6" y="T7"/>
                </a:cxn>
                <a:cxn ang="0">
                  <a:pos x="T8" y="T9"/>
                </a:cxn>
              </a:cxnLst>
              <a:rect l="0" t="0" r="r" b="b"/>
              <a:pathLst>
                <a:path w="239" h="262">
                  <a:moveTo>
                    <a:pt x="161" y="262"/>
                  </a:moveTo>
                  <a:cubicBezTo>
                    <a:pt x="181" y="230"/>
                    <a:pt x="207" y="201"/>
                    <a:pt x="239" y="178"/>
                  </a:cubicBezTo>
                  <a:cubicBezTo>
                    <a:pt x="235" y="109"/>
                    <a:pt x="205" y="45"/>
                    <a:pt x="155" y="0"/>
                  </a:cubicBezTo>
                  <a:cubicBezTo>
                    <a:pt x="92" y="38"/>
                    <a:pt x="39" y="90"/>
                    <a:pt x="0" y="152"/>
                  </a:cubicBezTo>
                  <a:cubicBezTo>
                    <a:pt x="64" y="169"/>
                    <a:pt x="122" y="207"/>
                    <a:pt x="161" y="262"/>
                  </a:cubicBez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endParaRPr lang="ru-RU" sz="1050"/>
            </a:p>
          </p:txBody>
        </p:sp>
      </p:grpSp>
      <p:sp>
        <p:nvSpPr>
          <p:cNvPr id="129" name="Text Placeholder 40"/>
          <p:cNvSpPr>
            <a:spLocks noGrp="1"/>
          </p:cNvSpPr>
          <p:nvPr>
            <p:ph type="body" sz="quarter" idx="22"/>
          </p:nvPr>
        </p:nvSpPr>
        <p:spPr>
          <a:xfrm>
            <a:off x="3220533" y="4124235"/>
            <a:ext cx="2758867" cy="441725"/>
          </a:xfrm>
        </p:spPr>
        <p:txBody>
          <a:bodyPr/>
          <a:lstStyle/>
          <a:p>
            <a:pPr lvl="0" algn="ctr"/>
            <a:r>
              <a:rPr lang="pt-BR" sz="800" dirty="0">
                <a:solidFill>
                  <a:schemeClr val="tx1"/>
                </a:solidFill>
                <a:latin typeface="Arial" panose="020B0604020202020204" pitchFamily="34" charset="0"/>
              </a:rPr>
              <a:t>VI - </a:t>
            </a:r>
            <a:r>
              <a:rPr lang="pt-BR" sz="800" dirty="0">
                <a:latin typeface="Arial" panose="020B0604020202020204" pitchFamily="34" charset="0"/>
              </a:rPr>
              <a:t>ESTIMATIVA DO VALOR DA CONTRATAÇÃO</a:t>
            </a:r>
            <a:r>
              <a:rPr lang="pt-BR" sz="800" dirty="0">
                <a:solidFill>
                  <a:schemeClr val="tx1"/>
                </a:solidFill>
                <a:latin typeface="Arial" panose="020B0604020202020204" pitchFamily="34" charset="0"/>
              </a:rPr>
              <a:t>, acompanhada dos </a:t>
            </a:r>
            <a:r>
              <a:rPr lang="pt-BR" sz="800" dirty="0">
                <a:latin typeface="Arial" panose="020B0604020202020204" pitchFamily="34" charset="0"/>
              </a:rPr>
              <a:t>PREÇOS UNITÁRIOS REFERENCIAIS, das MEMÓRIAS DE CÁLCULO </a:t>
            </a:r>
            <a:r>
              <a:rPr lang="pt-BR" sz="800" dirty="0">
                <a:solidFill>
                  <a:schemeClr val="tx1"/>
                </a:solidFill>
                <a:latin typeface="Arial" panose="020B0604020202020204" pitchFamily="34" charset="0"/>
              </a:rPr>
              <a:t>e dos DOCUMENTOS QUE LHE DÃO SUPORTE...</a:t>
            </a:r>
            <a:endParaRPr lang="ru-RU" sz="800" dirty="0">
              <a:solidFill>
                <a:schemeClr val="tx1"/>
              </a:solidFill>
            </a:endParaRPr>
          </a:p>
        </p:txBody>
      </p:sp>
      <p:sp>
        <p:nvSpPr>
          <p:cNvPr id="139" name="Text Placeholder 50"/>
          <p:cNvSpPr>
            <a:spLocks noGrp="1"/>
          </p:cNvSpPr>
          <p:nvPr>
            <p:ph type="body" sz="quarter" idx="27"/>
          </p:nvPr>
        </p:nvSpPr>
        <p:spPr>
          <a:xfrm>
            <a:off x="2411961" y="-28260"/>
            <a:ext cx="4013271" cy="441725"/>
          </a:xfrm>
        </p:spPr>
        <p:txBody>
          <a:bodyPr/>
          <a:lstStyle/>
          <a:p>
            <a:pPr lvl="0" algn="ctr"/>
            <a:r>
              <a:rPr lang="pt-BR" sz="1000" dirty="0">
                <a:latin typeface="Arial" panose="020B0604020202020204" pitchFamily="34" charset="0"/>
              </a:rPr>
              <a:t>XII - Descrição de possíveis </a:t>
            </a:r>
            <a:r>
              <a:rPr lang="pt-BR" sz="1000" b="1" dirty="0">
                <a:solidFill>
                  <a:schemeClr val="accent1"/>
                </a:solidFill>
                <a:latin typeface="Arial" panose="020B0604020202020204" pitchFamily="34" charset="0"/>
              </a:rPr>
              <a:t>IMPACTOS AMBIENTAIS </a:t>
            </a:r>
            <a:r>
              <a:rPr lang="pt-BR" sz="1000" dirty="0">
                <a:latin typeface="Arial" panose="020B0604020202020204" pitchFamily="34" charset="0"/>
              </a:rPr>
              <a:t>e respectivas </a:t>
            </a:r>
            <a:r>
              <a:rPr lang="pt-BR" sz="1000" b="1" dirty="0">
                <a:solidFill>
                  <a:schemeClr val="accent1"/>
                </a:solidFill>
                <a:latin typeface="Arial" panose="020B0604020202020204" pitchFamily="34" charset="0"/>
              </a:rPr>
              <a:t>MEDIDAS MITIGADORAS</a:t>
            </a:r>
            <a:endParaRPr lang="ru-RU" sz="1000" dirty="0">
              <a:solidFill>
                <a:schemeClr val="accent1"/>
              </a:solidFill>
            </a:endParaRPr>
          </a:p>
        </p:txBody>
      </p:sp>
      <p:sp>
        <p:nvSpPr>
          <p:cNvPr id="141" name="Text Placeholder 52"/>
          <p:cNvSpPr>
            <a:spLocks noGrp="1"/>
          </p:cNvSpPr>
          <p:nvPr>
            <p:ph type="body" sz="quarter" idx="28"/>
          </p:nvPr>
        </p:nvSpPr>
        <p:spPr>
          <a:xfrm>
            <a:off x="4844449" y="347609"/>
            <a:ext cx="4314787" cy="454320"/>
          </a:xfrm>
        </p:spPr>
        <p:txBody>
          <a:bodyPr/>
          <a:lstStyle/>
          <a:p>
            <a:pPr algn="ctr"/>
            <a:r>
              <a:rPr lang="pt-BR" sz="1200" dirty="0">
                <a:solidFill>
                  <a:schemeClr val="tx1"/>
                </a:solidFill>
                <a:latin typeface="Arial" panose="020B0604020202020204" pitchFamily="34" charset="0"/>
              </a:rPr>
              <a:t>XI - Contratações </a:t>
            </a:r>
            <a:r>
              <a:rPr lang="pt-BR" sz="1200" dirty="0">
                <a:solidFill>
                  <a:schemeClr val="accent1"/>
                </a:solidFill>
                <a:latin typeface="Arial" panose="020B0604020202020204" pitchFamily="34" charset="0"/>
              </a:rPr>
              <a:t>CORRELATA</a:t>
            </a:r>
            <a:r>
              <a:rPr lang="pt-BR" sz="1200" dirty="0">
                <a:solidFill>
                  <a:schemeClr val="tx1"/>
                </a:solidFill>
                <a:latin typeface="Arial" panose="020B0604020202020204" pitchFamily="34" charset="0"/>
              </a:rPr>
              <a:t>S e/ou </a:t>
            </a:r>
            <a:r>
              <a:rPr lang="pt-BR" sz="1200" dirty="0">
                <a:solidFill>
                  <a:schemeClr val="accent1"/>
                </a:solidFill>
                <a:latin typeface="Arial" panose="020B0604020202020204" pitchFamily="34" charset="0"/>
              </a:rPr>
              <a:t>INTERDEPENDENTES</a:t>
            </a:r>
            <a:r>
              <a:rPr lang="pt-BR" sz="1200" dirty="0">
                <a:solidFill>
                  <a:schemeClr val="tx1"/>
                </a:solidFill>
                <a:latin typeface="Arial" panose="020B0604020202020204" pitchFamily="34" charset="0"/>
              </a:rPr>
              <a:t>;</a:t>
            </a:r>
          </a:p>
          <a:p>
            <a:endParaRPr lang="ru-RU" dirty="0">
              <a:solidFill>
                <a:schemeClr val="tx1"/>
              </a:solidFill>
            </a:endParaRPr>
          </a:p>
        </p:txBody>
      </p:sp>
      <p:sp>
        <p:nvSpPr>
          <p:cNvPr id="143" name="Text Placeholder 54"/>
          <p:cNvSpPr>
            <a:spLocks noGrp="1"/>
          </p:cNvSpPr>
          <p:nvPr>
            <p:ph type="body" sz="quarter" idx="29"/>
          </p:nvPr>
        </p:nvSpPr>
        <p:spPr>
          <a:xfrm>
            <a:off x="6369055" y="915650"/>
            <a:ext cx="2717455" cy="441725"/>
          </a:xfrm>
        </p:spPr>
        <p:txBody>
          <a:bodyPr/>
          <a:lstStyle/>
          <a:p>
            <a:pPr algn="ctr"/>
            <a:r>
              <a:rPr lang="pt-BR" sz="975" b="1" dirty="0">
                <a:latin typeface="Arial" panose="020B0604020202020204" pitchFamily="34" charset="0"/>
                <a:cs typeface="Arial" panose="020B0604020202020204" pitchFamily="34" charset="0"/>
              </a:rPr>
              <a:t>X - </a:t>
            </a:r>
            <a:r>
              <a:rPr lang="pt-BR" sz="975" b="1" dirty="0">
                <a:solidFill>
                  <a:schemeClr val="accent1"/>
                </a:solidFill>
                <a:latin typeface="Arial" panose="020B0604020202020204" pitchFamily="34" charset="0"/>
                <a:cs typeface="Arial" panose="020B0604020202020204" pitchFamily="34" charset="0"/>
              </a:rPr>
              <a:t>PROVIDÊNCIAS</a:t>
            </a:r>
            <a:r>
              <a:rPr lang="pt-BR" sz="975" b="1" dirty="0">
                <a:latin typeface="Arial" panose="020B0604020202020204" pitchFamily="34" charset="0"/>
                <a:cs typeface="Arial" panose="020B0604020202020204" pitchFamily="34" charset="0"/>
              </a:rPr>
              <a:t> a serem adotadas pela Administração </a:t>
            </a:r>
            <a:r>
              <a:rPr lang="pt-BR" sz="975" b="1" dirty="0">
                <a:solidFill>
                  <a:schemeClr val="accent1"/>
                </a:solidFill>
                <a:latin typeface="Arial" panose="020B0604020202020204" pitchFamily="34" charset="0"/>
                <a:cs typeface="Arial" panose="020B0604020202020204" pitchFamily="34" charset="0"/>
              </a:rPr>
              <a:t>PREVIAMENTE À CELEBRAÇÃO DO CONTRATO</a:t>
            </a:r>
            <a:r>
              <a:rPr lang="pt-BR" sz="975" b="1" dirty="0">
                <a:latin typeface="Arial" panose="020B0604020202020204" pitchFamily="34" charset="0"/>
                <a:cs typeface="Arial" panose="020B0604020202020204" pitchFamily="34" charset="0"/>
              </a:rPr>
              <a:t>, inclusive quanto à </a:t>
            </a:r>
            <a:r>
              <a:rPr lang="pt-BR" sz="975" b="1" dirty="0">
                <a:solidFill>
                  <a:schemeClr val="accent1"/>
                </a:solidFill>
                <a:latin typeface="Arial" panose="020B0604020202020204" pitchFamily="34" charset="0"/>
                <a:cs typeface="Arial" panose="020B0604020202020204" pitchFamily="34" charset="0"/>
              </a:rPr>
              <a:t>CAPACITAÇÃO DE SERVIDORES </a:t>
            </a:r>
            <a:r>
              <a:rPr lang="pt-BR" sz="975" b="1" dirty="0">
                <a:latin typeface="Arial" panose="020B0604020202020204" pitchFamily="34" charset="0"/>
                <a:cs typeface="Arial" panose="020B0604020202020204" pitchFamily="34" charset="0"/>
              </a:rPr>
              <a:t>ou de empregados para </a:t>
            </a:r>
            <a:r>
              <a:rPr lang="pt-BR" sz="975" b="1" dirty="0">
                <a:solidFill>
                  <a:schemeClr val="accent1"/>
                </a:solidFill>
                <a:latin typeface="Arial" panose="020B0604020202020204" pitchFamily="34" charset="0"/>
                <a:cs typeface="Arial" panose="020B0604020202020204" pitchFamily="34" charset="0"/>
              </a:rPr>
              <a:t>FISCALIZAÇÃO E GESTÃO CONTRATUAL;</a:t>
            </a:r>
          </a:p>
          <a:p>
            <a:pPr algn="ctr"/>
            <a:endParaRPr lang="ru-RU" dirty="0"/>
          </a:p>
        </p:txBody>
      </p:sp>
      <p:sp>
        <p:nvSpPr>
          <p:cNvPr id="145" name="Text Placeholder 56"/>
          <p:cNvSpPr>
            <a:spLocks noGrp="1"/>
          </p:cNvSpPr>
          <p:nvPr>
            <p:ph type="body" sz="quarter" idx="30"/>
          </p:nvPr>
        </p:nvSpPr>
        <p:spPr>
          <a:xfrm>
            <a:off x="6369055" y="2079186"/>
            <a:ext cx="2717454" cy="441725"/>
          </a:xfrm>
        </p:spPr>
        <p:txBody>
          <a:bodyPr/>
          <a:lstStyle/>
          <a:p>
            <a:pPr algn="ctr"/>
            <a:r>
              <a:rPr lang="pt-BR" dirty="0">
                <a:solidFill>
                  <a:schemeClr val="tx1"/>
                </a:solidFill>
                <a:latin typeface="Arial" panose="020B0604020202020204" pitchFamily="34" charset="0"/>
              </a:rPr>
              <a:t>IX - Demonstrativo dos </a:t>
            </a:r>
            <a:r>
              <a:rPr lang="pt-BR" dirty="0">
                <a:solidFill>
                  <a:schemeClr val="accent1"/>
                </a:solidFill>
                <a:latin typeface="Arial" panose="020B0604020202020204" pitchFamily="34" charset="0"/>
              </a:rPr>
              <a:t>RESULTADOS PRETENDIDOS</a:t>
            </a:r>
            <a:r>
              <a:rPr lang="pt-BR" dirty="0">
                <a:solidFill>
                  <a:schemeClr val="tx1"/>
                </a:solidFill>
                <a:latin typeface="Arial" panose="020B0604020202020204" pitchFamily="34" charset="0"/>
              </a:rPr>
              <a:t> em termos de </a:t>
            </a:r>
            <a:r>
              <a:rPr lang="pt-BR" dirty="0">
                <a:solidFill>
                  <a:schemeClr val="accent1"/>
                </a:solidFill>
                <a:latin typeface="Arial" panose="020B0604020202020204" pitchFamily="34" charset="0"/>
              </a:rPr>
              <a:t>ECONOMICIDADE</a:t>
            </a:r>
            <a:r>
              <a:rPr lang="pt-BR" dirty="0">
                <a:solidFill>
                  <a:schemeClr val="tx1"/>
                </a:solidFill>
                <a:latin typeface="Arial" panose="020B0604020202020204" pitchFamily="34" charset="0"/>
              </a:rPr>
              <a:t> e de </a:t>
            </a:r>
            <a:r>
              <a:rPr lang="pt-BR" dirty="0">
                <a:solidFill>
                  <a:schemeClr val="accent1"/>
                </a:solidFill>
                <a:latin typeface="Arial" panose="020B0604020202020204" pitchFamily="34" charset="0"/>
              </a:rPr>
              <a:t>MELHOR APROVEITAMENTO DOS RECURSOS HUMANOS, MATERIAIS E FINANCEIROS DISPONÍVEIS</a:t>
            </a:r>
            <a:r>
              <a:rPr lang="pt-BR" dirty="0">
                <a:solidFill>
                  <a:schemeClr val="tx1"/>
                </a:solidFill>
                <a:latin typeface="Arial" panose="020B0604020202020204" pitchFamily="34" charset="0"/>
              </a:rPr>
              <a:t>;</a:t>
            </a:r>
          </a:p>
          <a:p>
            <a:endParaRPr lang="ru-RU" dirty="0">
              <a:solidFill>
                <a:schemeClr val="tx1"/>
              </a:solidFill>
            </a:endParaRPr>
          </a:p>
        </p:txBody>
      </p:sp>
      <p:sp>
        <p:nvSpPr>
          <p:cNvPr id="147" name="Text Placeholder 58"/>
          <p:cNvSpPr>
            <a:spLocks noGrp="1"/>
          </p:cNvSpPr>
          <p:nvPr>
            <p:ph type="body" sz="quarter" idx="31"/>
          </p:nvPr>
        </p:nvSpPr>
        <p:spPr>
          <a:xfrm>
            <a:off x="5901956" y="3369039"/>
            <a:ext cx="3250020" cy="441725"/>
          </a:xfrm>
        </p:spPr>
        <p:txBody>
          <a:bodyPr/>
          <a:lstStyle/>
          <a:p>
            <a:pPr algn="ctr"/>
            <a:r>
              <a:rPr lang="pt-BR" sz="1125" dirty="0">
                <a:latin typeface="Arial" panose="020B0604020202020204" pitchFamily="34" charset="0"/>
              </a:rPr>
              <a:t>VIII - Justificativas para o </a:t>
            </a:r>
            <a:r>
              <a:rPr lang="pt-BR" sz="1125" b="1" dirty="0">
                <a:solidFill>
                  <a:schemeClr val="accent1"/>
                </a:solidFill>
                <a:latin typeface="Arial" panose="020B0604020202020204" pitchFamily="34" charset="0"/>
              </a:rPr>
              <a:t>PARCELAMENTO OU NÃO</a:t>
            </a:r>
            <a:r>
              <a:rPr lang="pt-BR" sz="1125" dirty="0">
                <a:solidFill>
                  <a:schemeClr val="accent1"/>
                </a:solidFill>
                <a:latin typeface="Arial" panose="020B0604020202020204" pitchFamily="34" charset="0"/>
              </a:rPr>
              <a:t> </a:t>
            </a:r>
            <a:r>
              <a:rPr lang="pt-BR" sz="1125" dirty="0">
                <a:latin typeface="Arial" panose="020B0604020202020204" pitchFamily="34" charset="0"/>
              </a:rPr>
              <a:t>da contratação;</a:t>
            </a:r>
          </a:p>
        </p:txBody>
      </p:sp>
      <p:sp>
        <p:nvSpPr>
          <p:cNvPr id="149" name="Text Placeholder 60"/>
          <p:cNvSpPr>
            <a:spLocks noGrp="1"/>
          </p:cNvSpPr>
          <p:nvPr>
            <p:ph type="body" sz="quarter" idx="32"/>
          </p:nvPr>
        </p:nvSpPr>
        <p:spPr>
          <a:xfrm>
            <a:off x="5478420" y="3902129"/>
            <a:ext cx="2515206" cy="441725"/>
          </a:xfrm>
        </p:spPr>
        <p:txBody>
          <a:bodyPr/>
          <a:lstStyle/>
          <a:p>
            <a:pPr lvl="0" algn="ctr"/>
            <a:r>
              <a:rPr lang="pt-BR" dirty="0">
                <a:solidFill>
                  <a:schemeClr val="tx1"/>
                </a:solidFill>
                <a:latin typeface="Arial" panose="020B0604020202020204" pitchFamily="34" charset="0"/>
              </a:rPr>
              <a:t>VII - </a:t>
            </a:r>
            <a:r>
              <a:rPr lang="pt-BR" dirty="0">
                <a:solidFill>
                  <a:schemeClr val="accent1"/>
                </a:solidFill>
                <a:latin typeface="Arial" panose="020B0604020202020204" pitchFamily="34" charset="0"/>
              </a:rPr>
              <a:t>DESCRIÇÃO DA SOLUÇÃO COMO UM TODO</a:t>
            </a:r>
            <a:r>
              <a:rPr lang="pt-BR" dirty="0">
                <a:solidFill>
                  <a:schemeClr val="tx1"/>
                </a:solidFill>
                <a:latin typeface="Arial" panose="020B0604020202020204" pitchFamily="34" charset="0"/>
              </a:rPr>
              <a:t>...</a:t>
            </a:r>
            <a:endParaRPr lang="ru-RU" dirty="0">
              <a:solidFill>
                <a:schemeClr val="tx1"/>
              </a:solidFill>
            </a:endParaRPr>
          </a:p>
        </p:txBody>
      </p:sp>
      <p:sp>
        <p:nvSpPr>
          <p:cNvPr id="151" name="Icon_03">
            <a:extLst>
              <a:ext uri="{FF2B5EF4-FFF2-40B4-BE49-F238E27FC236}">
                <a16:creationId xmlns:a16="http://schemas.microsoft.com/office/drawing/2014/main" id="{1069FF57-0122-4477-91D4-EE2F75E3D4B0}"/>
              </a:ext>
            </a:extLst>
          </p:cNvPr>
          <p:cNvSpPr>
            <a:spLocks noEditPoints="1"/>
          </p:cNvSpPr>
          <p:nvPr/>
        </p:nvSpPr>
        <p:spPr bwMode="auto">
          <a:xfrm>
            <a:off x="4035073" y="3404264"/>
            <a:ext cx="401191" cy="391023"/>
          </a:xfrm>
          <a:custGeom>
            <a:avLst/>
            <a:gdLst>
              <a:gd name="T0" fmla="*/ 121 w 174"/>
              <a:gd name="T1" fmla="*/ 79 h 150"/>
              <a:gd name="T2" fmla="*/ 121 w 174"/>
              <a:gd name="T3" fmla="*/ 85 h 150"/>
              <a:gd name="T4" fmla="*/ 109 w 174"/>
              <a:gd name="T5" fmla="*/ 85 h 150"/>
              <a:gd name="T6" fmla="*/ 109 w 174"/>
              <a:gd name="T7" fmla="*/ 78 h 150"/>
              <a:gd name="T8" fmla="*/ 86 w 174"/>
              <a:gd name="T9" fmla="*/ 62 h 150"/>
              <a:gd name="T10" fmla="*/ 97 w 174"/>
              <a:gd name="T11" fmla="*/ 57 h 150"/>
              <a:gd name="T12" fmla="*/ 116 w 174"/>
              <a:gd name="T13" fmla="*/ 67 h 150"/>
              <a:gd name="T14" fmla="*/ 131 w 174"/>
              <a:gd name="T15" fmla="*/ 57 h 150"/>
              <a:gd name="T16" fmla="*/ 116 w 174"/>
              <a:gd name="T17" fmla="*/ 47 h 150"/>
              <a:gd name="T18" fmla="*/ 89 w 174"/>
              <a:gd name="T19" fmla="*/ 27 h 150"/>
              <a:gd name="T20" fmla="*/ 109 w 174"/>
              <a:gd name="T21" fmla="*/ 7 h 150"/>
              <a:gd name="T22" fmla="*/ 109 w 174"/>
              <a:gd name="T23" fmla="*/ 0 h 150"/>
              <a:gd name="T24" fmla="*/ 121 w 174"/>
              <a:gd name="T25" fmla="*/ 0 h 150"/>
              <a:gd name="T26" fmla="*/ 121 w 174"/>
              <a:gd name="T27" fmla="*/ 7 h 150"/>
              <a:gd name="T28" fmla="*/ 142 w 174"/>
              <a:gd name="T29" fmla="*/ 20 h 150"/>
              <a:gd name="T30" fmla="*/ 132 w 174"/>
              <a:gd name="T31" fmla="*/ 25 h 150"/>
              <a:gd name="T32" fmla="*/ 116 w 174"/>
              <a:gd name="T33" fmla="*/ 18 h 150"/>
              <a:gd name="T34" fmla="*/ 102 w 174"/>
              <a:gd name="T35" fmla="*/ 27 h 150"/>
              <a:gd name="T36" fmla="*/ 117 w 174"/>
              <a:gd name="T37" fmla="*/ 35 h 150"/>
              <a:gd name="T38" fmla="*/ 144 w 174"/>
              <a:gd name="T39" fmla="*/ 57 h 150"/>
              <a:gd name="T40" fmla="*/ 121 w 174"/>
              <a:gd name="T41" fmla="*/ 79 h 150"/>
              <a:gd name="T42" fmla="*/ 166 w 174"/>
              <a:gd name="T43" fmla="*/ 112 h 150"/>
              <a:gd name="T44" fmla="*/ 124 w 174"/>
              <a:gd name="T45" fmla="*/ 125 h 150"/>
              <a:gd name="T46" fmla="*/ 89 w 174"/>
              <a:gd name="T47" fmla="*/ 111 h 150"/>
              <a:gd name="T48" fmla="*/ 126 w 174"/>
              <a:gd name="T49" fmla="*/ 109 h 150"/>
              <a:gd name="T50" fmla="*/ 103 w 174"/>
              <a:gd name="T51" fmla="*/ 95 h 150"/>
              <a:gd name="T52" fmla="*/ 74 w 174"/>
              <a:gd name="T53" fmla="*/ 90 h 150"/>
              <a:gd name="T54" fmla="*/ 35 w 174"/>
              <a:gd name="T55" fmla="*/ 100 h 150"/>
              <a:gd name="T56" fmla="*/ 35 w 174"/>
              <a:gd name="T57" fmla="*/ 140 h 150"/>
              <a:gd name="T58" fmla="*/ 60 w 174"/>
              <a:gd name="T59" fmla="*/ 145 h 150"/>
              <a:gd name="T60" fmla="*/ 128 w 174"/>
              <a:gd name="T61" fmla="*/ 148 h 150"/>
              <a:gd name="T62" fmla="*/ 172 w 174"/>
              <a:gd name="T63" fmla="*/ 118 h 150"/>
              <a:gd name="T64" fmla="*/ 166 w 174"/>
              <a:gd name="T65" fmla="*/ 112 h 150"/>
              <a:gd name="T66" fmla="*/ 0 w 174"/>
              <a:gd name="T67" fmla="*/ 150 h 150"/>
              <a:gd name="T68" fmla="*/ 28 w 174"/>
              <a:gd name="T69" fmla="*/ 150 h 150"/>
              <a:gd name="T70" fmla="*/ 28 w 174"/>
              <a:gd name="T71" fmla="*/ 100 h 150"/>
              <a:gd name="T72" fmla="*/ 0 w 174"/>
              <a:gd name="T73" fmla="*/ 100 h 150"/>
              <a:gd name="T74" fmla="*/ 0 w 174"/>
              <a:gd name="T75"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4" h="150">
                <a:moveTo>
                  <a:pt x="121" y="79"/>
                </a:moveTo>
                <a:cubicBezTo>
                  <a:pt x="121" y="85"/>
                  <a:pt x="121" y="85"/>
                  <a:pt x="121" y="85"/>
                </a:cubicBezTo>
                <a:cubicBezTo>
                  <a:pt x="109" y="85"/>
                  <a:pt x="109" y="85"/>
                  <a:pt x="109" y="85"/>
                </a:cubicBezTo>
                <a:cubicBezTo>
                  <a:pt x="109" y="78"/>
                  <a:pt x="109" y="78"/>
                  <a:pt x="109" y="78"/>
                </a:cubicBezTo>
                <a:cubicBezTo>
                  <a:pt x="98" y="77"/>
                  <a:pt x="90" y="72"/>
                  <a:pt x="86" y="62"/>
                </a:cubicBezTo>
                <a:cubicBezTo>
                  <a:pt x="97" y="57"/>
                  <a:pt x="97" y="57"/>
                  <a:pt x="97" y="57"/>
                </a:cubicBezTo>
                <a:cubicBezTo>
                  <a:pt x="100" y="64"/>
                  <a:pt x="108" y="67"/>
                  <a:pt x="116" y="67"/>
                </a:cubicBezTo>
                <a:cubicBezTo>
                  <a:pt x="124" y="67"/>
                  <a:pt x="131" y="65"/>
                  <a:pt x="131" y="57"/>
                </a:cubicBezTo>
                <a:cubicBezTo>
                  <a:pt x="131" y="51"/>
                  <a:pt x="125" y="48"/>
                  <a:pt x="116" y="47"/>
                </a:cubicBezTo>
                <a:cubicBezTo>
                  <a:pt x="102" y="45"/>
                  <a:pt x="89" y="42"/>
                  <a:pt x="89" y="27"/>
                </a:cubicBezTo>
                <a:cubicBezTo>
                  <a:pt x="89" y="15"/>
                  <a:pt x="99" y="9"/>
                  <a:pt x="109" y="7"/>
                </a:cubicBezTo>
                <a:cubicBezTo>
                  <a:pt x="109" y="0"/>
                  <a:pt x="109" y="0"/>
                  <a:pt x="109" y="0"/>
                </a:cubicBezTo>
                <a:cubicBezTo>
                  <a:pt x="121" y="0"/>
                  <a:pt x="121" y="0"/>
                  <a:pt x="121" y="0"/>
                </a:cubicBezTo>
                <a:cubicBezTo>
                  <a:pt x="121" y="7"/>
                  <a:pt x="121" y="7"/>
                  <a:pt x="121" y="7"/>
                </a:cubicBezTo>
                <a:cubicBezTo>
                  <a:pt x="130" y="8"/>
                  <a:pt x="138" y="12"/>
                  <a:pt x="142" y="20"/>
                </a:cubicBezTo>
                <a:cubicBezTo>
                  <a:pt x="132" y="25"/>
                  <a:pt x="132" y="25"/>
                  <a:pt x="132" y="25"/>
                </a:cubicBezTo>
                <a:cubicBezTo>
                  <a:pt x="130" y="22"/>
                  <a:pt x="123" y="18"/>
                  <a:pt x="116" y="18"/>
                </a:cubicBezTo>
                <a:cubicBezTo>
                  <a:pt x="106" y="18"/>
                  <a:pt x="102" y="22"/>
                  <a:pt x="102" y="27"/>
                </a:cubicBezTo>
                <a:cubicBezTo>
                  <a:pt x="102" y="33"/>
                  <a:pt x="109" y="35"/>
                  <a:pt x="117" y="35"/>
                </a:cubicBezTo>
                <a:cubicBezTo>
                  <a:pt x="131" y="37"/>
                  <a:pt x="144" y="41"/>
                  <a:pt x="144" y="57"/>
                </a:cubicBezTo>
                <a:cubicBezTo>
                  <a:pt x="144" y="70"/>
                  <a:pt x="134" y="77"/>
                  <a:pt x="121" y="79"/>
                </a:cubicBezTo>
                <a:close/>
                <a:moveTo>
                  <a:pt x="166" y="112"/>
                </a:moveTo>
                <a:cubicBezTo>
                  <a:pt x="154" y="108"/>
                  <a:pt x="145" y="117"/>
                  <a:pt x="124" y="125"/>
                </a:cubicBezTo>
                <a:cubicBezTo>
                  <a:pt x="120" y="126"/>
                  <a:pt x="90" y="117"/>
                  <a:pt x="89" y="111"/>
                </a:cubicBezTo>
                <a:cubicBezTo>
                  <a:pt x="88" y="107"/>
                  <a:pt x="119" y="114"/>
                  <a:pt x="126" y="109"/>
                </a:cubicBezTo>
                <a:cubicBezTo>
                  <a:pt x="138" y="99"/>
                  <a:pt x="125" y="96"/>
                  <a:pt x="103" y="95"/>
                </a:cubicBezTo>
                <a:cubicBezTo>
                  <a:pt x="103" y="95"/>
                  <a:pt x="93" y="94"/>
                  <a:pt x="74" y="90"/>
                </a:cubicBezTo>
                <a:cubicBezTo>
                  <a:pt x="64" y="87"/>
                  <a:pt x="35" y="100"/>
                  <a:pt x="35" y="100"/>
                </a:cubicBezTo>
                <a:cubicBezTo>
                  <a:pt x="35" y="140"/>
                  <a:pt x="35" y="140"/>
                  <a:pt x="35" y="140"/>
                </a:cubicBezTo>
                <a:cubicBezTo>
                  <a:pt x="35" y="140"/>
                  <a:pt x="54" y="143"/>
                  <a:pt x="60" y="145"/>
                </a:cubicBezTo>
                <a:cubicBezTo>
                  <a:pt x="71" y="147"/>
                  <a:pt x="121" y="149"/>
                  <a:pt x="128" y="148"/>
                </a:cubicBezTo>
                <a:cubicBezTo>
                  <a:pt x="135" y="147"/>
                  <a:pt x="170" y="119"/>
                  <a:pt x="172" y="118"/>
                </a:cubicBezTo>
                <a:cubicBezTo>
                  <a:pt x="174" y="116"/>
                  <a:pt x="174" y="114"/>
                  <a:pt x="166" y="112"/>
                </a:cubicBezTo>
                <a:close/>
                <a:moveTo>
                  <a:pt x="0" y="150"/>
                </a:moveTo>
                <a:cubicBezTo>
                  <a:pt x="28" y="150"/>
                  <a:pt x="28" y="150"/>
                  <a:pt x="28" y="150"/>
                </a:cubicBezTo>
                <a:cubicBezTo>
                  <a:pt x="28" y="100"/>
                  <a:pt x="28" y="100"/>
                  <a:pt x="28" y="100"/>
                </a:cubicBezTo>
                <a:cubicBezTo>
                  <a:pt x="0" y="100"/>
                  <a:pt x="0" y="100"/>
                  <a:pt x="0" y="100"/>
                </a:cubicBezTo>
                <a:lnTo>
                  <a:pt x="0" y="1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2" name="Icon_05">
            <a:extLst>
              <a:ext uri="{FF2B5EF4-FFF2-40B4-BE49-F238E27FC236}">
                <a16:creationId xmlns:a16="http://schemas.microsoft.com/office/drawing/2014/main" id="{F4E85395-1C44-4CAC-9D2C-F931D966E60E}"/>
              </a:ext>
            </a:extLst>
          </p:cNvPr>
          <p:cNvSpPr>
            <a:spLocks noEditPoints="1"/>
          </p:cNvSpPr>
          <p:nvPr/>
        </p:nvSpPr>
        <p:spPr bwMode="auto">
          <a:xfrm>
            <a:off x="4844449" y="3451915"/>
            <a:ext cx="285629" cy="372044"/>
          </a:xfrm>
          <a:custGeom>
            <a:avLst/>
            <a:gdLst>
              <a:gd name="T0" fmla="*/ 51 w 111"/>
              <a:gd name="T1" fmla="*/ 79 h 160"/>
              <a:gd name="T2" fmla="*/ 60 w 111"/>
              <a:gd name="T3" fmla="*/ 79 h 160"/>
              <a:gd name="T4" fmla="*/ 60 w 111"/>
              <a:gd name="T5" fmla="*/ 127 h 160"/>
              <a:gd name="T6" fmla="*/ 51 w 111"/>
              <a:gd name="T7" fmla="*/ 127 h 160"/>
              <a:gd name="T8" fmla="*/ 51 w 111"/>
              <a:gd name="T9" fmla="*/ 79 h 160"/>
              <a:gd name="T10" fmla="*/ 55 w 111"/>
              <a:gd name="T11" fmla="*/ 0 h 160"/>
              <a:gd name="T12" fmla="*/ 0 w 111"/>
              <a:gd name="T13" fmla="*/ 56 h 160"/>
              <a:gd name="T14" fmla="*/ 11 w 111"/>
              <a:gd name="T15" fmla="*/ 90 h 160"/>
              <a:gd name="T16" fmla="*/ 24 w 111"/>
              <a:gd name="T17" fmla="*/ 116 h 160"/>
              <a:gd name="T18" fmla="*/ 35 w 111"/>
              <a:gd name="T19" fmla="*/ 127 h 160"/>
              <a:gd name="T20" fmla="*/ 42 w 111"/>
              <a:gd name="T21" fmla="*/ 127 h 160"/>
              <a:gd name="T22" fmla="*/ 42 w 111"/>
              <a:gd name="T23" fmla="*/ 79 h 160"/>
              <a:gd name="T24" fmla="*/ 34 w 111"/>
              <a:gd name="T25" fmla="*/ 79 h 160"/>
              <a:gd name="T26" fmla="*/ 17 w 111"/>
              <a:gd name="T27" fmla="*/ 63 h 160"/>
              <a:gd name="T28" fmla="*/ 34 w 111"/>
              <a:gd name="T29" fmla="*/ 47 h 160"/>
              <a:gd name="T30" fmla="*/ 50 w 111"/>
              <a:gd name="T31" fmla="*/ 63 h 160"/>
              <a:gd name="T32" fmla="*/ 48 w 111"/>
              <a:gd name="T33" fmla="*/ 70 h 160"/>
              <a:gd name="T34" fmla="*/ 63 w 111"/>
              <a:gd name="T35" fmla="*/ 70 h 160"/>
              <a:gd name="T36" fmla="*/ 61 w 111"/>
              <a:gd name="T37" fmla="*/ 63 h 160"/>
              <a:gd name="T38" fmla="*/ 77 w 111"/>
              <a:gd name="T39" fmla="*/ 47 h 160"/>
              <a:gd name="T40" fmla="*/ 93 w 111"/>
              <a:gd name="T41" fmla="*/ 63 h 160"/>
              <a:gd name="T42" fmla="*/ 77 w 111"/>
              <a:gd name="T43" fmla="*/ 79 h 160"/>
              <a:gd name="T44" fmla="*/ 69 w 111"/>
              <a:gd name="T45" fmla="*/ 79 h 160"/>
              <a:gd name="T46" fmla="*/ 69 w 111"/>
              <a:gd name="T47" fmla="*/ 127 h 160"/>
              <a:gd name="T48" fmla="*/ 75 w 111"/>
              <a:gd name="T49" fmla="*/ 127 h 160"/>
              <a:gd name="T50" fmla="*/ 86 w 111"/>
              <a:gd name="T51" fmla="*/ 116 h 160"/>
              <a:gd name="T52" fmla="*/ 99 w 111"/>
              <a:gd name="T53" fmla="*/ 90 h 160"/>
              <a:gd name="T54" fmla="*/ 111 w 111"/>
              <a:gd name="T55" fmla="*/ 56 h 160"/>
              <a:gd name="T56" fmla="*/ 55 w 111"/>
              <a:gd name="T57" fmla="*/ 0 h 160"/>
              <a:gd name="T58" fmla="*/ 26 w 111"/>
              <a:gd name="T59" fmla="*/ 63 h 160"/>
              <a:gd name="T60" fmla="*/ 34 w 111"/>
              <a:gd name="T61" fmla="*/ 70 h 160"/>
              <a:gd name="T62" fmla="*/ 41 w 111"/>
              <a:gd name="T63" fmla="*/ 63 h 160"/>
              <a:gd name="T64" fmla="*/ 34 w 111"/>
              <a:gd name="T65" fmla="*/ 55 h 160"/>
              <a:gd name="T66" fmla="*/ 26 w 111"/>
              <a:gd name="T67" fmla="*/ 63 h 160"/>
              <a:gd name="T68" fmla="*/ 85 w 111"/>
              <a:gd name="T69" fmla="*/ 63 h 160"/>
              <a:gd name="T70" fmla="*/ 77 w 111"/>
              <a:gd name="T71" fmla="*/ 55 h 160"/>
              <a:gd name="T72" fmla="*/ 69 w 111"/>
              <a:gd name="T73" fmla="*/ 63 h 160"/>
              <a:gd name="T74" fmla="*/ 77 w 111"/>
              <a:gd name="T75" fmla="*/ 70 h 160"/>
              <a:gd name="T76" fmla="*/ 85 w 111"/>
              <a:gd name="T77" fmla="*/ 63 h 160"/>
              <a:gd name="T78" fmla="*/ 81 w 111"/>
              <a:gd name="T79" fmla="*/ 140 h 160"/>
              <a:gd name="T80" fmla="*/ 77 w 111"/>
              <a:gd name="T81" fmla="*/ 136 h 160"/>
              <a:gd name="T82" fmla="*/ 34 w 111"/>
              <a:gd name="T83" fmla="*/ 136 h 160"/>
              <a:gd name="T84" fmla="*/ 29 w 111"/>
              <a:gd name="T85" fmla="*/ 140 h 160"/>
              <a:gd name="T86" fmla="*/ 34 w 111"/>
              <a:gd name="T87" fmla="*/ 144 h 160"/>
              <a:gd name="T88" fmla="*/ 77 w 111"/>
              <a:gd name="T89" fmla="*/ 144 h 160"/>
              <a:gd name="T90" fmla="*/ 81 w 111"/>
              <a:gd name="T91" fmla="*/ 140 h 160"/>
              <a:gd name="T92" fmla="*/ 76 w 111"/>
              <a:gd name="T93" fmla="*/ 156 h 160"/>
              <a:gd name="T94" fmla="*/ 72 w 111"/>
              <a:gd name="T95" fmla="*/ 152 h 160"/>
              <a:gd name="T96" fmla="*/ 39 w 111"/>
              <a:gd name="T97" fmla="*/ 152 h 160"/>
              <a:gd name="T98" fmla="*/ 35 w 111"/>
              <a:gd name="T99" fmla="*/ 156 h 160"/>
              <a:gd name="T100" fmla="*/ 39 w 111"/>
              <a:gd name="T101" fmla="*/ 160 h 160"/>
              <a:gd name="T102" fmla="*/ 72 w 111"/>
              <a:gd name="T103" fmla="*/ 160 h 160"/>
              <a:gd name="T104" fmla="*/ 76 w 111"/>
              <a:gd name="T105" fmla="*/ 15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1" h="160">
                <a:moveTo>
                  <a:pt x="51" y="79"/>
                </a:moveTo>
                <a:cubicBezTo>
                  <a:pt x="60" y="79"/>
                  <a:pt x="60" y="79"/>
                  <a:pt x="60" y="79"/>
                </a:cubicBezTo>
                <a:cubicBezTo>
                  <a:pt x="60" y="127"/>
                  <a:pt x="60" y="127"/>
                  <a:pt x="60" y="127"/>
                </a:cubicBezTo>
                <a:cubicBezTo>
                  <a:pt x="51" y="127"/>
                  <a:pt x="51" y="127"/>
                  <a:pt x="51" y="127"/>
                </a:cubicBezTo>
                <a:lnTo>
                  <a:pt x="51" y="79"/>
                </a:lnTo>
                <a:close/>
                <a:moveTo>
                  <a:pt x="55" y="0"/>
                </a:moveTo>
                <a:cubicBezTo>
                  <a:pt x="25" y="1"/>
                  <a:pt x="0" y="26"/>
                  <a:pt x="0" y="56"/>
                </a:cubicBezTo>
                <a:cubicBezTo>
                  <a:pt x="0" y="69"/>
                  <a:pt x="4" y="80"/>
                  <a:pt x="11" y="90"/>
                </a:cubicBezTo>
                <a:cubicBezTo>
                  <a:pt x="21" y="103"/>
                  <a:pt x="24" y="109"/>
                  <a:pt x="24" y="116"/>
                </a:cubicBezTo>
                <a:cubicBezTo>
                  <a:pt x="24" y="122"/>
                  <a:pt x="29" y="127"/>
                  <a:pt x="35" y="127"/>
                </a:cubicBezTo>
                <a:cubicBezTo>
                  <a:pt x="42" y="127"/>
                  <a:pt x="42" y="127"/>
                  <a:pt x="42" y="127"/>
                </a:cubicBezTo>
                <a:cubicBezTo>
                  <a:pt x="42" y="79"/>
                  <a:pt x="42" y="79"/>
                  <a:pt x="42" y="79"/>
                </a:cubicBezTo>
                <a:cubicBezTo>
                  <a:pt x="34" y="79"/>
                  <a:pt x="34" y="79"/>
                  <a:pt x="34" y="79"/>
                </a:cubicBezTo>
                <a:cubicBezTo>
                  <a:pt x="25" y="79"/>
                  <a:pt x="17" y="72"/>
                  <a:pt x="17" y="63"/>
                </a:cubicBezTo>
                <a:cubicBezTo>
                  <a:pt x="17" y="54"/>
                  <a:pt x="25" y="47"/>
                  <a:pt x="34" y="47"/>
                </a:cubicBezTo>
                <a:cubicBezTo>
                  <a:pt x="43" y="47"/>
                  <a:pt x="50" y="54"/>
                  <a:pt x="50" y="63"/>
                </a:cubicBezTo>
                <a:cubicBezTo>
                  <a:pt x="50" y="65"/>
                  <a:pt x="49" y="68"/>
                  <a:pt x="48" y="70"/>
                </a:cubicBezTo>
                <a:cubicBezTo>
                  <a:pt x="63" y="70"/>
                  <a:pt x="63" y="70"/>
                  <a:pt x="63" y="70"/>
                </a:cubicBezTo>
                <a:cubicBezTo>
                  <a:pt x="62" y="68"/>
                  <a:pt x="61" y="65"/>
                  <a:pt x="61" y="63"/>
                </a:cubicBezTo>
                <a:cubicBezTo>
                  <a:pt x="61" y="54"/>
                  <a:pt x="68" y="47"/>
                  <a:pt x="77" y="47"/>
                </a:cubicBezTo>
                <a:cubicBezTo>
                  <a:pt x="86" y="47"/>
                  <a:pt x="93" y="54"/>
                  <a:pt x="93" y="63"/>
                </a:cubicBezTo>
                <a:cubicBezTo>
                  <a:pt x="93" y="72"/>
                  <a:pt x="86" y="79"/>
                  <a:pt x="77" y="79"/>
                </a:cubicBezTo>
                <a:cubicBezTo>
                  <a:pt x="69" y="79"/>
                  <a:pt x="69" y="79"/>
                  <a:pt x="69" y="79"/>
                </a:cubicBezTo>
                <a:cubicBezTo>
                  <a:pt x="69" y="127"/>
                  <a:pt x="69" y="127"/>
                  <a:pt x="69" y="127"/>
                </a:cubicBezTo>
                <a:cubicBezTo>
                  <a:pt x="75" y="127"/>
                  <a:pt x="75" y="127"/>
                  <a:pt x="75" y="127"/>
                </a:cubicBezTo>
                <a:cubicBezTo>
                  <a:pt x="81" y="127"/>
                  <a:pt x="86" y="122"/>
                  <a:pt x="86" y="116"/>
                </a:cubicBezTo>
                <a:cubicBezTo>
                  <a:pt x="87" y="109"/>
                  <a:pt x="89" y="103"/>
                  <a:pt x="99" y="90"/>
                </a:cubicBezTo>
                <a:cubicBezTo>
                  <a:pt x="106" y="80"/>
                  <a:pt x="111" y="69"/>
                  <a:pt x="111" y="56"/>
                </a:cubicBezTo>
                <a:cubicBezTo>
                  <a:pt x="111" y="26"/>
                  <a:pt x="86" y="1"/>
                  <a:pt x="55" y="0"/>
                </a:cubicBezTo>
                <a:close/>
                <a:moveTo>
                  <a:pt x="26" y="63"/>
                </a:moveTo>
                <a:cubicBezTo>
                  <a:pt x="26" y="67"/>
                  <a:pt x="30" y="70"/>
                  <a:pt x="34" y="70"/>
                </a:cubicBezTo>
                <a:cubicBezTo>
                  <a:pt x="38" y="70"/>
                  <a:pt x="41" y="67"/>
                  <a:pt x="41" y="63"/>
                </a:cubicBezTo>
                <a:cubicBezTo>
                  <a:pt x="41" y="59"/>
                  <a:pt x="38" y="55"/>
                  <a:pt x="34" y="55"/>
                </a:cubicBezTo>
                <a:cubicBezTo>
                  <a:pt x="30" y="55"/>
                  <a:pt x="26" y="59"/>
                  <a:pt x="26" y="63"/>
                </a:cubicBezTo>
                <a:close/>
                <a:moveTo>
                  <a:pt x="85" y="63"/>
                </a:moveTo>
                <a:cubicBezTo>
                  <a:pt x="85" y="59"/>
                  <a:pt x="81" y="55"/>
                  <a:pt x="77" y="55"/>
                </a:cubicBezTo>
                <a:cubicBezTo>
                  <a:pt x="73" y="55"/>
                  <a:pt x="69" y="59"/>
                  <a:pt x="69" y="63"/>
                </a:cubicBezTo>
                <a:cubicBezTo>
                  <a:pt x="69" y="67"/>
                  <a:pt x="73" y="70"/>
                  <a:pt x="77" y="70"/>
                </a:cubicBezTo>
                <a:cubicBezTo>
                  <a:pt x="81" y="70"/>
                  <a:pt x="85" y="67"/>
                  <a:pt x="85" y="63"/>
                </a:cubicBezTo>
                <a:close/>
                <a:moveTo>
                  <a:pt x="81" y="140"/>
                </a:moveTo>
                <a:cubicBezTo>
                  <a:pt x="81" y="138"/>
                  <a:pt x="79" y="136"/>
                  <a:pt x="77" y="136"/>
                </a:cubicBezTo>
                <a:cubicBezTo>
                  <a:pt x="34" y="136"/>
                  <a:pt x="34" y="136"/>
                  <a:pt x="34" y="136"/>
                </a:cubicBezTo>
                <a:cubicBezTo>
                  <a:pt x="31" y="136"/>
                  <a:pt x="29" y="138"/>
                  <a:pt x="29" y="140"/>
                </a:cubicBezTo>
                <a:cubicBezTo>
                  <a:pt x="29" y="143"/>
                  <a:pt x="31" y="144"/>
                  <a:pt x="34" y="144"/>
                </a:cubicBezTo>
                <a:cubicBezTo>
                  <a:pt x="77" y="144"/>
                  <a:pt x="77" y="144"/>
                  <a:pt x="77" y="144"/>
                </a:cubicBezTo>
                <a:cubicBezTo>
                  <a:pt x="79" y="144"/>
                  <a:pt x="81" y="143"/>
                  <a:pt x="81" y="140"/>
                </a:cubicBezTo>
                <a:close/>
                <a:moveTo>
                  <a:pt x="76" y="156"/>
                </a:moveTo>
                <a:cubicBezTo>
                  <a:pt x="76" y="154"/>
                  <a:pt x="74" y="152"/>
                  <a:pt x="72" y="152"/>
                </a:cubicBezTo>
                <a:cubicBezTo>
                  <a:pt x="39" y="152"/>
                  <a:pt x="39" y="152"/>
                  <a:pt x="39" y="152"/>
                </a:cubicBezTo>
                <a:cubicBezTo>
                  <a:pt x="37" y="152"/>
                  <a:pt x="35" y="154"/>
                  <a:pt x="35" y="156"/>
                </a:cubicBezTo>
                <a:cubicBezTo>
                  <a:pt x="35" y="158"/>
                  <a:pt x="37" y="160"/>
                  <a:pt x="39" y="160"/>
                </a:cubicBezTo>
                <a:cubicBezTo>
                  <a:pt x="72" y="160"/>
                  <a:pt x="72" y="160"/>
                  <a:pt x="72" y="160"/>
                </a:cubicBezTo>
                <a:cubicBezTo>
                  <a:pt x="74" y="160"/>
                  <a:pt x="76" y="158"/>
                  <a:pt x="76" y="1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dirty="0"/>
          </a:p>
        </p:txBody>
      </p:sp>
      <p:pic>
        <p:nvPicPr>
          <p:cNvPr id="13" name="Gráfico 12" descr="Rede social">
            <a:extLst>
              <a:ext uri="{FF2B5EF4-FFF2-40B4-BE49-F238E27FC236}">
                <a16:creationId xmlns:a16="http://schemas.microsoft.com/office/drawing/2014/main" id="{A4E4DEE7-B7CA-43C5-804B-696D1D2709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7804" y="2973046"/>
            <a:ext cx="586310" cy="586310"/>
          </a:xfrm>
          <a:prstGeom prst="rect">
            <a:avLst/>
          </a:prstGeom>
        </p:spPr>
      </p:pic>
      <p:pic>
        <p:nvPicPr>
          <p:cNvPr id="17" name="Gráfico 16" descr="Apresentação com gráfico de pizza">
            <a:extLst>
              <a:ext uri="{FF2B5EF4-FFF2-40B4-BE49-F238E27FC236}">
                <a16:creationId xmlns:a16="http://schemas.microsoft.com/office/drawing/2014/main" id="{58003789-6ABB-4AD4-AACE-7FB1AC5A34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09183" y="2296004"/>
            <a:ext cx="580820" cy="580820"/>
          </a:xfrm>
          <a:prstGeom prst="rect">
            <a:avLst/>
          </a:prstGeom>
        </p:spPr>
      </p:pic>
      <p:pic>
        <p:nvPicPr>
          <p:cNvPr id="21" name="Gráfico 20" descr="Lista de verificação">
            <a:extLst>
              <a:ext uri="{FF2B5EF4-FFF2-40B4-BE49-F238E27FC236}">
                <a16:creationId xmlns:a16="http://schemas.microsoft.com/office/drawing/2014/main" id="{DEBD6206-6CE8-4F52-98CB-064E1EB690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34545" y="1583578"/>
            <a:ext cx="549568" cy="549568"/>
          </a:xfrm>
          <a:prstGeom prst="rect">
            <a:avLst/>
          </a:prstGeom>
        </p:spPr>
      </p:pic>
      <p:pic>
        <p:nvPicPr>
          <p:cNvPr id="25" name="Gráfico 24" descr="Peças de quebra-cabeças">
            <a:extLst>
              <a:ext uri="{FF2B5EF4-FFF2-40B4-BE49-F238E27FC236}">
                <a16:creationId xmlns:a16="http://schemas.microsoft.com/office/drawing/2014/main" id="{12B21A7A-C240-47A2-806B-B951DB30C64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90826" y="819402"/>
            <a:ext cx="575686" cy="575686"/>
          </a:xfrm>
          <a:prstGeom prst="rect">
            <a:avLst/>
          </a:prstGeom>
        </p:spPr>
      </p:pic>
      <p:pic>
        <p:nvPicPr>
          <p:cNvPr id="29" name="Gráfico 28" descr="Mão averta com uma planta">
            <a:extLst>
              <a:ext uri="{FF2B5EF4-FFF2-40B4-BE49-F238E27FC236}">
                <a16:creationId xmlns:a16="http://schemas.microsoft.com/office/drawing/2014/main" id="{1DABB8C4-4A11-4788-8015-0C5F68BE937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599967" y="585484"/>
            <a:ext cx="536687" cy="536687"/>
          </a:xfrm>
          <a:prstGeom prst="rect">
            <a:avLst/>
          </a:prstGeom>
        </p:spPr>
      </p:pic>
      <p:sp>
        <p:nvSpPr>
          <p:cNvPr id="210" name="CaixaDeTexto 209">
            <a:extLst>
              <a:ext uri="{FF2B5EF4-FFF2-40B4-BE49-F238E27FC236}">
                <a16:creationId xmlns:a16="http://schemas.microsoft.com/office/drawing/2014/main" id="{953E1CAE-39D4-4095-9EAC-B66F7FE68ED5}"/>
              </a:ext>
            </a:extLst>
          </p:cNvPr>
          <p:cNvSpPr txBox="1"/>
          <p:nvPr/>
        </p:nvSpPr>
        <p:spPr>
          <a:xfrm>
            <a:off x="3821617" y="2184272"/>
            <a:ext cx="1576843" cy="611706"/>
          </a:xfrm>
          <a:prstGeom prst="rect">
            <a:avLst/>
          </a:prstGeom>
          <a:noFill/>
        </p:spPr>
        <p:txBody>
          <a:bodyPr wrap="square">
            <a:spAutoFit/>
          </a:bodyPr>
          <a:lstStyle/>
          <a:p>
            <a:pPr algn="ctr"/>
            <a:r>
              <a:rPr lang="pt-BR" sz="1125" dirty="0">
                <a:latin typeface="Arial" panose="020B0604020202020204" pitchFamily="34" charset="0"/>
              </a:rPr>
              <a:t>XIII - </a:t>
            </a:r>
            <a:r>
              <a:rPr lang="pt-BR" sz="1125" b="1" dirty="0">
                <a:latin typeface="Arial" panose="020B0604020202020204" pitchFamily="34" charset="0"/>
              </a:rPr>
              <a:t>POSICIONAMENTO CONCLUSIVO </a:t>
            </a:r>
            <a:endParaRPr lang="pt-BR" sz="1125" dirty="0"/>
          </a:p>
        </p:txBody>
      </p:sp>
      <p:pic>
        <p:nvPicPr>
          <p:cNvPr id="70" name="Gráfico 69" descr="Aperto de mãos">
            <a:extLst>
              <a:ext uri="{FF2B5EF4-FFF2-40B4-BE49-F238E27FC236}">
                <a16:creationId xmlns:a16="http://schemas.microsoft.com/office/drawing/2014/main" id="{453ECF79-069F-4822-8137-FECD44BE288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222739" y="1600778"/>
            <a:ext cx="685800" cy="685800"/>
          </a:xfrm>
          <a:prstGeom prst="rect">
            <a:avLst/>
          </a:prstGeom>
        </p:spPr>
      </p:pic>
    </p:spTree>
    <p:extLst>
      <p:ext uri="{BB962C8B-B14F-4D97-AF65-F5344CB8AC3E}">
        <p14:creationId xmlns:p14="http://schemas.microsoft.com/office/powerpoint/2010/main" val="376528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par>
                                <p:cTn id="10" presetID="53" presetClass="entr" presetSubtype="16" fill="hold" nodeType="with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p:cTn id="12" dur="500" fill="hold"/>
                                        <p:tgtEl>
                                          <p:spTgt spid="55"/>
                                        </p:tgtEl>
                                        <p:attrNameLst>
                                          <p:attrName>ppt_w</p:attrName>
                                        </p:attrNameLst>
                                      </p:cBhvr>
                                      <p:tavLst>
                                        <p:tav tm="0">
                                          <p:val>
                                            <p:fltVal val="0"/>
                                          </p:val>
                                        </p:tav>
                                        <p:tav tm="100000">
                                          <p:val>
                                            <p:strVal val="#ppt_w"/>
                                          </p:val>
                                        </p:tav>
                                      </p:tavLst>
                                    </p:anim>
                                    <p:anim calcmode="lin" valueType="num">
                                      <p:cBhvr>
                                        <p:cTn id="13" dur="500" fill="hold"/>
                                        <p:tgtEl>
                                          <p:spTgt spid="55"/>
                                        </p:tgtEl>
                                        <p:attrNameLst>
                                          <p:attrName>ppt_h</p:attrName>
                                        </p:attrNameLst>
                                      </p:cBhvr>
                                      <p:tavLst>
                                        <p:tav tm="0">
                                          <p:val>
                                            <p:fltVal val="0"/>
                                          </p:val>
                                        </p:tav>
                                        <p:tav tm="100000">
                                          <p:val>
                                            <p:strVal val="#ppt_h"/>
                                          </p:val>
                                        </p:tav>
                                      </p:tavLst>
                                    </p:anim>
                                    <p:animEffect transition="in" filter="fade">
                                      <p:cBhvr>
                                        <p:cTn id="14" dur="500"/>
                                        <p:tgtEl>
                                          <p:spTgt spid="55"/>
                                        </p:tgtEl>
                                      </p:cBhvr>
                                    </p:animEffect>
                                  </p:childTnLst>
                                </p:cTn>
                              </p:par>
                              <p:par>
                                <p:cTn id="15" presetID="53" presetClass="entr" presetSubtype="16"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p:cTn id="17" dur="500" fill="hold"/>
                                        <p:tgtEl>
                                          <p:spTgt spid="56"/>
                                        </p:tgtEl>
                                        <p:attrNameLst>
                                          <p:attrName>ppt_w</p:attrName>
                                        </p:attrNameLst>
                                      </p:cBhvr>
                                      <p:tavLst>
                                        <p:tav tm="0">
                                          <p:val>
                                            <p:fltVal val="0"/>
                                          </p:val>
                                        </p:tav>
                                        <p:tav tm="100000">
                                          <p:val>
                                            <p:strVal val="#ppt_w"/>
                                          </p:val>
                                        </p:tav>
                                      </p:tavLst>
                                    </p:anim>
                                    <p:anim calcmode="lin" valueType="num">
                                      <p:cBhvr>
                                        <p:cTn id="18" dur="500" fill="hold"/>
                                        <p:tgtEl>
                                          <p:spTgt spid="56"/>
                                        </p:tgtEl>
                                        <p:attrNameLst>
                                          <p:attrName>ppt_h</p:attrName>
                                        </p:attrNameLst>
                                      </p:cBhvr>
                                      <p:tavLst>
                                        <p:tav tm="0">
                                          <p:val>
                                            <p:fltVal val="0"/>
                                          </p:val>
                                        </p:tav>
                                        <p:tav tm="100000">
                                          <p:val>
                                            <p:strVal val="#ppt_h"/>
                                          </p:val>
                                        </p:tav>
                                      </p:tavLst>
                                    </p:anim>
                                    <p:animEffect transition="in" filter="fade">
                                      <p:cBhvr>
                                        <p:cTn id="19" dur="500"/>
                                        <p:tgtEl>
                                          <p:spTgt spid="56"/>
                                        </p:tgtEl>
                                      </p:cBhvr>
                                    </p:animEffect>
                                  </p:childTnLst>
                                </p:cTn>
                              </p:par>
                              <p:par>
                                <p:cTn id="20" presetID="53" presetClass="entr" presetSubtype="16"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 calcmode="lin" valueType="num">
                                      <p:cBhvr>
                                        <p:cTn id="22" dur="500" fill="hold"/>
                                        <p:tgtEl>
                                          <p:spTgt spid="57"/>
                                        </p:tgtEl>
                                        <p:attrNameLst>
                                          <p:attrName>ppt_w</p:attrName>
                                        </p:attrNameLst>
                                      </p:cBhvr>
                                      <p:tavLst>
                                        <p:tav tm="0">
                                          <p:val>
                                            <p:fltVal val="0"/>
                                          </p:val>
                                        </p:tav>
                                        <p:tav tm="100000">
                                          <p:val>
                                            <p:strVal val="#ppt_w"/>
                                          </p:val>
                                        </p:tav>
                                      </p:tavLst>
                                    </p:anim>
                                    <p:anim calcmode="lin" valueType="num">
                                      <p:cBhvr>
                                        <p:cTn id="23" dur="500" fill="hold"/>
                                        <p:tgtEl>
                                          <p:spTgt spid="57"/>
                                        </p:tgtEl>
                                        <p:attrNameLst>
                                          <p:attrName>ppt_h</p:attrName>
                                        </p:attrNameLst>
                                      </p:cBhvr>
                                      <p:tavLst>
                                        <p:tav tm="0">
                                          <p:val>
                                            <p:fltVal val="0"/>
                                          </p:val>
                                        </p:tav>
                                        <p:tav tm="100000">
                                          <p:val>
                                            <p:strVal val="#ppt_h"/>
                                          </p:val>
                                        </p:tav>
                                      </p:tavLst>
                                    </p:anim>
                                    <p:animEffect transition="in" filter="fade">
                                      <p:cBhvr>
                                        <p:cTn id="24" dur="500"/>
                                        <p:tgtEl>
                                          <p:spTgt spid="57"/>
                                        </p:tgtEl>
                                      </p:cBhvr>
                                    </p:animEffect>
                                  </p:childTnLst>
                                </p:cTn>
                              </p:par>
                              <p:par>
                                <p:cTn id="25" presetID="53" presetClass="entr" presetSubtype="16" fill="hold" nodeType="withEffect">
                                  <p:stCondLst>
                                    <p:cond delay="0"/>
                                  </p:stCondLst>
                                  <p:childTnLst>
                                    <p:set>
                                      <p:cBhvr>
                                        <p:cTn id="26" dur="1" fill="hold">
                                          <p:stCondLst>
                                            <p:cond delay="0"/>
                                          </p:stCondLst>
                                        </p:cTn>
                                        <p:tgtEl>
                                          <p:spTgt spid="58"/>
                                        </p:tgtEl>
                                        <p:attrNameLst>
                                          <p:attrName>style.visibility</p:attrName>
                                        </p:attrNameLst>
                                      </p:cBhvr>
                                      <p:to>
                                        <p:strVal val="visible"/>
                                      </p:to>
                                    </p:set>
                                    <p:anim calcmode="lin" valueType="num">
                                      <p:cBhvr>
                                        <p:cTn id="27" dur="500" fill="hold"/>
                                        <p:tgtEl>
                                          <p:spTgt spid="58"/>
                                        </p:tgtEl>
                                        <p:attrNameLst>
                                          <p:attrName>ppt_w</p:attrName>
                                        </p:attrNameLst>
                                      </p:cBhvr>
                                      <p:tavLst>
                                        <p:tav tm="0">
                                          <p:val>
                                            <p:fltVal val="0"/>
                                          </p:val>
                                        </p:tav>
                                        <p:tav tm="100000">
                                          <p:val>
                                            <p:strVal val="#ppt_w"/>
                                          </p:val>
                                        </p:tav>
                                      </p:tavLst>
                                    </p:anim>
                                    <p:anim calcmode="lin" valueType="num">
                                      <p:cBhvr>
                                        <p:cTn id="28" dur="500" fill="hold"/>
                                        <p:tgtEl>
                                          <p:spTgt spid="58"/>
                                        </p:tgtEl>
                                        <p:attrNameLst>
                                          <p:attrName>ppt_h</p:attrName>
                                        </p:attrNameLst>
                                      </p:cBhvr>
                                      <p:tavLst>
                                        <p:tav tm="0">
                                          <p:val>
                                            <p:fltVal val="0"/>
                                          </p:val>
                                        </p:tav>
                                        <p:tav tm="100000">
                                          <p:val>
                                            <p:strVal val="#ppt_h"/>
                                          </p:val>
                                        </p:tav>
                                      </p:tavLst>
                                    </p:anim>
                                    <p:animEffect transition="in" filter="fade">
                                      <p:cBhvr>
                                        <p:cTn id="29" dur="500"/>
                                        <p:tgtEl>
                                          <p:spTgt spid="58"/>
                                        </p:tgtEl>
                                      </p:cBhvr>
                                    </p:animEffect>
                                  </p:childTnLst>
                                </p:cTn>
                              </p:par>
                              <p:par>
                                <p:cTn id="30" presetID="53" presetClass="entr" presetSubtype="16" fill="hold" nodeType="withEffect">
                                  <p:stCondLst>
                                    <p:cond delay="0"/>
                                  </p:stCondLst>
                                  <p:childTnLst>
                                    <p:set>
                                      <p:cBhvr>
                                        <p:cTn id="31" dur="1" fill="hold">
                                          <p:stCondLst>
                                            <p:cond delay="0"/>
                                          </p:stCondLst>
                                        </p:cTn>
                                        <p:tgtEl>
                                          <p:spTgt spid="59"/>
                                        </p:tgtEl>
                                        <p:attrNameLst>
                                          <p:attrName>style.visibility</p:attrName>
                                        </p:attrNameLst>
                                      </p:cBhvr>
                                      <p:to>
                                        <p:strVal val="visible"/>
                                      </p:to>
                                    </p:set>
                                    <p:anim calcmode="lin" valueType="num">
                                      <p:cBhvr>
                                        <p:cTn id="32" dur="500" fill="hold"/>
                                        <p:tgtEl>
                                          <p:spTgt spid="59"/>
                                        </p:tgtEl>
                                        <p:attrNameLst>
                                          <p:attrName>ppt_w</p:attrName>
                                        </p:attrNameLst>
                                      </p:cBhvr>
                                      <p:tavLst>
                                        <p:tav tm="0">
                                          <p:val>
                                            <p:fltVal val="0"/>
                                          </p:val>
                                        </p:tav>
                                        <p:tav tm="100000">
                                          <p:val>
                                            <p:strVal val="#ppt_w"/>
                                          </p:val>
                                        </p:tav>
                                      </p:tavLst>
                                    </p:anim>
                                    <p:anim calcmode="lin" valueType="num">
                                      <p:cBhvr>
                                        <p:cTn id="33" dur="500" fill="hold"/>
                                        <p:tgtEl>
                                          <p:spTgt spid="59"/>
                                        </p:tgtEl>
                                        <p:attrNameLst>
                                          <p:attrName>ppt_h</p:attrName>
                                        </p:attrNameLst>
                                      </p:cBhvr>
                                      <p:tavLst>
                                        <p:tav tm="0">
                                          <p:val>
                                            <p:fltVal val="0"/>
                                          </p:val>
                                        </p:tav>
                                        <p:tav tm="100000">
                                          <p:val>
                                            <p:strVal val="#ppt_h"/>
                                          </p:val>
                                        </p:tav>
                                      </p:tavLst>
                                    </p:anim>
                                    <p:animEffect transition="in" filter="fade">
                                      <p:cBhvr>
                                        <p:cTn id="34" dur="500"/>
                                        <p:tgtEl>
                                          <p:spTgt spid="59"/>
                                        </p:tgtEl>
                                      </p:cBhvr>
                                    </p:animEffect>
                                  </p:childTnLst>
                                </p:cTn>
                              </p:par>
                              <p:par>
                                <p:cTn id="35" presetID="53" presetClass="entr" presetSubtype="16" fill="hold" nodeType="withEffect">
                                  <p:stCondLst>
                                    <p:cond delay="0"/>
                                  </p:stCondLst>
                                  <p:childTnLst>
                                    <p:set>
                                      <p:cBhvr>
                                        <p:cTn id="36" dur="1" fill="hold">
                                          <p:stCondLst>
                                            <p:cond delay="0"/>
                                          </p:stCondLst>
                                        </p:cTn>
                                        <p:tgtEl>
                                          <p:spTgt spid="60"/>
                                        </p:tgtEl>
                                        <p:attrNameLst>
                                          <p:attrName>style.visibility</p:attrName>
                                        </p:attrNameLst>
                                      </p:cBhvr>
                                      <p:to>
                                        <p:strVal val="visible"/>
                                      </p:to>
                                    </p:set>
                                    <p:anim calcmode="lin" valueType="num">
                                      <p:cBhvr>
                                        <p:cTn id="37" dur="500" fill="hold"/>
                                        <p:tgtEl>
                                          <p:spTgt spid="60"/>
                                        </p:tgtEl>
                                        <p:attrNameLst>
                                          <p:attrName>ppt_w</p:attrName>
                                        </p:attrNameLst>
                                      </p:cBhvr>
                                      <p:tavLst>
                                        <p:tav tm="0">
                                          <p:val>
                                            <p:fltVal val="0"/>
                                          </p:val>
                                        </p:tav>
                                        <p:tav tm="100000">
                                          <p:val>
                                            <p:strVal val="#ppt_w"/>
                                          </p:val>
                                        </p:tav>
                                      </p:tavLst>
                                    </p:anim>
                                    <p:anim calcmode="lin" valueType="num">
                                      <p:cBhvr>
                                        <p:cTn id="38" dur="500" fill="hold"/>
                                        <p:tgtEl>
                                          <p:spTgt spid="60"/>
                                        </p:tgtEl>
                                        <p:attrNameLst>
                                          <p:attrName>ppt_h</p:attrName>
                                        </p:attrNameLst>
                                      </p:cBhvr>
                                      <p:tavLst>
                                        <p:tav tm="0">
                                          <p:val>
                                            <p:fltVal val="0"/>
                                          </p:val>
                                        </p:tav>
                                        <p:tav tm="100000">
                                          <p:val>
                                            <p:strVal val="#ppt_h"/>
                                          </p:val>
                                        </p:tav>
                                      </p:tavLst>
                                    </p:anim>
                                    <p:animEffect transition="in" filter="fade">
                                      <p:cBhvr>
                                        <p:cTn id="39" dur="500"/>
                                        <p:tgtEl>
                                          <p:spTgt spid="60"/>
                                        </p:tgtEl>
                                      </p:cBhvr>
                                    </p:animEffect>
                                  </p:childTnLst>
                                </p:cTn>
                              </p:par>
                              <p:par>
                                <p:cTn id="40" presetID="53" presetClass="entr" presetSubtype="16" fill="hold" nodeType="withEffect">
                                  <p:stCondLst>
                                    <p:cond delay="0"/>
                                  </p:stCondLst>
                                  <p:childTnLst>
                                    <p:set>
                                      <p:cBhvr>
                                        <p:cTn id="41" dur="1" fill="hold">
                                          <p:stCondLst>
                                            <p:cond delay="0"/>
                                          </p:stCondLst>
                                        </p:cTn>
                                        <p:tgtEl>
                                          <p:spTgt spid="61"/>
                                        </p:tgtEl>
                                        <p:attrNameLst>
                                          <p:attrName>style.visibility</p:attrName>
                                        </p:attrNameLst>
                                      </p:cBhvr>
                                      <p:to>
                                        <p:strVal val="visible"/>
                                      </p:to>
                                    </p:set>
                                    <p:anim calcmode="lin" valueType="num">
                                      <p:cBhvr>
                                        <p:cTn id="42" dur="500" fill="hold"/>
                                        <p:tgtEl>
                                          <p:spTgt spid="61"/>
                                        </p:tgtEl>
                                        <p:attrNameLst>
                                          <p:attrName>ppt_w</p:attrName>
                                        </p:attrNameLst>
                                      </p:cBhvr>
                                      <p:tavLst>
                                        <p:tav tm="0">
                                          <p:val>
                                            <p:fltVal val="0"/>
                                          </p:val>
                                        </p:tav>
                                        <p:tav tm="100000">
                                          <p:val>
                                            <p:strVal val="#ppt_w"/>
                                          </p:val>
                                        </p:tav>
                                      </p:tavLst>
                                    </p:anim>
                                    <p:anim calcmode="lin" valueType="num">
                                      <p:cBhvr>
                                        <p:cTn id="43" dur="500" fill="hold"/>
                                        <p:tgtEl>
                                          <p:spTgt spid="61"/>
                                        </p:tgtEl>
                                        <p:attrNameLst>
                                          <p:attrName>ppt_h</p:attrName>
                                        </p:attrNameLst>
                                      </p:cBhvr>
                                      <p:tavLst>
                                        <p:tav tm="0">
                                          <p:val>
                                            <p:fltVal val="0"/>
                                          </p:val>
                                        </p:tav>
                                        <p:tav tm="100000">
                                          <p:val>
                                            <p:strVal val="#ppt_h"/>
                                          </p:val>
                                        </p:tav>
                                      </p:tavLst>
                                    </p:anim>
                                    <p:animEffect transition="in" filter="fade">
                                      <p:cBhvr>
                                        <p:cTn id="44" dur="500"/>
                                        <p:tgtEl>
                                          <p:spTgt spid="61"/>
                                        </p:tgtEl>
                                      </p:cBhvr>
                                    </p:animEffect>
                                  </p:childTnLst>
                                </p:cTn>
                              </p:par>
                              <p:par>
                                <p:cTn id="45" presetID="53" presetClass="entr" presetSubtype="16" fill="hold" nodeType="withEffect">
                                  <p:stCondLst>
                                    <p:cond delay="0"/>
                                  </p:stCondLst>
                                  <p:childTnLst>
                                    <p:set>
                                      <p:cBhvr>
                                        <p:cTn id="46" dur="1" fill="hold">
                                          <p:stCondLst>
                                            <p:cond delay="0"/>
                                          </p:stCondLst>
                                        </p:cTn>
                                        <p:tgtEl>
                                          <p:spTgt spid="62"/>
                                        </p:tgtEl>
                                        <p:attrNameLst>
                                          <p:attrName>style.visibility</p:attrName>
                                        </p:attrNameLst>
                                      </p:cBhvr>
                                      <p:to>
                                        <p:strVal val="visible"/>
                                      </p:to>
                                    </p:set>
                                    <p:anim calcmode="lin" valueType="num">
                                      <p:cBhvr>
                                        <p:cTn id="47" dur="500" fill="hold"/>
                                        <p:tgtEl>
                                          <p:spTgt spid="62"/>
                                        </p:tgtEl>
                                        <p:attrNameLst>
                                          <p:attrName>ppt_w</p:attrName>
                                        </p:attrNameLst>
                                      </p:cBhvr>
                                      <p:tavLst>
                                        <p:tav tm="0">
                                          <p:val>
                                            <p:fltVal val="0"/>
                                          </p:val>
                                        </p:tav>
                                        <p:tav tm="100000">
                                          <p:val>
                                            <p:strVal val="#ppt_w"/>
                                          </p:val>
                                        </p:tav>
                                      </p:tavLst>
                                    </p:anim>
                                    <p:anim calcmode="lin" valueType="num">
                                      <p:cBhvr>
                                        <p:cTn id="48" dur="500" fill="hold"/>
                                        <p:tgtEl>
                                          <p:spTgt spid="62"/>
                                        </p:tgtEl>
                                        <p:attrNameLst>
                                          <p:attrName>ppt_h</p:attrName>
                                        </p:attrNameLst>
                                      </p:cBhvr>
                                      <p:tavLst>
                                        <p:tav tm="0">
                                          <p:val>
                                            <p:fltVal val="0"/>
                                          </p:val>
                                        </p:tav>
                                        <p:tav tm="100000">
                                          <p:val>
                                            <p:strVal val="#ppt_h"/>
                                          </p:val>
                                        </p:tav>
                                      </p:tavLst>
                                    </p:anim>
                                    <p:animEffect transition="in" filter="fade">
                                      <p:cBhvr>
                                        <p:cTn id="49" dur="500"/>
                                        <p:tgtEl>
                                          <p:spTgt spid="62"/>
                                        </p:tgtEl>
                                      </p:cBhvr>
                                    </p:animEffect>
                                  </p:childTnLst>
                                </p:cTn>
                              </p:par>
                              <p:par>
                                <p:cTn id="50" presetID="53" presetClass="entr" presetSubtype="16" fill="hold" nodeType="withEffect">
                                  <p:stCondLst>
                                    <p:cond delay="0"/>
                                  </p:stCondLst>
                                  <p:childTnLst>
                                    <p:set>
                                      <p:cBhvr>
                                        <p:cTn id="51" dur="1" fill="hold">
                                          <p:stCondLst>
                                            <p:cond delay="0"/>
                                          </p:stCondLst>
                                        </p:cTn>
                                        <p:tgtEl>
                                          <p:spTgt spid="64"/>
                                        </p:tgtEl>
                                        <p:attrNameLst>
                                          <p:attrName>style.visibility</p:attrName>
                                        </p:attrNameLst>
                                      </p:cBhvr>
                                      <p:to>
                                        <p:strVal val="visible"/>
                                      </p:to>
                                    </p:set>
                                    <p:anim calcmode="lin" valueType="num">
                                      <p:cBhvr>
                                        <p:cTn id="52" dur="500" fill="hold"/>
                                        <p:tgtEl>
                                          <p:spTgt spid="64"/>
                                        </p:tgtEl>
                                        <p:attrNameLst>
                                          <p:attrName>ppt_w</p:attrName>
                                        </p:attrNameLst>
                                      </p:cBhvr>
                                      <p:tavLst>
                                        <p:tav tm="0">
                                          <p:val>
                                            <p:fltVal val="0"/>
                                          </p:val>
                                        </p:tav>
                                        <p:tav tm="100000">
                                          <p:val>
                                            <p:strVal val="#ppt_w"/>
                                          </p:val>
                                        </p:tav>
                                      </p:tavLst>
                                    </p:anim>
                                    <p:anim calcmode="lin" valueType="num">
                                      <p:cBhvr>
                                        <p:cTn id="53" dur="500" fill="hold"/>
                                        <p:tgtEl>
                                          <p:spTgt spid="64"/>
                                        </p:tgtEl>
                                        <p:attrNameLst>
                                          <p:attrName>ppt_h</p:attrName>
                                        </p:attrNameLst>
                                      </p:cBhvr>
                                      <p:tavLst>
                                        <p:tav tm="0">
                                          <p:val>
                                            <p:fltVal val="0"/>
                                          </p:val>
                                        </p:tav>
                                        <p:tav tm="100000">
                                          <p:val>
                                            <p:strVal val="#ppt_h"/>
                                          </p:val>
                                        </p:tav>
                                      </p:tavLst>
                                    </p:anim>
                                    <p:animEffect transition="in" filter="fade">
                                      <p:cBhvr>
                                        <p:cTn id="54" dur="500"/>
                                        <p:tgtEl>
                                          <p:spTgt spid="64"/>
                                        </p:tgtEl>
                                      </p:cBhvr>
                                    </p:animEffect>
                                  </p:childTnLst>
                                </p:cTn>
                              </p:par>
                              <p:par>
                                <p:cTn id="55" presetID="53" presetClass="entr" presetSubtype="16" fill="hold" nodeType="withEffect">
                                  <p:stCondLst>
                                    <p:cond delay="0"/>
                                  </p:stCondLst>
                                  <p:childTnLst>
                                    <p:set>
                                      <p:cBhvr>
                                        <p:cTn id="56" dur="1" fill="hold">
                                          <p:stCondLst>
                                            <p:cond delay="0"/>
                                          </p:stCondLst>
                                        </p:cTn>
                                        <p:tgtEl>
                                          <p:spTgt spid="63"/>
                                        </p:tgtEl>
                                        <p:attrNameLst>
                                          <p:attrName>style.visibility</p:attrName>
                                        </p:attrNameLst>
                                      </p:cBhvr>
                                      <p:to>
                                        <p:strVal val="visible"/>
                                      </p:to>
                                    </p:set>
                                    <p:anim calcmode="lin" valueType="num">
                                      <p:cBhvr>
                                        <p:cTn id="57" dur="500" fill="hold"/>
                                        <p:tgtEl>
                                          <p:spTgt spid="63"/>
                                        </p:tgtEl>
                                        <p:attrNameLst>
                                          <p:attrName>ppt_w</p:attrName>
                                        </p:attrNameLst>
                                      </p:cBhvr>
                                      <p:tavLst>
                                        <p:tav tm="0">
                                          <p:val>
                                            <p:fltVal val="0"/>
                                          </p:val>
                                        </p:tav>
                                        <p:tav tm="100000">
                                          <p:val>
                                            <p:strVal val="#ppt_w"/>
                                          </p:val>
                                        </p:tav>
                                      </p:tavLst>
                                    </p:anim>
                                    <p:anim calcmode="lin" valueType="num">
                                      <p:cBhvr>
                                        <p:cTn id="58" dur="500" fill="hold"/>
                                        <p:tgtEl>
                                          <p:spTgt spid="63"/>
                                        </p:tgtEl>
                                        <p:attrNameLst>
                                          <p:attrName>ppt_h</p:attrName>
                                        </p:attrNameLst>
                                      </p:cBhvr>
                                      <p:tavLst>
                                        <p:tav tm="0">
                                          <p:val>
                                            <p:fltVal val="0"/>
                                          </p:val>
                                        </p:tav>
                                        <p:tav tm="100000">
                                          <p:val>
                                            <p:strVal val="#ppt_h"/>
                                          </p:val>
                                        </p:tav>
                                      </p:tavLst>
                                    </p:anim>
                                    <p:animEffect transition="in" filter="fade">
                                      <p:cBhvr>
                                        <p:cTn id="59" dur="500"/>
                                        <p:tgtEl>
                                          <p:spTgt spid="63"/>
                                        </p:tgtEl>
                                      </p:cBhvr>
                                    </p:animEffect>
                                  </p:childTnLst>
                                </p:cTn>
                              </p:par>
                              <p:par>
                                <p:cTn id="60" presetID="53" presetClass="entr" presetSubtype="16" fill="hold" nodeType="withEffect">
                                  <p:stCondLst>
                                    <p:cond delay="0"/>
                                  </p:stCondLst>
                                  <p:childTnLst>
                                    <p:set>
                                      <p:cBhvr>
                                        <p:cTn id="61" dur="1" fill="hold">
                                          <p:stCondLst>
                                            <p:cond delay="0"/>
                                          </p:stCondLst>
                                        </p:cTn>
                                        <p:tgtEl>
                                          <p:spTgt spid="65"/>
                                        </p:tgtEl>
                                        <p:attrNameLst>
                                          <p:attrName>style.visibility</p:attrName>
                                        </p:attrNameLst>
                                      </p:cBhvr>
                                      <p:to>
                                        <p:strVal val="visible"/>
                                      </p:to>
                                    </p:set>
                                    <p:anim calcmode="lin" valueType="num">
                                      <p:cBhvr>
                                        <p:cTn id="62" dur="500" fill="hold"/>
                                        <p:tgtEl>
                                          <p:spTgt spid="65"/>
                                        </p:tgtEl>
                                        <p:attrNameLst>
                                          <p:attrName>ppt_w</p:attrName>
                                        </p:attrNameLst>
                                      </p:cBhvr>
                                      <p:tavLst>
                                        <p:tav tm="0">
                                          <p:val>
                                            <p:fltVal val="0"/>
                                          </p:val>
                                        </p:tav>
                                        <p:tav tm="100000">
                                          <p:val>
                                            <p:strVal val="#ppt_w"/>
                                          </p:val>
                                        </p:tav>
                                      </p:tavLst>
                                    </p:anim>
                                    <p:anim calcmode="lin" valueType="num">
                                      <p:cBhvr>
                                        <p:cTn id="63" dur="500" fill="hold"/>
                                        <p:tgtEl>
                                          <p:spTgt spid="65"/>
                                        </p:tgtEl>
                                        <p:attrNameLst>
                                          <p:attrName>ppt_h</p:attrName>
                                        </p:attrNameLst>
                                      </p:cBhvr>
                                      <p:tavLst>
                                        <p:tav tm="0">
                                          <p:val>
                                            <p:fltVal val="0"/>
                                          </p:val>
                                        </p:tav>
                                        <p:tav tm="100000">
                                          <p:val>
                                            <p:strVal val="#ppt_h"/>
                                          </p:val>
                                        </p:tav>
                                      </p:tavLst>
                                    </p:anim>
                                    <p:animEffect transition="in" filter="fade">
                                      <p:cBhvr>
                                        <p:cTn id="64" dur="500"/>
                                        <p:tgtEl>
                                          <p:spTgt spid="65"/>
                                        </p:tgtEl>
                                      </p:cBhvr>
                                    </p:animEffect>
                                  </p:childTnLst>
                                </p:cTn>
                              </p:par>
                              <p:par>
                                <p:cTn id="65" presetID="2" presetClass="entr" presetSubtype="8" fill="hold" grpId="0" nodeType="withEffect">
                                  <p:stCondLst>
                                    <p:cond delay="1000"/>
                                  </p:stCondLst>
                                  <p:childTnLst>
                                    <p:set>
                                      <p:cBhvr>
                                        <p:cTn id="66" dur="1" fill="hold">
                                          <p:stCondLst>
                                            <p:cond delay="0"/>
                                          </p:stCondLst>
                                        </p:cTn>
                                        <p:tgtEl>
                                          <p:spTgt spid="129">
                                            <p:txEl>
                                              <p:pRg st="0" end="0"/>
                                            </p:txEl>
                                          </p:spTgt>
                                        </p:tgtEl>
                                        <p:attrNameLst>
                                          <p:attrName>style.visibility</p:attrName>
                                        </p:attrNameLst>
                                      </p:cBhvr>
                                      <p:to>
                                        <p:strVal val="visible"/>
                                      </p:to>
                                    </p:set>
                                    <p:anim calcmode="lin" valueType="num">
                                      <p:cBhvr additive="base">
                                        <p:cTn id="67" dur="250" fill="hold"/>
                                        <p:tgtEl>
                                          <p:spTgt spid="129">
                                            <p:txEl>
                                              <p:pRg st="0" end="0"/>
                                            </p:txEl>
                                          </p:spTgt>
                                        </p:tgtEl>
                                        <p:attrNameLst>
                                          <p:attrName>ppt_x</p:attrName>
                                        </p:attrNameLst>
                                      </p:cBhvr>
                                      <p:tavLst>
                                        <p:tav tm="0">
                                          <p:val>
                                            <p:strVal val="0-#ppt_w/2"/>
                                          </p:val>
                                        </p:tav>
                                        <p:tav tm="100000">
                                          <p:val>
                                            <p:strVal val="#ppt_x"/>
                                          </p:val>
                                        </p:tav>
                                      </p:tavLst>
                                    </p:anim>
                                    <p:anim calcmode="lin" valueType="num">
                                      <p:cBhvr additive="base">
                                        <p:cTn id="68" dur="250" fill="hold"/>
                                        <p:tgtEl>
                                          <p:spTgt spid="129">
                                            <p:txEl>
                                              <p:pRg st="0" end="0"/>
                                            </p:txEl>
                                          </p:spTgt>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2200"/>
                                  </p:stCondLst>
                                  <p:childTnLst>
                                    <p:set>
                                      <p:cBhvr>
                                        <p:cTn id="70" dur="1" fill="hold">
                                          <p:stCondLst>
                                            <p:cond delay="0"/>
                                          </p:stCondLst>
                                        </p:cTn>
                                        <p:tgtEl>
                                          <p:spTgt spid="139">
                                            <p:txEl>
                                              <p:pRg st="0" end="0"/>
                                            </p:txEl>
                                          </p:spTgt>
                                        </p:tgtEl>
                                        <p:attrNameLst>
                                          <p:attrName>style.visibility</p:attrName>
                                        </p:attrNameLst>
                                      </p:cBhvr>
                                      <p:to>
                                        <p:strVal val="visible"/>
                                      </p:to>
                                    </p:set>
                                    <p:anim calcmode="lin" valueType="num">
                                      <p:cBhvr additive="base">
                                        <p:cTn id="71" dur="250" fill="hold"/>
                                        <p:tgtEl>
                                          <p:spTgt spid="139">
                                            <p:txEl>
                                              <p:pRg st="0" end="0"/>
                                            </p:txEl>
                                          </p:spTgt>
                                        </p:tgtEl>
                                        <p:attrNameLst>
                                          <p:attrName>ppt_x</p:attrName>
                                        </p:attrNameLst>
                                      </p:cBhvr>
                                      <p:tavLst>
                                        <p:tav tm="0">
                                          <p:val>
                                            <p:strVal val="1+#ppt_w/2"/>
                                          </p:val>
                                        </p:tav>
                                        <p:tav tm="100000">
                                          <p:val>
                                            <p:strVal val="#ppt_x"/>
                                          </p:val>
                                        </p:tav>
                                      </p:tavLst>
                                    </p:anim>
                                    <p:anim calcmode="lin" valueType="num">
                                      <p:cBhvr additive="base">
                                        <p:cTn id="72" dur="250" fill="hold"/>
                                        <p:tgtEl>
                                          <p:spTgt spid="139">
                                            <p:txEl>
                                              <p:pRg st="0" end="0"/>
                                            </p:txEl>
                                          </p:spTgt>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2000"/>
                                  </p:stCondLst>
                                  <p:childTnLst>
                                    <p:set>
                                      <p:cBhvr>
                                        <p:cTn id="74" dur="1" fill="hold">
                                          <p:stCondLst>
                                            <p:cond delay="0"/>
                                          </p:stCondLst>
                                        </p:cTn>
                                        <p:tgtEl>
                                          <p:spTgt spid="141">
                                            <p:txEl>
                                              <p:pRg st="0" end="0"/>
                                            </p:txEl>
                                          </p:spTgt>
                                        </p:tgtEl>
                                        <p:attrNameLst>
                                          <p:attrName>style.visibility</p:attrName>
                                        </p:attrNameLst>
                                      </p:cBhvr>
                                      <p:to>
                                        <p:strVal val="visible"/>
                                      </p:to>
                                    </p:set>
                                    <p:anim calcmode="lin" valueType="num">
                                      <p:cBhvr additive="base">
                                        <p:cTn id="75" dur="250" fill="hold"/>
                                        <p:tgtEl>
                                          <p:spTgt spid="141">
                                            <p:txEl>
                                              <p:pRg st="0" end="0"/>
                                            </p:txEl>
                                          </p:spTgt>
                                        </p:tgtEl>
                                        <p:attrNameLst>
                                          <p:attrName>ppt_x</p:attrName>
                                        </p:attrNameLst>
                                      </p:cBhvr>
                                      <p:tavLst>
                                        <p:tav tm="0">
                                          <p:val>
                                            <p:strVal val="1+#ppt_w/2"/>
                                          </p:val>
                                        </p:tav>
                                        <p:tav tm="100000">
                                          <p:val>
                                            <p:strVal val="#ppt_x"/>
                                          </p:val>
                                        </p:tav>
                                      </p:tavLst>
                                    </p:anim>
                                    <p:anim calcmode="lin" valueType="num">
                                      <p:cBhvr additive="base">
                                        <p:cTn id="76" dur="250" fill="hold"/>
                                        <p:tgtEl>
                                          <p:spTgt spid="141">
                                            <p:txEl>
                                              <p:pRg st="0" end="0"/>
                                            </p:txEl>
                                          </p:spTgt>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1800"/>
                                  </p:stCondLst>
                                  <p:childTnLst>
                                    <p:set>
                                      <p:cBhvr>
                                        <p:cTn id="78" dur="1" fill="hold">
                                          <p:stCondLst>
                                            <p:cond delay="0"/>
                                          </p:stCondLst>
                                        </p:cTn>
                                        <p:tgtEl>
                                          <p:spTgt spid="143">
                                            <p:txEl>
                                              <p:pRg st="0" end="0"/>
                                            </p:txEl>
                                          </p:spTgt>
                                        </p:tgtEl>
                                        <p:attrNameLst>
                                          <p:attrName>style.visibility</p:attrName>
                                        </p:attrNameLst>
                                      </p:cBhvr>
                                      <p:to>
                                        <p:strVal val="visible"/>
                                      </p:to>
                                    </p:set>
                                    <p:anim calcmode="lin" valueType="num">
                                      <p:cBhvr additive="base">
                                        <p:cTn id="79" dur="250" fill="hold"/>
                                        <p:tgtEl>
                                          <p:spTgt spid="143">
                                            <p:txEl>
                                              <p:pRg st="0" end="0"/>
                                            </p:txEl>
                                          </p:spTgt>
                                        </p:tgtEl>
                                        <p:attrNameLst>
                                          <p:attrName>ppt_x</p:attrName>
                                        </p:attrNameLst>
                                      </p:cBhvr>
                                      <p:tavLst>
                                        <p:tav tm="0">
                                          <p:val>
                                            <p:strVal val="1+#ppt_w/2"/>
                                          </p:val>
                                        </p:tav>
                                        <p:tav tm="100000">
                                          <p:val>
                                            <p:strVal val="#ppt_x"/>
                                          </p:val>
                                        </p:tav>
                                      </p:tavLst>
                                    </p:anim>
                                    <p:anim calcmode="lin" valueType="num">
                                      <p:cBhvr additive="base">
                                        <p:cTn id="80" dur="250" fill="hold"/>
                                        <p:tgtEl>
                                          <p:spTgt spid="143">
                                            <p:txEl>
                                              <p:pRg st="0" end="0"/>
                                            </p:txEl>
                                          </p:spTgt>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1600"/>
                                  </p:stCondLst>
                                  <p:childTnLst>
                                    <p:set>
                                      <p:cBhvr>
                                        <p:cTn id="82" dur="1" fill="hold">
                                          <p:stCondLst>
                                            <p:cond delay="0"/>
                                          </p:stCondLst>
                                        </p:cTn>
                                        <p:tgtEl>
                                          <p:spTgt spid="145">
                                            <p:txEl>
                                              <p:pRg st="0" end="0"/>
                                            </p:txEl>
                                          </p:spTgt>
                                        </p:tgtEl>
                                        <p:attrNameLst>
                                          <p:attrName>style.visibility</p:attrName>
                                        </p:attrNameLst>
                                      </p:cBhvr>
                                      <p:to>
                                        <p:strVal val="visible"/>
                                      </p:to>
                                    </p:set>
                                    <p:anim calcmode="lin" valueType="num">
                                      <p:cBhvr additive="base">
                                        <p:cTn id="83" dur="250" fill="hold"/>
                                        <p:tgtEl>
                                          <p:spTgt spid="145">
                                            <p:txEl>
                                              <p:pRg st="0" end="0"/>
                                            </p:txEl>
                                          </p:spTgt>
                                        </p:tgtEl>
                                        <p:attrNameLst>
                                          <p:attrName>ppt_x</p:attrName>
                                        </p:attrNameLst>
                                      </p:cBhvr>
                                      <p:tavLst>
                                        <p:tav tm="0">
                                          <p:val>
                                            <p:strVal val="1+#ppt_w/2"/>
                                          </p:val>
                                        </p:tav>
                                        <p:tav tm="100000">
                                          <p:val>
                                            <p:strVal val="#ppt_x"/>
                                          </p:val>
                                        </p:tav>
                                      </p:tavLst>
                                    </p:anim>
                                    <p:anim calcmode="lin" valueType="num">
                                      <p:cBhvr additive="base">
                                        <p:cTn id="84" dur="250" fill="hold"/>
                                        <p:tgtEl>
                                          <p:spTgt spid="145">
                                            <p:txEl>
                                              <p:pRg st="0" end="0"/>
                                            </p:txEl>
                                          </p:spTgt>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1400"/>
                                  </p:stCondLst>
                                  <p:childTnLst>
                                    <p:set>
                                      <p:cBhvr>
                                        <p:cTn id="86" dur="1" fill="hold">
                                          <p:stCondLst>
                                            <p:cond delay="0"/>
                                          </p:stCondLst>
                                        </p:cTn>
                                        <p:tgtEl>
                                          <p:spTgt spid="147">
                                            <p:txEl>
                                              <p:pRg st="0" end="0"/>
                                            </p:txEl>
                                          </p:spTgt>
                                        </p:tgtEl>
                                        <p:attrNameLst>
                                          <p:attrName>style.visibility</p:attrName>
                                        </p:attrNameLst>
                                      </p:cBhvr>
                                      <p:to>
                                        <p:strVal val="visible"/>
                                      </p:to>
                                    </p:set>
                                    <p:anim calcmode="lin" valueType="num">
                                      <p:cBhvr additive="base">
                                        <p:cTn id="87" dur="250" fill="hold"/>
                                        <p:tgtEl>
                                          <p:spTgt spid="147">
                                            <p:txEl>
                                              <p:pRg st="0" end="0"/>
                                            </p:txEl>
                                          </p:spTgt>
                                        </p:tgtEl>
                                        <p:attrNameLst>
                                          <p:attrName>ppt_x</p:attrName>
                                        </p:attrNameLst>
                                      </p:cBhvr>
                                      <p:tavLst>
                                        <p:tav tm="0">
                                          <p:val>
                                            <p:strVal val="1+#ppt_w/2"/>
                                          </p:val>
                                        </p:tav>
                                        <p:tav tm="100000">
                                          <p:val>
                                            <p:strVal val="#ppt_x"/>
                                          </p:val>
                                        </p:tav>
                                      </p:tavLst>
                                    </p:anim>
                                    <p:anim calcmode="lin" valueType="num">
                                      <p:cBhvr additive="base">
                                        <p:cTn id="88" dur="250" fill="hold"/>
                                        <p:tgtEl>
                                          <p:spTgt spid="147">
                                            <p:txEl>
                                              <p:pRg st="0" end="0"/>
                                            </p:txEl>
                                          </p:spTgt>
                                        </p:tgtEl>
                                        <p:attrNameLst>
                                          <p:attrName>ppt_y</p:attrName>
                                        </p:attrNameLst>
                                      </p:cBhvr>
                                      <p:tavLst>
                                        <p:tav tm="0">
                                          <p:val>
                                            <p:strVal val="#ppt_y"/>
                                          </p:val>
                                        </p:tav>
                                        <p:tav tm="100000">
                                          <p:val>
                                            <p:strVal val="#ppt_y"/>
                                          </p:val>
                                        </p:tav>
                                      </p:tavLst>
                                    </p:anim>
                                  </p:childTnLst>
                                </p:cTn>
                              </p:par>
                              <p:par>
                                <p:cTn id="89" presetID="2" presetClass="entr" presetSubtype="2" fill="hold" grpId="0" nodeType="withEffect">
                                  <p:stCondLst>
                                    <p:cond delay="1200"/>
                                  </p:stCondLst>
                                  <p:childTnLst>
                                    <p:set>
                                      <p:cBhvr>
                                        <p:cTn id="90" dur="1" fill="hold">
                                          <p:stCondLst>
                                            <p:cond delay="0"/>
                                          </p:stCondLst>
                                        </p:cTn>
                                        <p:tgtEl>
                                          <p:spTgt spid="149">
                                            <p:txEl>
                                              <p:pRg st="0" end="0"/>
                                            </p:txEl>
                                          </p:spTgt>
                                        </p:tgtEl>
                                        <p:attrNameLst>
                                          <p:attrName>style.visibility</p:attrName>
                                        </p:attrNameLst>
                                      </p:cBhvr>
                                      <p:to>
                                        <p:strVal val="visible"/>
                                      </p:to>
                                    </p:set>
                                    <p:anim calcmode="lin" valueType="num">
                                      <p:cBhvr additive="base">
                                        <p:cTn id="91" dur="250" fill="hold"/>
                                        <p:tgtEl>
                                          <p:spTgt spid="149">
                                            <p:txEl>
                                              <p:pRg st="0" end="0"/>
                                            </p:txEl>
                                          </p:spTgt>
                                        </p:tgtEl>
                                        <p:attrNameLst>
                                          <p:attrName>ppt_x</p:attrName>
                                        </p:attrNameLst>
                                      </p:cBhvr>
                                      <p:tavLst>
                                        <p:tav tm="0">
                                          <p:val>
                                            <p:strVal val="1+#ppt_w/2"/>
                                          </p:val>
                                        </p:tav>
                                        <p:tav tm="100000">
                                          <p:val>
                                            <p:strVal val="#ppt_x"/>
                                          </p:val>
                                        </p:tav>
                                      </p:tavLst>
                                    </p:anim>
                                    <p:anim calcmode="lin" valueType="num">
                                      <p:cBhvr additive="base">
                                        <p:cTn id="92" dur="250" fill="hold"/>
                                        <p:tgtEl>
                                          <p:spTgt spid="149">
                                            <p:txEl>
                                              <p:pRg st="0" end="0"/>
                                            </p:txEl>
                                          </p:spTgt>
                                        </p:tgtEl>
                                        <p:attrNameLst>
                                          <p:attrName>ppt_y</p:attrName>
                                        </p:attrNameLst>
                                      </p:cBhvr>
                                      <p:tavLst>
                                        <p:tav tm="0">
                                          <p:val>
                                            <p:strVal val="#ppt_y"/>
                                          </p:val>
                                        </p:tav>
                                        <p:tav tm="100000">
                                          <p:val>
                                            <p:strVal val="#ppt_y"/>
                                          </p:val>
                                        </p:tav>
                                      </p:tavLst>
                                    </p:anim>
                                  </p:childTnLst>
                                </p:cTn>
                              </p:par>
                              <p:par>
                                <p:cTn id="93" presetID="53" presetClass="entr" presetSubtype="16" fill="hold" grpId="0" nodeType="withEffect">
                                  <p:stCondLst>
                                    <p:cond delay="0"/>
                                  </p:stCondLst>
                                  <p:childTnLst>
                                    <p:set>
                                      <p:cBhvr>
                                        <p:cTn id="94" dur="1" fill="hold">
                                          <p:stCondLst>
                                            <p:cond delay="0"/>
                                          </p:stCondLst>
                                        </p:cTn>
                                        <p:tgtEl>
                                          <p:spTgt spid="152"/>
                                        </p:tgtEl>
                                        <p:attrNameLst>
                                          <p:attrName>style.visibility</p:attrName>
                                        </p:attrNameLst>
                                      </p:cBhvr>
                                      <p:to>
                                        <p:strVal val="visible"/>
                                      </p:to>
                                    </p:set>
                                    <p:anim calcmode="lin" valueType="num">
                                      <p:cBhvr>
                                        <p:cTn id="95" dur="500" fill="hold"/>
                                        <p:tgtEl>
                                          <p:spTgt spid="152"/>
                                        </p:tgtEl>
                                        <p:attrNameLst>
                                          <p:attrName>ppt_w</p:attrName>
                                        </p:attrNameLst>
                                      </p:cBhvr>
                                      <p:tavLst>
                                        <p:tav tm="0">
                                          <p:val>
                                            <p:fltVal val="0"/>
                                          </p:val>
                                        </p:tav>
                                        <p:tav tm="100000">
                                          <p:val>
                                            <p:strVal val="#ppt_w"/>
                                          </p:val>
                                        </p:tav>
                                      </p:tavLst>
                                    </p:anim>
                                    <p:anim calcmode="lin" valueType="num">
                                      <p:cBhvr>
                                        <p:cTn id="96" dur="500" fill="hold"/>
                                        <p:tgtEl>
                                          <p:spTgt spid="152"/>
                                        </p:tgtEl>
                                        <p:attrNameLst>
                                          <p:attrName>ppt_h</p:attrName>
                                        </p:attrNameLst>
                                      </p:cBhvr>
                                      <p:tavLst>
                                        <p:tav tm="0">
                                          <p:val>
                                            <p:fltVal val="0"/>
                                          </p:val>
                                        </p:tav>
                                        <p:tav tm="100000">
                                          <p:val>
                                            <p:strVal val="#ppt_h"/>
                                          </p:val>
                                        </p:tav>
                                      </p:tavLst>
                                    </p:anim>
                                    <p:animEffect transition="in" filter="fade">
                                      <p:cBhvr>
                                        <p:cTn id="97" dur="500"/>
                                        <p:tgtEl>
                                          <p:spTgt spid="152"/>
                                        </p:tgtEl>
                                      </p:cBhvr>
                                    </p:animEffect>
                                  </p:childTnLst>
                                </p:cTn>
                              </p:par>
                              <p:par>
                                <p:cTn id="98" presetID="53" presetClass="entr" presetSubtype="16" fill="hold" nodeType="withEffect">
                                  <p:stCondLst>
                                    <p:cond delay="0"/>
                                  </p:stCondLst>
                                  <p:childTnLst>
                                    <p:set>
                                      <p:cBhvr>
                                        <p:cTn id="99" dur="1" fill="hold">
                                          <p:stCondLst>
                                            <p:cond delay="0"/>
                                          </p:stCondLst>
                                        </p:cTn>
                                        <p:tgtEl>
                                          <p:spTgt spid="13"/>
                                        </p:tgtEl>
                                        <p:attrNameLst>
                                          <p:attrName>style.visibility</p:attrName>
                                        </p:attrNameLst>
                                      </p:cBhvr>
                                      <p:to>
                                        <p:strVal val="visible"/>
                                      </p:to>
                                    </p:set>
                                    <p:anim calcmode="lin" valueType="num">
                                      <p:cBhvr>
                                        <p:cTn id="100" dur="500" fill="hold"/>
                                        <p:tgtEl>
                                          <p:spTgt spid="13"/>
                                        </p:tgtEl>
                                        <p:attrNameLst>
                                          <p:attrName>ppt_w</p:attrName>
                                        </p:attrNameLst>
                                      </p:cBhvr>
                                      <p:tavLst>
                                        <p:tav tm="0">
                                          <p:val>
                                            <p:fltVal val="0"/>
                                          </p:val>
                                        </p:tav>
                                        <p:tav tm="100000">
                                          <p:val>
                                            <p:strVal val="#ppt_w"/>
                                          </p:val>
                                        </p:tav>
                                      </p:tavLst>
                                    </p:anim>
                                    <p:anim calcmode="lin" valueType="num">
                                      <p:cBhvr>
                                        <p:cTn id="101" dur="500" fill="hold"/>
                                        <p:tgtEl>
                                          <p:spTgt spid="13"/>
                                        </p:tgtEl>
                                        <p:attrNameLst>
                                          <p:attrName>ppt_h</p:attrName>
                                        </p:attrNameLst>
                                      </p:cBhvr>
                                      <p:tavLst>
                                        <p:tav tm="0">
                                          <p:val>
                                            <p:fltVal val="0"/>
                                          </p:val>
                                        </p:tav>
                                        <p:tav tm="100000">
                                          <p:val>
                                            <p:strVal val="#ppt_h"/>
                                          </p:val>
                                        </p:tav>
                                      </p:tavLst>
                                    </p:anim>
                                    <p:animEffect transition="in" filter="fade">
                                      <p:cBhvr>
                                        <p:cTn id="102" dur="500"/>
                                        <p:tgtEl>
                                          <p:spTgt spid="13"/>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151"/>
                                        </p:tgtEl>
                                        <p:attrNameLst>
                                          <p:attrName>style.visibility</p:attrName>
                                        </p:attrNameLst>
                                      </p:cBhvr>
                                      <p:to>
                                        <p:strVal val="visible"/>
                                      </p:to>
                                    </p:set>
                                    <p:anim calcmode="lin" valueType="num">
                                      <p:cBhvr>
                                        <p:cTn id="105" dur="500" fill="hold"/>
                                        <p:tgtEl>
                                          <p:spTgt spid="151"/>
                                        </p:tgtEl>
                                        <p:attrNameLst>
                                          <p:attrName>ppt_w</p:attrName>
                                        </p:attrNameLst>
                                      </p:cBhvr>
                                      <p:tavLst>
                                        <p:tav tm="0">
                                          <p:val>
                                            <p:fltVal val="0"/>
                                          </p:val>
                                        </p:tav>
                                        <p:tav tm="100000">
                                          <p:val>
                                            <p:strVal val="#ppt_w"/>
                                          </p:val>
                                        </p:tav>
                                      </p:tavLst>
                                    </p:anim>
                                    <p:anim calcmode="lin" valueType="num">
                                      <p:cBhvr>
                                        <p:cTn id="106" dur="500" fill="hold"/>
                                        <p:tgtEl>
                                          <p:spTgt spid="151"/>
                                        </p:tgtEl>
                                        <p:attrNameLst>
                                          <p:attrName>ppt_h</p:attrName>
                                        </p:attrNameLst>
                                      </p:cBhvr>
                                      <p:tavLst>
                                        <p:tav tm="0">
                                          <p:val>
                                            <p:fltVal val="0"/>
                                          </p:val>
                                        </p:tav>
                                        <p:tav tm="100000">
                                          <p:val>
                                            <p:strVal val="#ppt_h"/>
                                          </p:val>
                                        </p:tav>
                                      </p:tavLst>
                                    </p:anim>
                                    <p:animEffect transition="in" filter="fade">
                                      <p:cBhvr>
                                        <p:cTn id="107" dur="500"/>
                                        <p:tgtEl>
                                          <p:spTgt spid="151"/>
                                        </p:tgtEl>
                                      </p:cBhvr>
                                    </p:animEffect>
                                  </p:childTnLst>
                                </p:cTn>
                              </p:par>
                              <p:par>
                                <p:cTn id="108" presetID="53" presetClass="entr" presetSubtype="16" fill="hold" nodeType="withEffect">
                                  <p:stCondLst>
                                    <p:cond delay="0"/>
                                  </p:stCondLst>
                                  <p:childTnLst>
                                    <p:set>
                                      <p:cBhvr>
                                        <p:cTn id="109" dur="1" fill="hold">
                                          <p:stCondLst>
                                            <p:cond delay="0"/>
                                          </p:stCondLst>
                                        </p:cTn>
                                        <p:tgtEl>
                                          <p:spTgt spid="17"/>
                                        </p:tgtEl>
                                        <p:attrNameLst>
                                          <p:attrName>style.visibility</p:attrName>
                                        </p:attrNameLst>
                                      </p:cBhvr>
                                      <p:to>
                                        <p:strVal val="visible"/>
                                      </p:to>
                                    </p:set>
                                    <p:anim calcmode="lin" valueType="num">
                                      <p:cBhvr>
                                        <p:cTn id="110" dur="500" fill="hold"/>
                                        <p:tgtEl>
                                          <p:spTgt spid="17"/>
                                        </p:tgtEl>
                                        <p:attrNameLst>
                                          <p:attrName>ppt_w</p:attrName>
                                        </p:attrNameLst>
                                      </p:cBhvr>
                                      <p:tavLst>
                                        <p:tav tm="0">
                                          <p:val>
                                            <p:fltVal val="0"/>
                                          </p:val>
                                        </p:tav>
                                        <p:tav tm="100000">
                                          <p:val>
                                            <p:strVal val="#ppt_w"/>
                                          </p:val>
                                        </p:tav>
                                      </p:tavLst>
                                    </p:anim>
                                    <p:anim calcmode="lin" valueType="num">
                                      <p:cBhvr>
                                        <p:cTn id="111" dur="500" fill="hold"/>
                                        <p:tgtEl>
                                          <p:spTgt spid="17"/>
                                        </p:tgtEl>
                                        <p:attrNameLst>
                                          <p:attrName>ppt_h</p:attrName>
                                        </p:attrNameLst>
                                      </p:cBhvr>
                                      <p:tavLst>
                                        <p:tav tm="0">
                                          <p:val>
                                            <p:fltVal val="0"/>
                                          </p:val>
                                        </p:tav>
                                        <p:tav tm="100000">
                                          <p:val>
                                            <p:strVal val="#ppt_h"/>
                                          </p:val>
                                        </p:tav>
                                      </p:tavLst>
                                    </p:anim>
                                    <p:animEffect transition="in" filter="fade">
                                      <p:cBhvr>
                                        <p:cTn id="112" dur="500"/>
                                        <p:tgtEl>
                                          <p:spTgt spid="17"/>
                                        </p:tgtEl>
                                      </p:cBhvr>
                                    </p:animEffect>
                                  </p:childTnLst>
                                </p:cTn>
                              </p:par>
                              <p:par>
                                <p:cTn id="113" presetID="53" presetClass="entr" presetSubtype="16" fill="hold" nodeType="withEffect">
                                  <p:stCondLst>
                                    <p:cond delay="0"/>
                                  </p:stCondLst>
                                  <p:childTnLst>
                                    <p:set>
                                      <p:cBhvr>
                                        <p:cTn id="114" dur="1" fill="hold">
                                          <p:stCondLst>
                                            <p:cond delay="0"/>
                                          </p:stCondLst>
                                        </p:cTn>
                                        <p:tgtEl>
                                          <p:spTgt spid="25"/>
                                        </p:tgtEl>
                                        <p:attrNameLst>
                                          <p:attrName>style.visibility</p:attrName>
                                        </p:attrNameLst>
                                      </p:cBhvr>
                                      <p:to>
                                        <p:strVal val="visible"/>
                                      </p:to>
                                    </p:set>
                                    <p:anim calcmode="lin" valueType="num">
                                      <p:cBhvr>
                                        <p:cTn id="115" dur="500" fill="hold"/>
                                        <p:tgtEl>
                                          <p:spTgt spid="25"/>
                                        </p:tgtEl>
                                        <p:attrNameLst>
                                          <p:attrName>ppt_w</p:attrName>
                                        </p:attrNameLst>
                                      </p:cBhvr>
                                      <p:tavLst>
                                        <p:tav tm="0">
                                          <p:val>
                                            <p:fltVal val="0"/>
                                          </p:val>
                                        </p:tav>
                                        <p:tav tm="100000">
                                          <p:val>
                                            <p:strVal val="#ppt_w"/>
                                          </p:val>
                                        </p:tav>
                                      </p:tavLst>
                                    </p:anim>
                                    <p:anim calcmode="lin" valueType="num">
                                      <p:cBhvr>
                                        <p:cTn id="116" dur="500" fill="hold"/>
                                        <p:tgtEl>
                                          <p:spTgt spid="25"/>
                                        </p:tgtEl>
                                        <p:attrNameLst>
                                          <p:attrName>ppt_h</p:attrName>
                                        </p:attrNameLst>
                                      </p:cBhvr>
                                      <p:tavLst>
                                        <p:tav tm="0">
                                          <p:val>
                                            <p:fltVal val="0"/>
                                          </p:val>
                                        </p:tav>
                                        <p:tav tm="100000">
                                          <p:val>
                                            <p:strVal val="#ppt_h"/>
                                          </p:val>
                                        </p:tav>
                                      </p:tavLst>
                                    </p:anim>
                                    <p:animEffect transition="in" filter="fade">
                                      <p:cBhvr>
                                        <p:cTn id="117" dur="500"/>
                                        <p:tgtEl>
                                          <p:spTgt spid="25"/>
                                        </p:tgtEl>
                                      </p:cBhvr>
                                    </p:animEffect>
                                  </p:childTnLst>
                                </p:cTn>
                              </p:par>
                              <p:par>
                                <p:cTn id="118" presetID="53" presetClass="entr" presetSubtype="16" fill="hold" nodeType="withEffect">
                                  <p:stCondLst>
                                    <p:cond delay="0"/>
                                  </p:stCondLst>
                                  <p:childTnLst>
                                    <p:set>
                                      <p:cBhvr>
                                        <p:cTn id="119" dur="1" fill="hold">
                                          <p:stCondLst>
                                            <p:cond delay="0"/>
                                          </p:stCondLst>
                                        </p:cTn>
                                        <p:tgtEl>
                                          <p:spTgt spid="29"/>
                                        </p:tgtEl>
                                        <p:attrNameLst>
                                          <p:attrName>style.visibility</p:attrName>
                                        </p:attrNameLst>
                                      </p:cBhvr>
                                      <p:to>
                                        <p:strVal val="visible"/>
                                      </p:to>
                                    </p:set>
                                    <p:anim calcmode="lin" valueType="num">
                                      <p:cBhvr>
                                        <p:cTn id="120" dur="500" fill="hold"/>
                                        <p:tgtEl>
                                          <p:spTgt spid="29"/>
                                        </p:tgtEl>
                                        <p:attrNameLst>
                                          <p:attrName>ppt_w</p:attrName>
                                        </p:attrNameLst>
                                      </p:cBhvr>
                                      <p:tavLst>
                                        <p:tav tm="0">
                                          <p:val>
                                            <p:fltVal val="0"/>
                                          </p:val>
                                        </p:tav>
                                        <p:tav tm="100000">
                                          <p:val>
                                            <p:strVal val="#ppt_w"/>
                                          </p:val>
                                        </p:tav>
                                      </p:tavLst>
                                    </p:anim>
                                    <p:anim calcmode="lin" valueType="num">
                                      <p:cBhvr>
                                        <p:cTn id="121" dur="500" fill="hold"/>
                                        <p:tgtEl>
                                          <p:spTgt spid="29"/>
                                        </p:tgtEl>
                                        <p:attrNameLst>
                                          <p:attrName>ppt_h</p:attrName>
                                        </p:attrNameLst>
                                      </p:cBhvr>
                                      <p:tavLst>
                                        <p:tav tm="0">
                                          <p:val>
                                            <p:fltVal val="0"/>
                                          </p:val>
                                        </p:tav>
                                        <p:tav tm="100000">
                                          <p:val>
                                            <p:strVal val="#ppt_h"/>
                                          </p:val>
                                        </p:tav>
                                      </p:tavLst>
                                    </p:anim>
                                    <p:animEffect transition="in" filter="fade">
                                      <p:cBhvr>
                                        <p:cTn id="122" dur="500"/>
                                        <p:tgtEl>
                                          <p:spTgt spid="29"/>
                                        </p:tgtEl>
                                      </p:cBhvr>
                                    </p:animEffect>
                                  </p:childTnLst>
                                </p:cTn>
                              </p:par>
                              <p:par>
                                <p:cTn id="123" presetID="53" presetClass="entr" presetSubtype="16" fill="hold" nodeType="withEffect">
                                  <p:stCondLst>
                                    <p:cond delay="0"/>
                                  </p:stCondLst>
                                  <p:childTnLst>
                                    <p:set>
                                      <p:cBhvr>
                                        <p:cTn id="124" dur="1" fill="hold">
                                          <p:stCondLst>
                                            <p:cond delay="0"/>
                                          </p:stCondLst>
                                        </p:cTn>
                                        <p:tgtEl>
                                          <p:spTgt spid="21"/>
                                        </p:tgtEl>
                                        <p:attrNameLst>
                                          <p:attrName>style.visibility</p:attrName>
                                        </p:attrNameLst>
                                      </p:cBhvr>
                                      <p:to>
                                        <p:strVal val="visible"/>
                                      </p:to>
                                    </p:set>
                                    <p:anim calcmode="lin" valueType="num">
                                      <p:cBhvr>
                                        <p:cTn id="125" dur="500" fill="hold"/>
                                        <p:tgtEl>
                                          <p:spTgt spid="21"/>
                                        </p:tgtEl>
                                        <p:attrNameLst>
                                          <p:attrName>ppt_w</p:attrName>
                                        </p:attrNameLst>
                                      </p:cBhvr>
                                      <p:tavLst>
                                        <p:tav tm="0">
                                          <p:val>
                                            <p:fltVal val="0"/>
                                          </p:val>
                                        </p:tav>
                                        <p:tav tm="100000">
                                          <p:val>
                                            <p:strVal val="#ppt_w"/>
                                          </p:val>
                                        </p:tav>
                                      </p:tavLst>
                                    </p:anim>
                                    <p:anim calcmode="lin" valueType="num">
                                      <p:cBhvr>
                                        <p:cTn id="126" dur="500" fill="hold"/>
                                        <p:tgtEl>
                                          <p:spTgt spid="21"/>
                                        </p:tgtEl>
                                        <p:attrNameLst>
                                          <p:attrName>ppt_h</p:attrName>
                                        </p:attrNameLst>
                                      </p:cBhvr>
                                      <p:tavLst>
                                        <p:tav tm="0">
                                          <p:val>
                                            <p:fltVal val="0"/>
                                          </p:val>
                                        </p:tav>
                                        <p:tav tm="100000">
                                          <p:val>
                                            <p:strVal val="#ppt_h"/>
                                          </p:val>
                                        </p:tav>
                                      </p:tavLst>
                                    </p:anim>
                                    <p:animEffect transition="in" filter="fade">
                                      <p:cBhvr>
                                        <p:cTn id="127" dur="500"/>
                                        <p:tgtEl>
                                          <p:spTgt spid="21"/>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210"/>
                                        </p:tgtEl>
                                        <p:attrNameLst>
                                          <p:attrName>style.visibility</p:attrName>
                                        </p:attrNameLst>
                                      </p:cBhvr>
                                      <p:to>
                                        <p:strVal val="visible"/>
                                      </p:to>
                                    </p:set>
                                    <p:animEffect transition="in" filter="fade">
                                      <p:cBhvr>
                                        <p:cTn id="132" dur="500"/>
                                        <p:tgtEl>
                                          <p:spTgt spid="210"/>
                                        </p:tgtEl>
                                      </p:cBhvr>
                                    </p:animEffect>
                                  </p:childTnLst>
                                </p:cTn>
                              </p:par>
                              <p:par>
                                <p:cTn id="133" presetID="14" presetClass="entr" presetSubtype="10" fill="hold" nodeType="withEffect">
                                  <p:stCondLst>
                                    <p:cond delay="0"/>
                                  </p:stCondLst>
                                  <p:childTnLst>
                                    <p:set>
                                      <p:cBhvr>
                                        <p:cTn id="134" dur="1" fill="hold">
                                          <p:stCondLst>
                                            <p:cond delay="0"/>
                                          </p:stCondLst>
                                        </p:cTn>
                                        <p:tgtEl>
                                          <p:spTgt spid="70"/>
                                        </p:tgtEl>
                                        <p:attrNameLst>
                                          <p:attrName>style.visibility</p:attrName>
                                        </p:attrNameLst>
                                      </p:cBhvr>
                                      <p:to>
                                        <p:strVal val="visible"/>
                                      </p:to>
                                    </p:set>
                                    <p:animEffect transition="in" filter="randombar(horizontal)">
                                      <p:cBhvr>
                                        <p:cTn id="135"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build="p"/>
      <p:bldP spid="139" grpId="0" build="p"/>
      <p:bldP spid="141" grpId="0" build="p"/>
      <p:bldP spid="143" grpId="0" build="p"/>
      <p:bldP spid="145" grpId="0" build="p"/>
      <p:bldP spid="147" grpId="0" build="p"/>
      <p:bldP spid="149" grpId="0" build="p"/>
      <p:bldP spid="151" grpId="0" animBg="1"/>
      <p:bldP spid="152" grpId="0" animBg="1"/>
      <p:bldP spid="2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ssoas Em Circulos Imagens – Download Grátis no Freepik">
            <a:extLst>
              <a:ext uri="{FF2B5EF4-FFF2-40B4-BE49-F238E27FC236}">
                <a16:creationId xmlns:a16="http://schemas.microsoft.com/office/drawing/2014/main" id="{47120537-E5A0-B125-8B0A-F0E5DEBC63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7128" y="158201"/>
            <a:ext cx="3824036" cy="37051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98695EF2-FA79-96EA-9BF1-DDCF4529090F}"/>
              </a:ext>
            </a:extLst>
          </p:cNvPr>
          <p:cNvSpPr txBox="1">
            <a:spLocks/>
          </p:cNvSpPr>
          <p:nvPr/>
        </p:nvSpPr>
        <p:spPr>
          <a:xfrm>
            <a:off x="603494" y="3863383"/>
            <a:ext cx="7551305" cy="3324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pt-BR" sz="3500" dirty="0">
                <a:latin typeface="Aharoni" panose="02010803020104030203" pitchFamily="2" charset="-79"/>
                <a:cs typeface="Aharoni" panose="02010803020104030203" pitchFamily="2" charset="-79"/>
              </a:rPr>
              <a:t>O que é e para que</a:t>
            </a:r>
          </a:p>
          <a:p>
            <a:pPr marL="0" indent="0" algn="ctr">
              <a:spcBef>
                <a:spcPts val="0"/>
              </a:spcBef>
              <a:buNone/>
            </a:pPr>
            <a:r>
              <a:rPr lang="pt-BR" sz="3500" dirty="0">
                <a:latin typeface="Aharoni" panose="02010803020104030203" pitchFamily="2" charset="-79"/>
                <a:cs typeface="Aharoni" panose="02010803020104030203" pitchFamily="2" charset="-79"/>
              </a:rPr>
              <a:t>serve o ETP?</a:t>
            </a:r>
            <a:endParaRPr lang="ru-RU" sz="3500" dirty="0">
              <a:cs typeface="Aharoni" panose="02010803020104030203" pitchFamily="2" charset="-79"/>
            </a:endParaRPr>
          </a:p>
        </p:txBody>
      </p:sp>
    </p:spTree>
    <p:extLst>
      <p:ext uri="{BB962C8B-B14F-4D97-AF65-F5344CB8AC3E}">
        <p14:creationId xmlns:p14="http://schemas.microsoft.com/office/powerpoint/2010/main" val="6009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set>
                                      <p:cBhvr>
                                        <p:cTn id="7" dur="68" fill="hold">
                                          <p:stCondLst>
                                            <p:cond delay="0"/>
                                          </p:stCondLst>
                                        </p:cTn>
                                        <p:tgtEl>
                                          <p:spTgt spid="3"/>
                                        </p:tgtEl>
                                        <p:attrNameLst>
                                          <p:attrName>style.rotation</p:attrName>
                                        </p:attrNameLst>
                                      </p:cBhvr>
                                      <p:to>
                                        <p:strVal val="-45.0"/>
                                      </p:to>
                                    </p:set>
                                    <p:anim calcmode="lin" valueType="num">
                                      <p:cBhvr>
                                        <p:cTn id="8" dur="68" fill="hold">
                                          <p:stCondLst>
                                            <p:cond delay="68"/>
                                          </p:stCondLst>
                                        </p:cTn>
                                        <p:tgtEl>
                                          <p:spTgt spid="3"/>
                                        </p:tgtEl>
                                        <p:attrNameLst>
                                          <p:attrName>style.rotation</p:attrName>
                                        </p:attrNameLst>
                                      </p:cBhvr>
                                      <p:tavLst>
                                        <p:tav tm="0">
                                          <p:val>
                                            <p:fltVal val="-45"/>
                                          </p:val>
                                        </p:tav>
                                        <p:tav tm="69900">
                                          <p:val>
                                            <p:fltVal val="45"/>
                                          </p:val>
                                        </p:tav>
                                        <p:tav tm="100000">
                                          <p:val>
                                            <p:fltVal val="0"/>
                                          </p:val>
                                        </p:tav>
                                      </p:tavLst>
                                    </p:anim>
                                    <p:anim calcmode="lin" valueType="num">
                                      <p:cBhvr>
                                        <p:cTn id="9" dur="68" fill="hold">
                                          <p:stCondLst>
                                            <p:cond delay="0"/>
                                          </p:stCondLst>
                                        </p:cTn>
                                        <p:tgtEl>
                                          <p:spTgt spid="3"/>
                                        </p:tgtEl>
                                        <p:attrNameLst>
                                          <p:attrName>ppt_y</p:attrName>
                                        </p:attrNameLst>
                                      </p:cBhvr>
                                      <p:tavLst>
                                        <p:tav tm="0">
                                          <p:val>
                                            <p:strVal val="#ppt_y-1"/>
                                          </p:val>
                                        </p:tav>
                                        <p:tav tm="100000">
                                          <p:val>
                                            <p:strVal val="#ppt_y-(0.354*#ppt_w-0.172*#ppt_h)"/>
                                          </p:val>
                                        </p:tav>
                                      </p:tavLst>
                                    </p:anim>
                                    <p:anim calcmode="lin" valueType="num">
                                      <p:cBhvr>
                                        <p:cTn id="10" dur="23" decel="50000" autoRev="1" fill="hold">
                                          <p:stCondLst>
                                            <p:cond delay="68"/>
                                          </p:stCondLst>
                                        </p:cTn>
                                        <p:tgtEl>
                                          <p:spTgt spid="3"/>
                                        </p:tgtEl>
                                        <p:attrNameLst>
                                          <p:attrName>ppt_y</p:attrName>
                                        </p:attrNameLst>
                                      </p:cBhvr>
                                      <p:tavLst>
                                        <p:tav tm="0">
                                          <p:val>
                                            <p:strVal val="#ppt_y-(0.354*#ppt_w-0.172*#ppt_h)"/>
                                          </p:val>
                                        </p:tav>
                                        <p:tav tm="100000">
                                          <p:val>
                                            <p:strVal val="#ppt_y-(0.354*#ppt_w-0.172*#ppt_h)-#ppt_h/2"/>
                                          </p:val>
                                        </p:tav>
                                      </p:tavLst>
                                    </p:anim>
                                    <p:anim calcmode="lin" valueType="num">
                                      <p:cBhvr>
                                        <p:cTn id="11" dur="20" fill="hold">
                                          <p:stCondLst>
                                            <p:cond delay="130"/>
                                          </p:stCondLst>
                                        </p:cTn>
                                        <p:tgtEl>
                                          <p:spTgt spid="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Portal da Transparência | Prefeitura de Amapá">
            <a:extLst>
              <a:ext uri="{FF2B5EF4-FFF2-40B4-BE49-F238E27FC236}">
                <a16:creationId xmlns:a16="http://schemas.microsoft.com/office/drawing/2014/main" id="{27B27F60-1B7A-6311-B18B-4532A555778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22765" y="0"/>
            <a:ext cx="4862945" cy="4862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285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egócios puxando a alavanca do interruptor para ligar, mudança de paradigma  ou mudança para melhor status, iniciando ou iniciando negócios,  configuração ou conceito de preferências, inteligente 14615623 Vetor no  Vecteezy">
            <a:extLst>
              <a:ext uri="{FF2B5EF4-FFF2-40B4-BE49-F238E27FC236}">
                <a16:creationId xmlns:a16="http://schemas.microsoft.com/office/drawing/2014/main" id="{681CFFE3-4699-416D-906D-0BE9F8C05FA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6374" y="612684"/>
            <a:ext cx="3743093" cy="2914288"/>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9C011C02-E468-48FF-9415-963FC034F822}"/>
              </a:ext>
            </a:extLst>
          </p:cNvPr>
          <p:cNvSpPr txBox="1"/>
          <p:nvPr/>
        </p:nvSpPr>
        <p:spPr>
          <a:xfrm>
            <a:off x="2179465" y="3766903"/>
            <a:ext cx="5548745" cy="1073371"/>
          </a:xfrm>
          <a:prstGeom prst="rect">
            <a:avLst/>
          </a:prstGeom>
          <a:noFill/>
        </p:spPr>
        <p:txBody>
          <a:bodyPr wrap="square" rtlCol="0">
            <a:spAutoFit/>
          </a:bodyPr>
          <a:lstStyle/>
          <a:p>
            <a:r>
              <a:rPr lang="pt-BR" sz="6375" b="1" dirty="0">
                <a:latin typeface="Bookman Old Style" panose="02050604050505020204" pitchFamily="18" charset="0"/>
              </a:rPr>
              <a:t>14.133/21</a:t>
            </a:r>
            <a:r>
              <a:rPr lang="pt-BR" sz="1050" dirty="0"/>
              <a:t> </a:t>
            </a:r>
          </a:p>
        </p:txBody>
      </p:sp>
    </p:spTree>
    <p:extLst>
      <p:ext uri="{BB962C8B-B14F-4D97-AF65-F5344CB8AC3E}">
        <p14:creationId xmlns:p14="http://schemas.microsoft.com/office/powerpoint/2010/main" val="188643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38" presetClass="entr" presetSubtype="0" accel="50000" fill="hold" grpId="0" nodeType="withEffect">
                                  <p:stCondLst>
                                    <p:cond delay="250"/>
                                  </p:stCondLst>
                                  <p:iterate type="lt">
                                    <p:tmPct val="50000"/>
                                  </p:iterate>
                                  <p:childTnLst>
                                    <p:set>
                                      <p:cBhvr>
                                        <p:cTn id="22" dur="1" fill="hold">
                                          <p:stCondLst>
                                            <p:cond delay="0"/>
                                          </p:stCondLst>
                                        </p:cTn>
                                        <p:tgtEl>
                                          <p:spTgt spid="5"/>
                                        </p:tgtEl>
                                        <p:attrNameLst>
                                          <p:attrName>style.visibility</p:attrName>
                                        </p:attrNameLst>
                                      </p:cBhvr>
                                      <p:to>
                                        <p:strVal val="visible"/>
                                      </p:to>
                                    </p:set>
                                    <p:set>
                                      <p:cBhvr>
                                        <p:cTn id="23" dur="137" fill="hold">
                                          <p:stCondLst>
                                            <p:cond delay="0"/>
                                          </p:stCondLst>
                                        </p:cTn>
                                        <p:tgtEl>
                                          <p:spTgt spid="5"/>
                                        </p:tgtEl>
                                        <p:attrNameLst>
                                          <p:attrName>style.rotation</p:attrName>
                                        </p:attrNameLst>
                                      </p:cBhvr>
                                      <p:to>
                                        <p:strVal val="-45.0"/>
                                      </p:to>
                                    </p:set>
                                    <p:anim calcmode="lin" valueType="num">
                                      <p:cBhvr>
                                        <p:cTn id="24" dur="137" fill="hold">
                                          <p:stCondLst>
                                            <p:cond delay="13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5" dur="13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6" dur="47" decel="50000" autoRev="1" fill="hold">
                                          <p:stCondLst>
                                            <p:cond delay="13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27" dur="41" fill="hold">
                                          <p:stCondLst>
                                            <p:cond delay="259"/>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ie as primeiras imagens mentais do mundo com inteligência artificial">
            <a:extLst>
              <a:ext uri="{FF2B5EF4-FFF2-40B4-BE49-F238E27FC236}">
                <a16:creationId xmlns:a16="http://schemas.microsoft.com/office/drawing/2014/main" id="{88DBC415-0047-FB85-D963-9B398A2284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
            <a:ext cx="9144000" cy="515112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FDECF986-E41E-47E7-5B97-359B4BAF3934}"/>
              </a:ext>
            </a:extLst>
          </p:cNvPr>
          <p:cNvSpPr txBox="1"/>
          <p:nvPr/>
        </p:nvSpPr>
        <p:spPr>
          <a:xfrm>
            <a:off x="1985963" y="1272818"/>
            <a:ext cx="5035974" cy="854080"/>
          </a:xfrm>
          <a:prstGeom prst="rect">
            <a:avLst/>
          </a:prstGeom>
          <a:noFill/>
        </p:spPr>
        <p:txBody>
          <a:bodyPr wrap="square">
            <a:spAutoFit/>
          </a:bodyPr>
          <a:lstStyle/>
          <a:p>
            <a:r>
              <a:rPr lang="pt-BR" sz="495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Efeito Gabriela</a:t>
            </a:r>
          </a:p>
        </p:txBody>
      </p:sp>
      <p:pic>
        <p:nvPicPr>
          <p:cNvPr id="6" name="Picture 6" descr="JORGENCA - Blog Administração: A Síndrome De Gabriela">
            <a:extLst>
              <a:ext uri="{FF2B5EF4-FFF2-40B4-BE49-F238E27FC236}">
                <a16:creationId xmlns:a16="http://schemas.microsoft.com/office/drawing/2014/main" id="{E90C6FE5-444B-89ED-EB58-2F95DF67CA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544" y="96202"/>
            <a:ext cx="4663022" cy="46630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80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3000" fill="hold"/>
                                        <p:tgtEl>
                                          <p:spTgt spid="6"/>
                                        </p:tgtEl>
                                        <p:attrNameLst>
                                          <p:attrName>ppt_w</p:attrName>
                                        </p:attrNameLst>
                                      </p:cBhvr>
                                      <p:tavLst>
                                        <p:tav tm="0">
                                          <p:val>
                                            <p:fltVal val="0"/>
                                          </p:val>
                                        </p:tav>
                                        <p:tav tm="100000">
                                          <p:val>
                                            <p:strVal val="#ppt_w"/>
                                          </p:val>
                                        </p:tav>
                                      </p:tavLst>
                                    </p:anim>
                                    <p:anim calcmode="lin" valueType="num">
                                      <p:cBhvr>
                                        <p:cTn id="18" dur="3000" fill="hold"/>
                                        <p:tgtEl>
                                          <p:spTgt spid="6"/>
                                        </p:tgtEl>
                                        <p:attrNameLst>
                                          <p:attrName>ppt_h</p:attrName>
                                        </p:attrNameLst>
                                      </p:cBhvr>
                                      <p:tavLst>
                                        <p:tav tm="0">
                                          <p:val>
                                            <p:fltVal val="0"/>
                                          </p:val>
                                        </p:tav>
                                        <p:tav tm="100000">
                                          <p:val>
                                            <p:strVal val="#ppt_h"/>
                                          </p:val>
                                        </p:tav>
                                      </p:tavLst>
                                    </p:anim>
                                    <p:animEffect transition="in" filter="fade">
                                      <p:cBhvr>
                                        <p:cTn id="19"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313635" y="1302544"/>
            <a:ext cx="3350419" cy="3221831"/>
            <a:chOff x="5751513" y="1736725"/>
            <a:chExt cx="4467225" cy="4295775"/>
          </a:xfrm>
        </p:grpSpPr>
        <p:sp>
          <p:nvSpPr>
            <p:cNvPr id="6" name="Freeform 6"/>
            <p:cNvSpPr>
              <a:spLocks noEditPoints="1"/>
            </p:cNvSpPr>
            <p:nvPr/>
          </p:nvSpPr>
          <p:spPr bwMode="auto">
            <a:xfrm>
              <a:off x="5878513" y="1825625"/>
              <a:ext cx="4219575" cy="4164013"/>
            </a:xfrm>
            <a:custGeom>
              <a:avLst/>
              <a:gdLst>
                <a:gd name="T0" fmla="*/ 972 w 1108"/>
                <a:gd name="T1" fmla="*/ 433 h 1093"/>
                <a:gd name="T2" fmla="*/ 970 w 1108"/>
                <a:gd name="T3" fmla="*/ 427 h 1093"/>
                <a:gd name="T4" fmla="*/ 1017 w 1108"/>
                <a:gd name="T5" fmla="*/ 256 h 1093"/>
                <a:gd name="T6" fmla="*/ 963 w 1108"/>
                <a:gd name="T7" fmla="*/ 185 h 1093"/>
                <a:gd name="T8" fmla="*/ 983 w 1108"/>
                <a:gd name="T9" fmla="*/ 209 h 1093"/>
                <a:gd name="T10" fmla="*/ 987 w 1108"/>
                <a:gd name="T11" fmla="*/ 496 h 1093"/>
                <a:gd name="T12" fmla="*/ 944 w 1108"/>
                <a:gd name="T13" fmla="*/ 370 h 1093"/>
                <a:gd name="T14" fmla="*/ 896 w 1108"/>
                <a:gd name="T15" fmla="*/ 297 h 1093"/>
                <a:gd name="T16" fmla="*/ 330 w 1108"/>
                <a:gd name="T17" fmla="*/ 46 h 1093"/>
                <a:gd name="T18" fmla="*/ 41 w 1108"/>
                <a:gd name="T19" fmla="*/ 335 h 1093"/>
                <a:gd name="T20" fmla="*/ 20 w 1108"/>
                <a:gd name="T21" fmla="*/ 395 h 1093"/>
                <a:gd name="T22" fmla="*/ 97 w 1108"/>
                <a:gd name="T23" fmla="*/ 235 h 1093"/>
                <a:gd name="T24" fmla="*/ 968 w 1108"/>
                <a:gd name="T25" fmla="*/ 693 h 1093"/>
                <a:gd name="T26" fmla="*/ 987 w 1108"/>
                <a:gd name="T27" fmla="*/ 618 h 1093"/>
                <a:gd name="T28" fmla="*/ 445 w 1108"/>
                <a:gd name="T29" fmla="*/ 10 h 1093"/>
                <a:gd name="T30" fmla="*/ 1098 w 1108"/>
                <a:gd name="T31" fmla="*/ 463 h 1093"/>
                <a:gd name="T32" fmla="*/ 587 w 1108"/>
                <a:gd name="T33" fmla="*/ 977 h 1093"/>
                <a:gd name="T34" fmla="*/ 295 w 1108"/>
                <a:gd name="T35" fmla="*/ 1023 h 1093"/>
                <a:gd name="T36" fmla="*/ 352 w 1108"/>
                <a:gd name="T37" fmla="*/ 920 h 1093"/>
                <a:gd name="T38" fmla="*/ 305 w 1108"/>
                <a:gd name="T39" fmla="*/ 890 h 1093"/>
                <a:gd name="T40" fmla="*/ 442 w 1108"/>
                <a:gd name="T41" fmla="*/ 959 h 1093"/>
                <a:gd name="T42" fmla="*/ 80 w 1108"/>
                <a:gd name="T43" fmla="*/ 827 h 1093"/>
                <a:gd name="T44" fmla="*/ 353 w 1108"/>
                <a:gd name="T45" fmla="*/ 1049 h 1093"/>
                <a:gd name="T46" fmla="*/ 123 w 1108"/>
                <a:gd name="T47" fmla="*/ 886 h 1093"/>
                <a:gd name="T48" fmla="*/ 116 w 1108"/>
                <a:gd name="T49" fmla="*/ 877 h 1093"/>
                <a:gd name="T50" fmla="*/ 260 w 1108"/>
                <a:gd name="T51" fmla="*/ 852 h 1093"/>
                <a:gd name="T52" fmla="*/ 220 w 1108"/>
                <a:gd name="T53" fmla="*/ 806 h 1093"/>
                <a:gd name="T54" fmla="*/ 411 w 1108"/>
                <a:gd name="T55" fmla="*/ 948 h 1093"/>
                <a:gd name="T56" fmla="*/ 677 w 1108"/>
                <a:gd name="T57" fmla="*/ 1086 h 1093"/>
                <a:gd name="T58" fmla="*/ 418 w 1108"/>
                <a:gd name="T59" fmla="*/ 1070 h 1093"/>
                <a:gd name="T60" fmla="*/ 928 w 1108"/>
                <a:gd name="T61" fmla="*/ 977 h 1093"/>
                <a:gd name="T62" fmla="*/ 1066 w 1108"/>
                <a:gd name="T63" fmla="*/ 785 h 1093"/>
                <a:gd name="T64" fmla="*/ 1106 w 1108"/>
                <a:gd name="T65" fmla="*/ 625 h 1093"/>
                <a:gd name="T66" fmla="*/ 418 w 1108"/>
                <a:gd name="T67" fmla="*/ 1070 h 1093"/>
                <a:gd name="T68" fmla="*/ 481 w 1108"/>
                <a:gd name="T69" fmla="*/ 1084 h 1093"/>
                <a:gd name="T70" fmla="*/ 755 w 1108"/>
                <a:gd name="T71" fmla="*/ 932 h 1093"/>
                <a:gd name="T72" fmla="*/ 644 w 1108"/>
                <a:gd name="T73" fmla="*/ 1090 h 1093"/>
                <a:gd name="T74" fmla="*/ 556 w 1108"/>
                <a:gd name="T75" fmla="*/ 1092 h 1093"/>
                <a:gd name="T76" fmla="*/ 742 w 1108"/>
                <a:gd name="T77" fmla="*/ 37 h 1093"/>
                <a:gd name="T78" fmla="*/ 833 w 1108"/>
                <a:gd name="T79" fmla="*/ 233 h 1093"/>
                <a:gd name="T80" fmla="*/ 645 w 1108"/>
                <a:gd name="T81" fmla="*/ 134 h 1093"/>
                <a:gd name="T82" fmla="*/ 709 w 1108"/>
                <a:gd name="T83" fmla="*/ 155 h 1093"/>
                <a:gd name="T84" fmla="*/ 713 w 1108"/>
                <a:gd name="T85" fmla="*/ 27 h 1093"/>
                <a:gd name="T86" fmla="*/ 825 w 1108"/>
                <a:gd name="T87" fmla="*/ 76 h 1093"/>
                <a:gd name="T88" fmla="*/ 789 w 1108"/>
                <a:gd name="T89" fmla="*/ 199 h 1093"/>
                <a:gd name="T90" fmla="*/ 488 w 1108"/>
                <a:gd name="T91" fmla="*/ 129 h 1093"/>
                <a:gd name="T92" fmla="*/ 763 w 1108"/>
                <a:gd name="T93" fmla="*/ 183 h 1093"/>
                <a:gd name="T94" fmla="*/ 877 w 1108"/>
                <a:gd name="T95" fmla="*/ 109 h 1093"/>
                <a:gd name="T96" fmla="*/ 531 w 1108"/>
                <a:gd name="T97" fmla="*/ 1 h 1093"/>
                <a:gd name="T98" fmla="*/ 138 w 1108"/>
                <a:gd name="T99" fmla="*/ 607 h 1093"/>
                <a:gd name="T100" fmla="*/ 138 w 1108"/>
                <a:gd name="T101" fmla="*/ 607 h 1093"/>
                <a:gd name="T102" fmla="*/ 143 w 1108"/>
                <a:gd name="T103" fmla="*/ 637 h 1093"/>
                <a:gd name="T104" fmla="*/ 11 w 1108"/>
                <a:gd name="T105" fmla="*/ 648 h 1093"/>
                <a:gd name="T106" fmla="*/ 65 w 1108"/>
                <a:gd name="T107" fmla="*/ 801 h 1093"/>
                <a:gd name="T108" fmla="*/ 175 w 1108"/>
                <a:gd name="T109" fmla="*/ 732 h 1093"/>
                <a:gd name="T110" fmla="*/ 2 w 1108"/>
                <a:gd name="T111" fmla="*/ 500 h 1093"/>
                <a:gd name="T112" fmla="*/ 11 w 1108"/>
                <a:gd name="T113" fmla="*/ 648 h 1093"/>
                <a:gd name="T114" fmla="*/ 150 w 1108"/>
                <a:gd name="T115" fmla="*/ 425 h 1093"/>
                <a:gd name="T116" fmla="*/ 150 w 1108"/>
                <a:gd name="T117" fmla="*/ 425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08" h="1093">
                  <a:moveTo>
                    <a:pt x="980" y="461"/>
                  </a:moveTo>
                  <a:cubicBezTo>
                    <a:pt x="1011" y="430"/>
                    <a:pt x="1042" y="399"/>
                    <a:pt x="1072" y="368"/>
                  </a:cubicBezTo>
                  <a:cubicBezTo>
                    <a:pt x="1076" y="379"/>
                    <a:pt x="1079" y="389"/>
                    <a:pt x="1083" y="400"/>
                  </a:cubicBezTo>
                  <a:cubicBezTo>
                    <a:pt x="1051" y="431"/>
                    <a:pt x="1019" y="464"/>
                    <a:pt x="987" y="496"/>
                  </a:cubicBezTo>
                  <a:cubicBezTo>
                    <a:pt x="985" y="484"/>
                    <a:pt x="983" y="473"/>
                    <a:pt x="980" y="461"/>
                  </a:cubicBezTo>
                  <a:close/>
                  <a:moveTo>
                    <a:pt x="972" y="433"/>
                  </a:moveTo>
                  <a:cubicBezTo>
                    <a:pt x="975" y="442"/>
                    <a:pt x="978" y="452"/>
                    <a:pt x="980" y="461"/>
                  </a:cubicBezTo>
                  <a:cubicBezTo>
                    <a:pt x="1011" y="430"/>
                    <a:pt x="1042" y="399"/>
                    <a:pt x="1072" y="368"/>
                  </a:cubicBezTo>
                  <a:cubicBezTo>
                    <a:pt x="1068" y="358"/>
                    <a:pt x="1064" y="347"/>
                    <a:pt x="1059" y="336"/>
                  </a:cubicBezTo>
                  <a:cubicBezTo>
                    <a:pt x="1030" y="366"/>
                    <a:pt x="1000" y="396"/>
                    <a:pt x="970" y="427"/>
                  </a:cubicBezTo>
                  <a:cubicBezTo>
                    <a:pt x="971" y="429"/>
                    <a:pt x="971" y="431"/>
                    <a:pt x="972" y="433"/>
                  </a:cubicBezTo>
                  <a:close/>
                  <a:moveTo>
                    <a:pt x="970" y="427"/>
                  </a:moveTo>
                  <a:cubicBezTo>
                    <a:pt x="1000" y="396"/>
                    <a:pt x="1030" y="366"/>
                    <a:pt x="1059" y="336"/>
                  </a:cubicBezTo>
                  <a:cubicBezTo>
                    <a:pt x="1056" y="328"/>
                    <a:pt x="1051" y="319"/>
                    <a:pt x="1047" y="310"/>
                  </a:cubicBezTo>
                  <a:cubicBezTo>
                    <a:pt x="1018" y="339"/>
                    <a:pt x="989" y="369"/>
                    <a:pt x="959" y="399"/>
                  </a:cubicBezTo>
                  <a:cubicBezTo>
                    <a:pt x="963" y="408"/>
                    <a:pt x="966" y="417"/>
                    <a:pt x="970" y="427"/>
                  </a:cubicBezTo>
                  <a:close/>
                  <a:moveTo>
                    <a:pt x="929" y="344"/>
                  </a:moveTo>
                  <a:cubicBezTo>
                    <a:pt x="959" y="314"/>
                    <a:pt x="989" y="284"/>
                    <a:pt x="1017" y="256"/>
                  </a:cubicBezTo>
                  <a:cubicBezTo>
                    <a:pt x="1012" y="248"/>
                    <a:pt x="1006" y="241"/>
                    <a:pt x="1001" y="233"/>
                  </a:cubicBezTo>
                  <a:cubicBezTo>
                    <a:pt x="973" y="261"/>
                    <a:pt x="944" y="291"/>
                    <a:pt x="914" y="321"/>
                  </a:cubicBezTo>
                  <a:cubicBezTo>
                    <a:pt x="919" y="328"/>
                    <a:pt x="924" y="336"/>
                    <a:pt x="929" y="344"/>
                  </a:cubicBezTo>
                  <a:close/>
                  <a:moveTo>
                    <a:pt x="860" y="257"/>
                  </a:moveTo>
                  <a:cubicBezTo>
                    <a:pt x="865" y="263"/>
                    <a:pt x="870" y="268"/>
                    <a:pt x="875" y="274"/>
                  </a:cubicBezTo>
                  <a:cubicBezTo>
                    <a:pt x="906" y="243"/>
                    <a:pt x="935" y="213"/>
                    <a:pt x="963" y="185"/>
                  </a:cubicBezTo>
                  <a:cubicBezTo>
                    <a:pt x="957" y="179"/>
                    <a:pt x="951" y="173"/>
                    <a:pt x="944" y="166"/>
                  </a:cubicBezTo>
                  <a:cubicBezTo>
                    <a:pt x="917" y="194"/>
                    <a:pt x="887" y="223"/>
                    <a:pt x="856" y="254"/>
                  </a:cubicBezTo>
                  <a:cubicBezTo>
                    <a:pt x="858" y="255"/>
                    <a:pt x="859" y="256"/>
                    <a:pt x="860" y="257"/>
                  </a:cubicBezTo>
                  <a:close/>
                  <a:moveTo>
                    <a:pt x="914" y="321"/>
                  </a:moveTo>
                  <a:cubicBezTo>
                    <a:pt x="944" y="291"/>
                    <a:pt x="973" y="261"/>
                    <a:pt x="1001" y="233"/>
                  </a:cubicBezTo>
                  <a:cubicBezTo>
                    <a:pt x="995" y="225"/>
                    <a:pt x="989" y="217"/>
                    <a:pt x="983" y="209"/>
                  </a:cubicBezTo>
                  <a:cubicBezTo>
                    <a:pt x="955" y="237"/>
                    <a:pt x="926" y="267"/>
                    <a:pt x="896" y="297"/>
                  </a:cubicBezTo>
                  <a:cubicBezTo>
                    <a:pt x="902" y="305"/>
                    <a:pt x="908" y="313"/>
                    <a:pt x="914" y="321"/>
                  </a:cubicBezTo>
                  <a:close/>
                  <a:moveTo>
                    <a:pt x="991" y="529"/>
                  </a:moveTo>
                  <a:cubicBezTo>
                    <a:pt x="1024" y="496"/>
                    <a:pt x="1058" y="462"/>
                    <a:pt x="1091" y="429"/>
                  </a:cubicBezTo>
                  <a:cubicBezTo>
                    <a:pt x="1088" y="419"/>
                    <a:pt x="1086" y="409"/>
                    <a:pt x="1083" y="400"/>
                  </a:cubicBezTo>
                  <a:cubicBezTo>
                    <a:pt x="1051" y="431"/>
                    <a:pt x="1019" y="464"/>
                    <a:pt x="987" y="496"/>
                  </a:cubicBezTo>
                  <a:cubicBezTo>
                    <a:pt x="989" y="507"/>
                    <a:pt x="990" y="518"/>
                    <a:pt x="991" y="529"/>
                  </a:cubicBezTo>
                  <a:close/>
                  <a:moveTo>
                    <a:pt x="944" y="370"/>
                  </a:moveTo>
                  <a:cubicBezTo>
                    <a:pt x="974" y="339"/>
                    <a:pt x="1004" y="310"/>
                    <a:pt x="1032" y="282"/>
                  </a:cubicBezTo>
                  <a:cubicBezTo>
                    <a:pt x="1027" y="273"/>
                    <a:pt x="1022" y="264"/>
                    <a:pt x="1017" y="256"/>
                  </a:cubicBezTo>
                  <a:cubicBezTo>
                    <a:pt x="989" y="284"/>
                    <a:pt x="959" y="314"/>
                    <a:pt x="929" y="344"/>
                  </a:cubicBezTo>
                  <a:cubicBezTo>
                    <a:pt x="935" y="352"/>
                    <a:pt x="940" y="361"/>
                    <a:pt x="944" y="370"/>
                  </a:cubicBezTo>
                  <a:close/>
                  <a:moveTo>
                    <a:pt x="959" y="399"/>
                  </a:moveTo>
                  <a:cubicBezTo>
                    <a:pt x="989" y="369"/>
                    <a:pt x="1018" y="339"/>
                    <a:pt x="1047" y="310"/>
                  </a:cubicBezTo>
                  <a:cubicBezTo>
                    <a:pt x="1042" y="300"/>
                    <a:pt x="1037" y="291"/>
                    <a:pt x="1032" y="282"/>
                  </a:cubicBezTo>
                  <a:cubicBezTo>
                    <a:pt x="1004" y="310"/>
                    <a:pt x="974" y="339"/>
                    <a:pt x="944" y="370"/>
                  </a:cubicBezTo>
                  <a:cubicBezTo>
                    <a:pt x="950" y="379"/>
                    <a:pt x="954" y="389"/>
                    <a:pt x="959" y="399"/>
                  </a:cubicBezTo>
                  <a:close/>
                  <a:moveTo>
                    <a:pt x="896" y="297"/>
                  </a:moveTo>
                  <a:cubicBezTo>
                    <a:pt x="926" y="267"/>
                    <a:pt x="955" y="237"/>
                    <a:pt x="983" y="209"/>
                  </a:cubicBezTo>
                  <a:cubicBezTo>
                    <a:pt x="980" y="205"/>
                    <a:pt x="976" y="201"/>
                    <a:pt x="973" y="197"/>
                  </a:cubicBezTo>
                  <a:cubicBezTo>
                    <a:pt x="969" y="193"/>
                    <a:pt x="966" y="189"/>
                    <a:pt x="963" y="185"/>
                  </a:cubicBezTo>
                  <a:cubicBezTo>
                    <a:pt x="935" y="213"/>
                    <a:pt x="906" y="243"/>
                    <a:pt x="875" y="274"/>
                  </a:cubicBezTo>
                  <a:cubicBezTo>
                    <a:pt x="882" y="281"/>
                    <a:pt x="889" y="289"/>
                    <a:pt x="896" y="297"/>
                  </a:cubicBezTo>
                  <a:close/>
                  <a:moveTo>
                    <a:pt x="330" y="46"/>
                  </a:moveTo>
                  <a:cubicBezTo>
                    <a:pt x="293" y="62"/>
                    <a:pt x="258" y="82"/>
                    <a:pt x="226" y="106"/>
                  </a:cubicBezTo>
                  <a:cubicBezTo>
                    <a:pt x="187" y="144"/>
                    <a:pt x="144" y="188"/>
                    <a:pt x="97" y="235"/>
                  </a:cubicBezTo>
                  <a:cubicBezTo>
                    <a:pt x="75" y="266"/>
                    <a:pt x="56" y="300"/>
                    <a:pt x="41" y="335"/>
                  </a:cubicBezTo>
                  <a:cubicBezTo>
                    <a:pt x="155" y="220"/>
                    <a:pt x="258" y="117"/>
                    <a:pt x="330" y="46"/>
                  </a:cubicBezTo>
                  <a:close/>
                  <a:moveTo>
                    <a:pt x="330" y="46"/>
                  </a:moveTo>
                  <a:cubicBezTo>
                    <a:pt x="258" y="117"/>
                    <a:pt x="155" y="220"/>
                    <a:pt x="41" y="335"/>
                  </a:cubicBezTo>
                  <a:cubicBezTo>
                    <a:pt x="39" y="340"/>
                    <a:pt x="37" y="344"/>
                    <a:pt x="35" y="349"/>
                  </a:cubicBezTo>
                  <a:cubicBezTo>
                    <a:pt x="29" y="364"/>
                    <a:pt x="24" y="380"/>
                    <a:pt x="20" y="395"/>
                  </a:cubicBezTo>
                  <a:cubicBezTo>
                    <a:pt x="169" y="245"/>
                    <a:pt x="305" y="108"/>
                    <a:pt x="388" y="24"/>
                  </a:cubicBezTo>
                  <a:cubicBezTo>
                    <a:pt x="368" y="30"/>
                    <a:pt x="349" y="37"/>
                    <a:pt x="330" y="46"/>
                  </a:cubicBezTo>
                  <a:close/>
                  <a:moveTo>
                    <a:pt x="388" y="24"/>
                  </a:moveTo>
                  <a:cubicBezTo>
                    <a:pt x="305" y="108"/>
                    <a:pt x="169" y="245"/>
                    <a:pt x="20" y="395"/>
                  </a:cubicBezTo>
                  <a:cubicBezTo>
                    <a:pt x="15" y="414"/>
                    <a:pt x="10" y="433"/>
                    <a:pt x="7" y="452"/>
                  </a:cubicBezTo>
                  <a:cubicBezTo>
                    <a:pt x="188" y="270"/>
                    <a:pt x="357" y="100"/>
                    <a:pt x="445" y="10"/>
                  </a:cubicBezTo>
                  <a:cubicBezTo>
                    <a:pt x="425" y="13"/>
                    <a:pt x="407" y="18"/>
                    <a:pt x="388" y="24"/>
                  </a:cubicBezTo>
                  <a:close/>
                  <a:moveTo>
                    <a:pt x="97" y="235"/>
                  </a:moveTo>
                  <a:cubicBezTo>
                    <a:pt x="144" y="188"/>
                    <a:pt x="187" y="144"/>
                    <a:pt x="226" y="106"/>
                  </a:cubicBezTo>
                  <a:cubicBezTo>
                    <a:pt x="176" y="141"/>
                    <a:pt x="132" y="185"/>
                    <a:pt x="97" y="235"/>
                  </a:cubicBezTo>
                  <a:close/>
                  <a:moveTo>
                    <a:pt x="968" y="693"/>
                  </a:moveTo>
                  <a:cubicBezTo>
                    <a:pt x="962" y="709"/>
                    <a:pt x="956" y="725"/>
                    <a:pt x="948" y="740"/>
                  </a:cubicBezTo>
                  <a:cubicBezTo>
                    <a:pt x="1000" y="688"/>
                    <a:pt x="1054" y="634"/>
                    <a:pt x="1108" y="580"/>
                  </a:cubicBezTo>
                  <a:cubicBezTo>
                    <a:pt x="1108" y="565"/>
                    <a:pt x="1108" y="551"/>
                    <a:pt x="1107" y="537"/>
                  </a:cubicBezTo>
                  <a:cubicBezTo>
                    <a:pt x="1063" y="581"/>
                    <a:pt x="1019" y="626"/>
                    <a:pt x="975" y="670"/>
                  </a:cubicBezTo>
                  <a:cubicBezTo>
                    <a:pt x="973" y="678"/>
                    <a:pt x="971" y="686"/>
                    <a:pt x="968" y="693"/>
                  </a:cubicBezTo>
                  <a:close/>
                  <a:moveTo>
                    <a:pt x="975" y="670"/>
                  </a:moveTo>
                  <a:cubicBezTo>
                    <a:pt x="1019" y="626"/>
                    <a:pt x="1063" y="581"/>
                    <a:pt x="1107" y="537"/>
                  </a:cubicBezTo>
                  <a:cubicBezTo>
                    <a:pt x="1106" y="525"/>
                    <a:pt x="1105" y="513"/>
                    <a:pt x="1104" y="501"/>
                  </a:cubicBezTo>
                  <a:cubicBezTo>
                    <a:pt x="1065" y="540"/>
                    <a:pt x="1026" y="579"/>
                    <a:pt x="987" y="618"/>
                  </a:cubicBezTo>
                  <a:cubicBezTo>
                    <a:pt x="984" y="635"/>
                    <a:pt x="980" y="653"/>
                    <a:pt x="975" y="670"/>
                  </a:cubicBezTo>
                  <a:close/>
                  <a:moveTo>
                    <a:pt x="987" y="618"/>
                  </a:moveTo>
                  <a:cubicBezTo>
                    <a:pt x="1026" y="579"/>
                    <a:pt x="1065" y="540"/>
                    <a:pt x="1104" y="501"/>
                  </a:cubicBezTo>
                  <a:cubicBezTo>
                    <a:pt x="1102" y="488"/>
                    <a:pt x="1100" y="476"/>
                    <a:pt x="1098" y="463"/>
                  </a:cubicBezTo>
                  <a:cubicBezTo>
                    <a:pt x="1063" y="499"/>
                    <a:pt x="1027" y="535"/>
                    <a:pt x="991" y="571"/>
                  </a:cubicBezTo>
                  <a:cubicBezTo>
                    <a:pt x="991" y="587"/>
                    <a:pt x="989" y="602"/>
                    <a:pt x="987" y="618"/>
                  </a:cubicBezTo>
                  <a:close/>
                  <a:moveTo>
                    <a:pt x="460" y="7"/>
                  </a:moveTo>
                  <a:cubicBezTo>
                    <a:pt x="455" y="8"/>
                    <a:pt x="450" y="9"/>
                    <a:pt x="445" y="10"/>
                  </a:cubicBezTo>
                  <a:cubicBezTo>
                    <a:pt x="357" y="100"/>
                    <a:pt x="188" y="270"/>
                    <a:pt x="7" y="452"/>
                  </a:cubicBezTo>
                  <a:cubicBezTo>
                    <a:pt x="5" y="468"/>
                    <a:pt x="3" y="484"/>
                    <a:pt x="2" y="500"/>
                  </a:cubicBezTo>
                  <a:cubicBezTo>
                    <a:pt x="204" y="296"/>
                    <a:pt x="399" y="100"/>
                    <a:pt x="495" y="3"/>
                  </a:cubicBezTo>
                  <a:cubicBezTo>
                    <a:pt x="483" y="4"/>
                    <a:pt x="472" y="5"/>
                    <a:pt x="460" y="7"/>
                  </a:cubicBezTo>
                  <a:close/>
                  <a:moveTo>
                    <a:pt x="991" y="571"/>
                  </a:moveTo>
                  <a:cubicBezTo>
                    <a:pt x="1027" y="535"/>
                    <a:pt x="1063" y="499"/>
                    <a:pt x="1098" y="463"/>
                  </a:cubicBezTo>
                  <a:cubicBezTo>
                    <a:pt x="1096" y="452"/>
                    <a:pt x="1093" y="440"/>
                    <a:pt x="1091" y="429"/>
                  </a:cubicBezTo>
                  <a:cubicBezTo>
                    <a:pt x="1058" y="462"/>
                    <a:pt x="1024" y="496"/>
                    <a:pt x="991" y="529"/>
                  </a:cubicBezTo>
                  <a:cubicBezTo>
                    <a:pt x="991" y="543"/>
                    <a:pt x="992" y="557"/>
                    <a:pt x="991" y="571"/>
                  </a:cubicBezTo>
                  <a:close/>
                  <a:moveTo>
                    <a:pt x="633" y="972"/>
                  </a:moveTo>
                  <a:cubicBezTo>
                    <a:pt x="628" y="973"/>
                    <a:pt x="622" y="974"/>
                    <a:pt x="617" y="975"/>
                  </a:cubicBezTo>
                  <a:cubicBezTo>
                    <a:pt x="607" y="976"/>
                    <a:pt x="597" y="977"/>
                    <a:pt x="587" y="977"/>
                  </a:cubicBezTo>
                  <a:cubicBezTo>
                    <a:pt x="546" y="1019"/>
                    <a:pt x="509" y="1056"/>
                    <a:pt x="481" y="1084"/>
                  </a:cubicBezTo>
                  <a:cubicBezTo>
                    <a:pt x="493" y="1086"/>
                    <a:pt x="504" y="1088"/>
                    <a:pt x="516" y="1089"/>
                  </a:cubicBezTo>
                  <a:cubicBezTo>
                    <a:pt x="547" y="1059"/>
                    <a:pt x="587" y="1019"/>
                    <a:pt x="633" y="972"/>
                  </a:cubicBezTo>
                  <a:close/>
                  <a:moveTo>
                    <a:pt x="352" y="920"/>
                  </a:moveTo>
                  <a:cubicBezTo>
                    <a:pt x="321" y="951"/>
                    <a:pt x="292" y="980"/>
                    <a:pt x="265" y="1006"/>
                  </a:cubicBezTo>
                  <a:cubicBezTo>
                    <a:pt x="275" y="1012"/>
                    <a:pt x="285" y="1018"/>
                    <a:pt x="295" y="1023"/>
                  </a:cubicBezTo>
                  <a:cubicBezTo>
                    <a:pt x="321" y="997"/>
                    <a:pt x="351" y="967"/>
                    <a:pt x="382" y="936"/>
                  </a:cubicBezTo>
                  <a:cubicBezTo>
                    <a:pt x="372" y="931"/>
                    <a:pt x="362" y="926"/>
                    <a:pt x="352" y="920"/>
                  </a:cubicBezTo>
                  <a:close/>
                  <a:moveTo>
                    <a:pt x="332" y="908"/>
                  </a:moveTo>
                  <a:cubicBezTo>
                    <a:pt x="301" y="939"/>
                    <a:pt x="273" y="968"/>
                    <a:pt x="246" y="994"/>
                  </a:cubicBezTo>
                  <a:cubicBezTo>
                    <a:pt x="253" y="998"/>
                    <a:pt x="259" y="1002"/>
                    <a:pt x="265" y="1006"/>
                  </a:cubicBezTo>
                  <a:cubicBezTo>
                    <a:pt x="292" y="980"/>
                    <a:pt x="321" y="951"/>
                    <a:pt x="352" y="920"/>
                  </a:cubicBezTo>
                  <a:cubicBezTo>
                    <a:pt x="345" y="916"/>
                    <a:pt x="338" y="912"/>
                    <a:pt x="332" y="908"/>
                  </a:cubicBezTo>
                  <a:close/>
                  <a:moveTo>
                    <a:pt x="305" y="890"/>
                  </a:moveTo>
                  <a:cubicBezTo>
                    <a:pt x="274" y="920"/>
                    <a:pt x="245" y="949"/>
                    <a:pt x="218" y="975"/>
                  </a:cubicBezTo>
                  <a:cubicBezTo>
                    <a:pt x="228" y="982"/>
                    <a:pt x="237" y="988"/>
                    <a:pt x="246" y="994"/>
                  </a:cubicBezTo>
                  <a:cubicBezTo>
                    <a:pt x="273" y="968"/>
                    <a:pt x="301" y="939"/>
                    <a:pt x="332" y="908"/>
                  </a:cubicBezTo>
                  <a:cubicBezTo>
                    <a:pt x="323" y="902"/>
                    <a:pt x="314" y="896"/>
                    <a:pt x="305" y="890"/>
                  </a:cubicBezTo>
                  <a:close/>
                  <a:moveTo>
                    <a:pt x="282" y="872"/>
                  </a:moveTo>
                  <a:cubicBezTo>
                    <a:pt x="252" y="902"/>
                    <a:pt x="223" y="931"/>
                    <a:pt x="196" y="958"/>
                  </a:cubicBezTo>
                  <a:cubicBezTo>
                    <a:pt x="204" y="964"/>
                    <a:pt x="211" y="970"/>
                    <a:pt x="218" y="975"/>
                  </a:cubicBezTo>
                  <a:cubicBezTo>
                    <a:pt x="245" y="949"/>
                    <a:pt x="274" y="920"/>
                    <a:pt x="305" y="890"/>
                  </a:cubicBezTo>
                  <a:cubicBezTo>
                    <a:pt x="297" y="884"/>
                    <a:pt x="290" y="878"/>
                    <a:pt x="282" y="872"/>
                  </a:cubicBezTo>
                  <a:close/>
                  <a:moveTo>
                    <a:pt x="442" y="959"/>
                  </a:moveTo>
                  <a:cubicBezTo>
                    <a:pt x="409" y="992"/>
                    <a:pt x="379" y="1023"/>
                    <a:pt x="353" y="1049"/>
                  </a:cubicBezTo>
                  <a:cubicBezTo>
                    <a:pt x="362" y="1052"/>
                    <a:pt x="371" y="1056"/>
                    <a:pt x="380" y="1059"/>
                  </a:cubicBezTo>
                  <a:cubicBezTo>
                    <a:pt x="407" y="1033"/>
                    <a:pt x="438" y="1002"/>
                    <a:pt x="473" y="967"/>
                  </a:cubicBezTo>
                  <a:cubicBezTo>
                    <a:pt x="463" y="965"/>
                    <a:pt x="453" y="962"/>
                    <a:pt x="442" y="959"/>
                  </a:cubicBezTo>
                  <a:close/>
                  <a:moveTo>
                    <a:pt x="175" y="732"/>
                  </a:moveTo>
                  <a:cubicBezTo>
                    <a:pt x="142" y="764"/>
                    <a:pt x="111" y="796"/>
                    <a:pt x="80" y="827"/>
                  </a:cubicBezTo>
                  <a:cubicBezTo>
                    <a:pt x="85" y="835"/>
                    <a:pt x="91" y="844"/>
                    <a:pt x="97" y="852"/>
                  </a:cubicBezTo>
                  <a:cubicBezTo>
                    <a:pt x="126" y="822"/>
                    <a:pt x="157" y="791"/>
                    <a:pt x="189" y="760"/>
                  </a:cubicBezTo>
                  <a:cubicBezTo>
                    <a:pt x="184" y="750"/>
                    <a:pt x="179" y="741"/>
                    <a:pt x="175" y="732"/>
                  </a:cubicBezTo>
                  <a:close/>
                  <a:moveTo>
                    <a:pt x="411" y="948"/>
                  </a:moveTo>
                  <a:cubicBezTo>
                    <a:pt x="379" y="980"/>
                    <a:pt x="349" y="1010"/>
                    <a:pt x="323" y="1036"/>
                  </a:cubicBezTo>
                  <a:cubicBezTo>
                    <a:pt x="333" y="1041"/>
                    <a:pt x="343" y="1045"/>
                    <a:pt x="353" y="1049"/>
                  </a:cubicBezTo>
                  <a:cubicBezTo>
                    <a:pt x="379" y="1023"/>
                    <a:pt x="409" y="992"/>
                    <a:pt x="442" y="959"/>
                  </a:cubicBezTo>
                  <a:cubicBezTo>
                    <a:pt x="432" y="956"/>
                    <a:pt x="421" y="952"/>
                    <a:pt x="411" y="948"/>
                  </a:cubicBezTo>
                  <a:close/>
                  <a:moveTo>
                    <a:pt x="207" y="789"/>
                  </a:moveTo>
                  <a:cubicBezTo>
                    <a:pt x="207" y="788"/>
                    <a:pt x="206" y="787"/>
                    <a:pt x="206" y="787"/>
                  </a:cubicBezTo>
                  <a:cubicBezTo>
                    <a:pt x="175" y="818"/>
                    <a:pt x="145" y="849"/>
                    <a:pt x="116" y="877"/>
                  </a:cubicBezTo>
                  <a:cubicBezTo>
                    <a:pt x="118" y="880"/>
                    <a:pt x="120" y="883"/>
                    <a:pt x="123" y="886"/>
                  </a:cubicBezTo>
                  <a:cubicBezTo>
                    <a:pt x="125" y="889"/>
                    <a:pt x="128" y="892"/>
                    <a:pt x="131" y="895"/>
                  </a:cubicBezTo>
                  <a:cubicBezTo>
                    <a:pt x="159" y="867"/>
                    <a:pt x="189" y="837"/>
                    <a:pt x="220" y="806"/>
                  </a:cubicBezTo>
                  <a:cubicBezTo>
                    <a:pt x="215" y="801"/>
                    <a:pt x="211" y="795"/>
                    <a:pt x="207" y="789"/>
                  </a:cubicBezTo>
                  <a:close/>
                  <a:moveTo>
                    <a:pt x="189" y="760"/>
                  </a:moveTo>
                  <a:cubicBezTo>
                    <a:pt x="157" y="791"/>
                    <a:pt x="126" y="822"/>
                    <a:pt x="97" y="852"/>
                  </a:cubicBezTo>
                  <a:cubicBezTo>
                    <a:pt x="103" y="860"/>
                    <a:pt x="109" y="869"/>
                    <a:pt x="116" y="877"/>
                  </a:cubicBezTo>
                  <a:cubicBezTo>
                    <a:pt x="145" y="849"/>
                    <a:pt x="175" y="818"/>
                    <a:pt x="206" y="787"/>
                  </a:cubicBezTo>
                  <a:cubicBezTo>
                    <a:pt x="200" y="778"/>
                    <a:pt x="194" y="769"/>
                    <a:pt x="189" y="760"/>
                  </a:cubicBezTo>
                  <a:close/>
                  <a:moveTo>
                    <a:pt x="240" y="831"/>
                  </a:moveTo>
                  <a:cubicBezTo>
                    <a:pt x="209" y="861"/>
                    <a:pt x="180" y="891"/>
                    <a:pt x="152" y="919"/>
                  </a:cubicBezTo>
                  <a:cubicBezTo>
                    <a:pt x="159" y="926"/>
                    <a:pt x="166" y="932"/>
                    <a:pt x="174" y="939"/>
                  </a:cubicBezTo>
                  <a:cubicBezTo>
                    <a:pt x="201" y="912"/>
                    <a:pt x="230" y="882"/>
                    <a:pt x="260" y="852"/>
                  </a:cubicBezTo>
                  <a:cubicBezTo>
                    <a:pt x="253" y="845"/>
                    <a:pt x="246" y="838"/>
                    <a:pt x="240" y="831"/>
                  </a:cubicBezTo>
                  <a:close/>
                  <a:moveTo>
                    <a:pt x="220" y="806"/>
                  </a:moveTo>
                  <a:cubicBezTo>
                    <a:pt x="189" y="837"/>
                    <a:pt x="159" y="867"/>
                    <a:pt x="131" y="895"/>
                  </a:cubicBezTo>
                  <a:cubicBezTo>
                    <a:pt x="138" y="903"/>
                    <a:pt x="145" y="911"/>
                    <a:pt x="152" y="919"/>
                  </a:cubicBezTo>
                  <a:cubicBezTo>
                    <a:pt x="180" y="891"/>
                    <a:pt x="209" y="861"/>
                    <a:pt x="240" y="831"/>
                  </a:cubicBezTo>
                  <a:cubicBezTo>
                    <a:pt x="233" y="823"/>
                    <a:pt x="226" y="815"/>
                    <a:pt x="220" y="806"/>
                  </a:cubicBezTo>
                  <a:close/>
                  <a:moveTo>
                    <a:pt x="260" y="852"/>
                  </a:moveTo>
                  <a:cubicBezTo>
                    <a:pt x="230" y="882"/>
                    <a:pt x="201" y="912"/>
                    <a:pt x="174" y="939"/>
                  </a:cubicBezTo>
                  <a:cubicBezTo>
                    <a:pt x="181" y="946"/>
                    <a:pt x="189" y="952"/>
                    <a:pt x="196" y="958"/>
                  </a:cubicBezTo>
                  <a:cubicBezTo>
                    <a:pt x="223" y="931"/>
                    <a:pt x="252" y="902"/>
                    <a:pt x="282" y="872"/>
                  </a:cubicBezTo>
                  <a:cubicBezTo>
                    <a:pt x="275" y="865"/>
                    <a:pt x="267" y="859"/>
                    <a:pt x="260" y="852"/>
                  </a:cubicBezTo>
                  <a:close/>
                  <a:moveTo>
                    <a:pt x="411" y="948"/>
                  </a:moveTo>
                  <a:cubicBezTo>
                    <a:pt x="401" y="944"/>
                    <a:pt x="392" y="940"/>
                    <a:pt x="382" y="936"/>
                  </a:cubicBezTo>
                  <a:cubicBezTo>
                    <a:pt x="351" y="967"/>
                    <a:pt x="321" y="997"/>
                    <a:pt x="295" y="1023"/>
                  </a:cubicBezTo>
                  <a:cubicBezTo>
                    <a:pt x="304" y="1028"/>
                    <a:pt x="314" y="1032"/>
                    <a:pt x="323" y="1036"/>
                  </a:cubicBezTo>
                  <a:cubicBezTo>
                    <a:pt x="349" y="1010"/>
                    <a:pt x="379" y="980"/>
                    <a:pt x="411" y="948"/>
                  </a:cubicBezTo>
                  <a:close/>
                  <a:moveTo>
                    <a:pt x="1100" y="666"/>
                  </a:moveTo>
                  <a:cubicBezTo>
                    <a:pt x="925" y="841"/>
                    <a:pt x="764" y="1001"/>
                    <a:pt x="677" y="1086"/>
                  </a:cubicBezTo>
                  <a:cubicBezTo>
                    <a:pt x="697" y="1083"/>
                    <a:pt x="718" y="1079"/>
                    <a:pt x="738" y="1074"/>
                  </a:cubicBezTo>
                  <a:cubicBezTo>
                    <a:pt x="817" y="994"/>
                    <a:pt x="946" y="865"/>
                    <a:pt x="1088" y="721"/>
                  </a:cubicBezTo>
                  <a:cubicBezTo>
                    <a:pt x="1093" y="703"/>
                    <a:pt x="1097" y="684"/>
                    <a:pt x="1100" y="666"/>
                  </a:cubicBezTo>
                  <a:close/>
                  <a:moveTo>
                    <a:pt x="473" y="967"/>
                  </a:moveTo>
                  <a:cubicBezTo>
                    <a:pt x="438" y="1002"/>
                    <a:pt x="407" y="1033"/>
                    <a:pt x="380" y="1059"/>
                  </a:cubicBezTo>
                  <a:cubicBezTo>
                    <a:pt x="392" y="1063"/>
                    <a:pt x="405" y="1067"/>
                    <a:pt x="418" y="1070"/>
                  </a:cubicBezTo>
                  <a:cubicBezTo>
                    <a:pt x="445" y="1043"/>
                    <a:pt x="477" y="1011"/>
                    <a:pt x="513" y="974"/>
                  </a:cubicBezTo>
                  <a:cubicBezTo>
                    <a:pt x="500" y="972"/>
                    <a:pt x="486" y="970"/>
                    <a:pt x="473" y="967"/>
                  </a:cubicBezTo>
                  <a:close/>
                  <a:moveTo>
                    <a:pt x="928" y="977"/>
                  </a:moveTo>
                  <a:cubicBezTo>
                    <a:pt x="964" y="948"/>
                    <a:pt x="994" y="913"/>
                    <a:pt x="1020" y="874"/>
                  </a:cubicBezTo>
                  <a:cubicBezTo>
                    <a:pt x="970" y="924"/>
                    <a:pt x="925" y="970"/>
                    <a:pt x="886" y="1009"/>
                  </a:cubicBezTo>
                  <a:cubicBezTo>
                    <a:pt x="900" y="999"/>
                    <a:pt x="915" y="989"/>
                    <a:pt x="928" y="977"/>
                  </a:cubicBezTo>
                  <a:close/>
                  <a:moveTo>
                    <a:pt x="1066" y="785"/>
                  </a:moveTo>
                  <a:cubicBezTo>
                    <a:pt x="1073" y="768"/>
                    <a:pt x="1080" y="750"/>
                    <a:pt x="1085" y="733"/>
                  </a:cubicBezTo>
                  <a:cubicBezTo>
                    <a:pt x="1086" y="729"/>
                    <a:pt x="1087" y="725"/>
                    <a:pt x="1088" y="721"/>
                  </a:cubicBezTo>
                  <a:cubicBezTo>
                    <a:pt x="946" y="865"/>
                    <a:pt x="817" y="994"/>
                    <a:pt x="738" y="1074"/>
                  </a:cubicBezTo>
                  <a:cubicBezTo>
                    <a:pt x="758" y="1068"/>
                    <a:pt x="778" y="1062"/>
                    <a:pt x="798" y="1054"/>
                  </a:cubicBezTo>
                  <a:cubicBezTo>
                    <a:pt x="865" y="987"/>
                    <a:pt x="960" y="892"/>
                    <a:pt x="1066" y="785"/>
                  </a:cubicBezTo>
                  <a:close/>
                  <a:moveTo>
                    <a:pt x="1020" y="874"/>
                  </a:moveTo>
                  <a:cubicBezTo>
                    <a:pt x="1038" y="846"/>
                    <a:pt x="1054" y="816"/>
                    <a:pt x="1066" y="785"/>
                  </a:cubicBezTo>
                  <a:cubicBezTo>
                    <a:pt x="960" y="892"/>
                    <a:pt x="865" y="987"/>
                    <a:pt x="798" y="1054"/>
                  </a:cubicBezTo>
                  <a:cubicBezTo>
                    <a:pt x="829" y="1042"/>
                    <a:pt x="858" y="1027"/>
                    <a:pt x="886" y="1009"/>
                  </a:cubicBezTo>
                  <a:cubicBezTo>
                    <a:pt x="925" y="970"/>
                    <a:pt x="970" y="924"/>
                    <a:pt x="1020" y="874"/>
                  </a:cubicBezTo>
                  <a:close/>
                  <a:moveTo>
                    <a:pt x="1106" y="625"/>
                  </a:moveTo>
                  <a:cubicBezTo>
                    <a:pt x="917" y="815"/>
                    <a:pt x="739" y="995"/>
                    <a:pt x="644" y="1090"/>
                  </a:cubicBezTo>
                  <a:cubicBezTo>
                    <a:pt x="655" y="1089"/>
                    <a:pt x="666" y="1088"/>
                    <a:pt x="677" y="1086"/>
                  </a:cubicBezTo>
                  <a:cubicBezTo>
                    <a:pt x="764" y="1001"/>
                    <a:pt x="925" y="841"/>
                    <a:pt x="1100" y="666"/>
                  </a:cubicBezTo>
                  <a:cubicBezTo>
                    <a:pt x="1103" y="652"/>
                    <a:pt x="1104" y="639"/>
                    <a:pt x="1106" y="625"/>
                  </a:cubicBezTo>
                  <a:close/>
                  <a:moveTo>
                    <a:pt x="513" y="974"/>
                  </a:moveTo>
                  <a:cubicBezTo>
                    <a:pt x="477" y="1011"/>
                    <a:pt x="445" y="1043"/>
                    <a:pt x="418" y="1070"/>
                  </a:cubicBezTo>
                  <a:cubicBezTo>
                    <a:pt x="425" y="1072"/>
                    <a:pt x="433" y="1074"/>
                    <a:pt x="441" y="1076"/>
                  </a:cubicBezTo>
                  <a:cubicBezTo>
                    <a:pt x="468" y="1049"/>
                    <a:pt x="502" y="1015"/>
                    <a:pt x="541" y="977"/>
                  </a:cubicBezTo>
                  <a:cubicBezTo>
                    <a:pt x="532" y="976"/>
                    <a:pt x="522" y="975"/>
                    <a:pt x="513" y="974"/>
                  </a:cubicBezTo>
                  <a:close/>
                  <a:moveTo>
                    <a:pt x="541" y="977"/>
                  </a:moveTo>
                  <a:cubicBezTo>
                    <a:pt x="502" y="1015"/>
                    <a:pt x="468" y="1049"/>
                    <a:pt x="441" y="1076"/>
                  </a:cubicBezTo>
                  <a:cubicBezTo>
                    <a:pt x="454" y="1079"/>
                    <a:pt x="467" y="1082"/>
                    <a:pt x="481" y="1084"/>
                  </a:cubicBezTo>
                  <a:cubicBezTo>
                    <a:pt x="509" y="1056"/>
                    <a:pt x="546" y="1019"/>
                    <a:pt x="587" y="977"/>
                  </a:cubicBezTo>
                  <a:cubicBezTo>
                    <a:pt x="572" y="978"/>
                    <a:pt x="557" y="978"/>
                    <a:pt x="541" y="977"/>
                  </a:cubicBezTo>
                  <a:close/>
                  <a:moveTo>
                    <a:pt x="688" y="959"/>
                  </a:moveTo>
                  <a:cubicBezTo>
                    <a:pt x="635" y="1013"/>
                    <a:pt x="590" y="1059"/>
                    <a:pt x="556" y="1092"/>
                  </a:cubicBezTo>
                  <a:cubicBezTo>
                    <a:pt x="568" y="1093"/>
                    <a:pt x="580" y="1093"/>
                    <a:pt x="591" y="1093"/>
                  </a:cubicBezTo>
                  <a:cubicBezTo>
                    <a:pt x="630" y="1055"/>
                    <a:pt x="687" y="999"/>
                    <a:pt x="755" y="932"/>
                  </a:cubicBezTo>
                  <a:cubicBezTo>
                    <a:pt x="734" y="943"/>
                    <a:pt x="711" y="952"/>
                    <a:pt x="688" y="959"/>
                  </a:cubicBezTo>
                  <a:close/>
                  <a:moveTo>
                    <a:pt x="1108" y="580"/>
                  </a:moveTo>
                  <a:cubicBezTo>
                    <a:pt x="1054" y="634"/>
                    <a:pt x="1000" y="688"/>
                    <a:pt x="948" y="740"/>
                  </a:cubicBezTo>
                  <a:cubicBezTo>
                    <a:pt x="907" y="822"/>
                    <a:pt x="837" y="890"/>
                    <a:pt x="755" y="932"/>
                  </a:cubicBezTo>
                  <a:cubicBezTo>
                    <a:pt x="687" y="999"/>
                    <a:pt x="630" y="1055"/>
                    <a:pt x="591" y="1093"/>
                  </a:cubicBezTo>
                  <a:cubicBezTo>
                    <a:pt x="609" y="1093"/>
                    <a:pt x="627" y="1092"/>
                    <a:pt x="644" y="1090"/>
                  </a:cubicBezTo>
                  <a:cubicBezTo>
                    <a:pt x="739" y="995"/>
                    <a:pt x="917" y="815"/>
                    <a:pt x="1106" y="625"/>
                  </a:cubicBezTo>
                  <a:cubicBezTo>
                    <a:pt x="1107" y="610"/>
                    <a:pt x="1108" y="595"/>
                    <a:pt x="1108" y="580"/>
                  </a:cubicBezTo>
                  <a:close/>
                  <a:moveTo>
                    <a:pt x="633" y="972"/>
                  </a:moveTo>
                  <a:cubicBezTo>
                    <a:pt x="587" y="1019"/>
                    <a:pt x="547" y="1059"/>
                    <a:pt x="516" y="1089"/>
                  </a:cubicBezTo>
                  <a:cubicBezTo>
                    <a:pt x="520" y="1090"/>
                    <a:pt x="523" y="1090"/>
                    <a:pt x="526" y="1090"/>
                  </a:cubicBezTo>
                  <a:cubicBezTo>
                    <a:pt x="536" y="1091"/>
                    <a:pt x="546" y="1092"/>
                    <a:pt x="556" y="1092"/>
                  </a:cubicBezTo>
                  <a:cubicBezTo>
                    <a:pt x="590" y="1059"/>
                    <a:pt x="635" y="1013"/>
                    <a:pt x="688" y="959"/>
                  </a:cubicBezTo>
                  <a:cubicBezTo>
                    <a:pt x="670" y="965"/>
                    <a:pt x="652" y="969"/>
                    <a:pt x="633" y="972"/>
                  </a:cubicBezTo>
                  <a:close/>
                  <a:moveTo>
                    <a:pt x="648" y="135"/>
                  </a:moveTo>
                  <a:cubicBezTo>
                    <a:pt x="658" y="138"/>
                    <a:pt x="667" y="140"/>
                    <a:pt x="676" y="143"/>
                  </a:cubicBezTo>
                  <a:cubicBezTo>
                    <a:pt x="711" y="108"/>
                    <a:pt x="743" y="76"/>
                    <a:pt x="770" y="49"/>
                  </a:cubicBezTo>
                  <a:cubicBezTo>
                    <a:pt x="761" y="44"/>
                    <a:pt x="751" y="41"/>
                    <a:pt x="742" y="37"/>
                  </a:cubicBezTo>
                  <a:cubicBezTo>
                    <a:pt x="714" y="65"/>
                    <a:pt x="681" y="98"/>
                    <a:pt x="645" y="134"/>
                  </a:cubicBezTo>
                  <a:cubicBezTo>
                    <a:pt x="646" y="135"/>
                    <a:pt x="647" y="135"/>
                    <a:pt x="648" y="135"/>
                  </a:cubicBezTo>
                  <a:close/>
                  <a:moveTo>
                    <a:pt x="856" y="254"/>
                  </a:moveTo>
                  <a:cubicBezTo>
                    <a:pt x="887" y="223"/>
                    <a:pt x="917" y="194"/>
                    <a:pt x="944" y="166"/>
                  </a:cubicBezTo>
                  <a:cubicBezTo>
                    <a:pt x="937" y="159"/>
                    <a:pt x="929" y="152"/>
                    <a:pt x="921" y="145"/>
                  </a:cubicBezTo>
                  <a:cubicBezTo>
                    <a:pt x="894" y="172"/>
                    <a:pt x="864" y="202"/>
                    <a:pt x="833" y="233"/>
                  </a:cubicBezTo>
                  <a:cubicBezTo>
                    <a:pt x="841" y="240"/>
                    <a:pt x="849" y="247"/>
                    <a:pt x="856" y="254"/>
                  </a:cubicBezTo>
                  <a:close/>
                  <a:moveTo>
                    <a:pt x="645" y="134"/>
                  </a:moveTo>
                  <a:cubicBezTo>
                    <a:pt x="681" y="98"/>
                    <a:pt x="714" y="65"/>
                    <a:pt x="742" y="37"/>
                  </a:cubicBezTo>
                  <a:cubicBezTo>
                    <a:pt x="732" y="33"/>
                    <a:pt x="722" y="30"/>
                    <a:pt x="713" y="27"/>
                  </a:cubicBezTo>
                  <a:cubicBezTo>
                    <a:pt x="684" y="55"/>
                    <a:pt x="651" y="89"/>
                    <a:pt x="612" y="128"/>
                  </a:cubicBezTo>
                  <a:cubicBezTo>
                    <a:pt x="623" y="130"/>
                    <a:pt x="634" y="132"/>
                    <a:pt x="645" y="134"/>
                  </a:cubicBezTo>
                  <a:close/>
                  <a:moveTo>
                    <a:pt x="574" y="124"/>
                  </a:moveTo>
                  <a:cubicBezTo>
                    <a:pt x="615" y="83"/>
                    <a:pt x="651" y="46"/>
                    <a:pt x="679" y="17"/>
                  </a:cubicBezTo>
                  <a:cubicBezTo>
                    <a:pt x="667" y="15"/>
                    <a:pt x="655" y="12"/>
                    <a:pt x="644" y="10"/>
                  </a:cubicBezTo>
                  <a:cubicBezTo>
                    <a:pt x="614" y="40"/>
                    <a:pt x="575" y="79"/>
                    <a:pt x="530" y="125"/>
                  </a:cubicBezTo>
                  <a:cubicBezTo>
                    <a:pt x="545" y="124"/>
                    <a:pt x="559" y="124"/>
                    <a:pt x="574" y="124"/>
                  </a:cubicBezTo>
                  <a:close/>
                  <a:moveTo>
                    <a:pt x="709" y="155"/>
                  </a:moveTo>
                  <a:cubicBezTo>
                    <a:pt x="743" y="121"/>
                    <a:pt x="774" y="90"/>
                    <a:pt x="801" y="63"/>
                  </a:cubicBezTo>
                  <a:cubicBezTo>
                    <a:pt x="791" y="58"/>
                    <a:pt x="781" y="53"/>
                    <a:pt x="770" y="49"/>
                  </a:cubicBezTo>
                  <a:cubicBezTo>
                    <a:pt x="743" y="76"/>
                    <a:pt x="711" y="108"/>
                    <a:pt x="676" y="143"/>
                  </a:cubicBezTo>
                  <a:cubicBezTo>
                    <a:pt x="687" y="147"/>
                    <a:pt x="698" y="151"/>
                    <a:pt x="709" y="155"/>
                  </a:cubicBezTo>
                  <a:close/>
                  <a:moveTo>
                    <a:pt x="612" y="128"/>
                  </a:moveTo>
                  <a:cubicBezTo>
                    <a:pt x="651" y="89"/>
                    <a:pt x="684" y="55"/>
                    <a:pt x="713" y="27"/>
                  </a:cubicBezTo>
                  <a:cubicBezTo>
                    <a:pt x="701" y="23"/>
                    <a:pt x="690" y="20"/>
                    <a:pt x="679" y="17"/>
                  </a:cubicBezTo>
                  <a:cubicBezTo>
                    <a:pt x="651" y="46"/>
                    <a:pt x="615" y="83"/>
                    <a:pt x="574" y="124"/>
                  </a:cubicBezTo>
                  <a:cubicBezTo>
                    <a:pt x="587" y="125"/>
                    <a:pt x="600" y="126"/>
                    <a:pt x="612" y="128"/>
                  </a:cubicBezTo>
                  <a:close/>
                  <a:moveTo>
                    <a:pt x="709" y="155"/>
                  </a:moveTo>
                  <a:cubicBezTo>
                    <a:pt x="717" y="159"/>
                    <a:pt x="726" y="163"/>
                    <a:pt x="734" y="167"/>
                  </a:cubicBezTo>
                  <a:cubicBezTo>
                    <a:pt x="767" y="134"/>
                    <a:pt x="798" y="103"/>
                    <a:pt x="825" y="76"/>
                  </a:cubicBezTo>
                  <a:cubicBezTo>
                    <a:pt x="817" y="71"/>
                    <a:pt x="809" y="67"/>
                    <a:pt x="801" y="63"/>
                  </a:cubicBezTo>
                  <a:cubicBezTo>
                    <a:pt x="774" y="90"/>
                    <a:pt x="743" y="121"/>
                    <a:pt x="709" y="155"/>
                  </a:cubicBezTo>
                  <a:close/>
                  <a:moveTo>
                    <a:pt x="811" y="215"/>
                  </a:moveTo>
                  <a:cubicBezTo>
                    <a:pt x="842" y="184"/>
                    <a:pt x="872" y="154"/>
                    <a:pt x="899" y="126"/>
                  </a:cubicBezTo>
                  <a:cubicBezTo>
                    <a:pt x="892" y="120"/>
                    <a:pt x="885" y="115"/>
                    <a:pt x="877" y="109"/>
                  </a:cubicBezTo>
                  <a:cubicBezTo>
                    <a:pt x="850" y="137"/>
                    <a:pt x="820" y="167"/>
                    <a:pt x="789" y="199"/>
                  </a:cubicBezTo>
                  <a:cubicBezTo>
                    <a:pt x="796" y="204"/>
                    <a:pt x="804" y="209"/>
                    <a:pt x="811" y="215"/>
                  </a:cubicBezTo>
                  <a:close/>
                  <a:moveTo>
                    <a:pt x="488" y="129"/>
                  </a:moveTo>
                  <a:cubicBezTo>
                    <a:pt x="502" y="127"/>
                    <a:pt x="516" y="125"/>
                    <a:pt x="530" y="125"/>
                  </a:cubicBezTo>
                  <a:cubicBezTo>
                    <a:pt x="575" y="79"/>
                    <a:pt x="614" y="40"/>
                    <a:pt x="644" y="10"/>
                  </a:cubicBezTo>
                  <a:cubicBezTo>
                    <a:pt x="633" y="8"/>
                    <a:pt x="623" y="6"/>
                    <a:pt x="613" y="5"/>
                  </a:cubicBezTo>
                  <a:cubicBezTo>
                    <a:pt x="581" y="37"/>
                    <a:pt x="538" y="79"/>
                    <a:pt x="488" y="129"/>
                  </a:cubicBezTo>
                  <a:close/>
                  <a:moveTo>
                    <a:pt x="833" y="233"/>
                  </a:moveTo>
                  <a:cubicBezTo>
                    <a:pt x="864" y="202"/>
                    <a:pt x="894" y="172"/>
                    <a:pt x="921" y="145"/>
                  </a:cubicBezTo>
                  <a:cubicBezTo>
                    <a:pt x="914" y="138"/>
                    <a:pt x="907" y="132"/>
                    <a:pt x="899" y="126"/>
                  </a:cubicBezTo>
                  <a:cubicBezTo>
                    <a:pt x="872" y="154"/>
                    <a:pt x="842" y="184"/>
                    <a:pt x="811" y="215"/>
                  </a:cubicBezTo>
                  <a:cubicBezTo>
                    <a:pt x="819" y="221"/>
                    <a:pt x="826" y="227"/>
                    <a:pt x="833" y="233"/>
                  </a:cubicBezTo>
                  <a:close/>
                  <a:moveTo>
                    <a:pt x="763" y="183"/>
                  </a:moveTo>
                  <a:cubicBezTo>
                    <a:pt x="795" y="150"/>
                    <a:pt x="825" y="120"/>
                    <a:pt x="852" y="92"/>
                  </a:cubicBezTo>
                  <a:cubicBezTo>
                    <a:pt x="843" y="86"/>
                    <a:pt x="834" y="81"/>
                    <a:pt x="825" y="76"/>
                  </a:cubicBezTo>
                  <a:cubicBezTo>
                    <a:pt x="798" y="103"/>
                    <a:pt x="767" y="134"/>
                    <a:pt x="734" y="167"/>
                  </a:cubicBezTo>
                  <a:cubicBezTo>
                    <a:pt x="744" y="172"/>
                    <a:pt x="754" y="177"/>
                    <a:pt x="763" y="183"/>
                  </a:cubicBezTo>
                  <a:close/>
                  <a:moveTo>
                    <a:pt x="789" y="199"/>
                  </a:moveTo>
                  <a:cubicBezTo>
                    <a:pt x="820" y="167"/>
                    <a:pt x="850" y="137"/>
                    <a:pt x="877" y="109"/>
                  </a:cubicBezTo>
                  <a:cubicBezTo>
                    <a:pt x="869" y="103"/>
                    <a:pt x="861" y="98"/>
                    <a:pt x="852" y="92"/>
                  </a:cubicBezTo>
                  <a:cubicBezTo>
                    <a:pt x="825" y="120"/>
                    <a:pt x="795" y="150"/>
                    <a:pt x="763" y="183"/>
                  </a:cubicBezTo>
                  <a:cubicBezTo>
                    <a:pt x="772" y="188"/>
                    <a:pt x="780" y="193"/>
                    <a:pt x="789" y="199"/>
                  </a:cubicBezTo>
                  <a:close/>
                  <a:moveTo>
                    <a:pt x="430" y="143"/>
                  </a:moveTo>
                  <a:cubicBezTo>
                    <a:pt x="488" y="85"/>
                    <a:pt x="536" y="36"/>
                    <a:pt x="571" y="1"/>
                  </a:cubicBezTo>
                  <a:cubicBezTo>
                    <a:pt x="558" y="1"/>
                    <a:pt x="545" y="0"/>
                    <a:pt x="531" y="1"/>
                  </a:cubicBezTo>
                  <a:cubicBezTo>
                    <a:pt x="491" y="41"/>
                    <a:pt x="433" y="100"/>
                    <a:pt x="363" y="170"/>
                  </a:cubicBezTo>
                  <a:cubicBezTo>
                    <a:pt x="385" y="159"/>
                    <a:pt x="407" y="150"/>
                    <a:pt x="430" y="143"/>
                  </a:cubicBezTo>
                  <a:close/>
                  <a:moveTo>
                    <a:pt x="134" y="568"/>
                  </a:moveTo>
                  <a:cubicBezTo>
                    <a:pt x="96" y="606"/>
                    <a:pt x="57" y="645"/>
                    <a:pt x="19" y="683"/>
                  </a:cubicBezTo>
                  <a:cubicBezTo>
                    <a:pt x="22" y="694"/>
                    <a:pt x="25" y="705"/>
                    <a:pt x="29" y="716"/>
                  </a:cubicBezTo>
                  <a:cubicBezTo>
                    <a:pt x="65" y="680"/>
                    <a:pt x="101" y="644"/>
                    <a:pt x="138" y="607"/>
                  </a:cubicBezTo>
                  <a:cubicBezTo>
                    <a:pt x="136" y="594"/>
                    <a:pt x="135" y="581"/>
                    <a:pt x="134" y="568"/>
                  </a:cubicBezTo>
                  <a:close/>
                  <a:moveTo>
                    <a:pt x="138" y="607"/>
                  </a:moveTo>
                  <a:cubicBezTo>
                    <a:pt x="101" y="644"/>
                    <a:pt x="65" y="680"/>
                    <a:pt x="29" y="716"/>
                  </a:cubicBezTo>
                  <a:cubicBezTo>
                    <a:pt x="32" y="725"/>
                    <a:pt x="35" y="733"/>
                    <a:pt x="38" y="742"/>
                  </a:cubicBezTo>
                  <a:cubicBezTo>
                    <a:pt x="72" y="708"/>
                    <a:pt x="108" y="673"/>
                    <a:pt x="143" y="637"/>
                  </a:cubicBezTo>
                  <a:cubicBezTo>
                    <a:pt x="141" y="627"/>
                    <a:pt x="139" y="617"/>
                    <a:pt x="138" y="607"/>
                  </a:cubicBezTo>
                  <a:close/>
                  <a:moveTo>
                    <a:pt x="488" y="129"/>
                  </a:moveTo>
                  <a:cubicBezTo>
                    <a:pt x="538" y="79"/>
                    <a:pt x="581" y="37"/>
                    <a:pt x="613" y="5"/>
                  </a:cubicBezTo>
                  <a:cubicBezTo>
                    <a:pt x="599" y="3"/>
                    <a:pt x="585" y="2"/>
                    <a:pt x="571" y="1"/>
                  </a:cubicBezTo>
                  <a:cubicBezTo>
                    <a:pt x="536" y="36"/>
                    <a:pt x="488" y="85"/>
                    <a:pt x="430" y="143"/>
                  </a:cubicBezTo>
                  <a:cubicBezTo>
                    <a:pt x="449" y="137"/>
                    <a:pt x="469" y="132"/>
                    <a:pt x="488" y="129"/>
                  </a:cubicBezTo>
                  <a:close/>
                  <a:moveTo>
                    <a:pt x="143" y="637"/>
                  </a:moveTo>
                  <a:cubicBezTo>
                    <a:pt x="108" y="673"/>
                    <a:pt x="72" y="708"/>
                    <a:pt x="38" y="742"/>
                  </a:cubicBezTo>
                  <a:cubicBezTo>
                    <a:pt x="42" y="752"/>
                    <a:pt x="47" y="762"/>
                    <a:pt x="51" y="773"/>
                  </a:cubicBezTo>
                  <a:cubicBezTo>
                    <a:pt x="84" y="740"/>
                    <a:pt x="118" y="706"/>
                    <a:pt x="152" y="671"/>
                  </a:cubicBezTo>
                  <a:cubicBezTo>
                    <a:pt x="148" y="660"/>
                    <a:pt x="146" y="649"/>
                    <a:pt x="143" y="637"/>
                  </a:cubicBezTo>
                  <a:close/>
                  <a:moveTo>
                    <a:pt x="134" y="524"/>
                  </a:moveTo>
                  <a:cubicBezTo>
                    <a:pt x="93" y="565"/>
                    <a:pt x="52" y="607"/>
                    <a:pt x="11" y="648"/>
                  </a:cubicBezTo>
                  <a:cubicBezTo>
                    <a:pt x="13" y="660"/>
                    <a:pt x="16" y="672"/>
                    <a:pt x="19" y="683"/>
                  </a:cubicBezTo>
                  <a:cubicBezTo>
                    <a:pt x="57" y="645"/>
                    <a:pt x="96" y="606"/>
                    <a:pt x="134" y="568"/>
                  </a:cubicBezTo>
                  <a:cubicBezTo>
                    <a:pt x="134" y="553"/>
                    <a:pt x="134" y="538"/>
                    <a:pt x="134" y="524"/>
                  </a:cubicBezTo>
                  <a:close/>
                  <a:moveTo>
                    <a:pt x="152" y="671"/>
                  </a:moveTo>
                  <a:cubicBezTo>
                    <a:pt x="118" y="706"/>
                    <a:pt x="84" y="740"/>
                    <a:pt x="51" y="773"/>
                  </a:cubicBezTo>
                  <a:cubicBezTo>
                    <a:pt x="56" y="782"/>
                    <a:pt x="60" y="791"/>
                    <a:pt x="65" y="801"/>
                  </a:cubicBezTo>
                  <a:cubicBezTo>
                    <a:pt x="97" y="769"/>
                    <a:pt x="129" y="736"/>
                    <a:pt x="162" y="703"/>
                  </a:cubicBezTo>
                  <a:cubicBezTo>
                    <a:pt x="158" y="693"/>
                    <a:pt x="155" y="682"/>
                    <a:pt x="152" y="671"/>
                  </a:cubicBezTo>
                  <a:close/>
                  <a:moveTo>
                    <a:pt x="162" y="703"/>
                  </a:moveTo>
                  <a:cubicBezTo>
                    <a:pt x="129" y="736"/>
                    <a:pt x="97" y="769"/>
                    <a:pt x="65" y="801"/>
                  </a:cubicBezTo>
                  <a:cubicBezTo>
                    <a:pt x="70" y="809"/>
                    <a:pt x="75" y="818"/>
                    <a:pt x="80" y="827"/>
                  </a:cubicBezTo>
                  <a:cubicBezTo>
                    <a:pt x="111" y="796"/>
                    <a:pt x="142" y="764"/>
                    <a:pt x="175" y="732"/>
                  </a:cubicBezTo>
                  <a:cubicBezTo>
                    <a:pt x="170" y="722"/>
                    <a:pt x="166" y="713"/>
                    <a:pt x="162" y="703"/>
                  </a:cubicBezTo>
                  <a:close/>
                  <a:moveTo>
                    <a:pt x="203" y="309"/>
                  </a:moveTo>
                  <a:cubicBezTo>
                    <a:pt x="243" y="249"/>
                    <a:pt x="299" y="202"/>
                    <a:pt x="363" y="170"/>
                  </a:cubicBezTo>
                  <a:cubicBezTo>
                    <a:pt x="433" y="100"/>
                    <a:pt x="491" y="41"/>
                    <a:pt x="531" y="1"/>
                  </a:cubicBezTo>
                  <a:cubicBezTo>
                    <a:pt x="519" y="1"/>
                    <a:pt x="507" y="2"/>
                    <a:pt x="495" y="3"/>
                  </a:cubicBezTo>
                  <a:cubicBezTo>
                    <a:pt x="399" y="100"/>
                    <a:pt x="204" y="296"/>
                    <a:pt x="2" y="500"/>
                  </a:cubicBezTo>
                  <a:cubicBezTo>
                    <a:pt x="1" y="511"/>
                    <a:pt x="0" y="522"/>
                    <a:pt x="0" y="533"/>
                  </a:cubicBezTo>
                  <a:cubicBezTo>
                    <a:pt x="59" y="474"/>
                    <a:pt x="118" y="415"/>
                    <a:pt x="175" y="359"/>
                  </a:cubicBezTo>
                  <a:cubicBezTo>
                    <a:pt x="183" y="341"/>
                    <a:pt x="192" y="325"/>
                    <a:pt x="203" y="309"/>
                  </a:cubicBezTo>
                  <a:close/>
                  <a:moveTo>
                    <a:pt x="138" y="480"/>
                  </a:moveTo>
                  <a:cubicBezTo>
                    <a:pt x="94" y="524"/>
                    <a:pt x="49" y="569"/>
                    <a:pt x="5" y="613"/>
                  </a:cubicBezTo>
                  <a:cubicBezTo>
                    <a:pt x="7" y="625"/>
                    <a:pt x="9" y="637"/>
                    <a:pt x="11" y="648"/>
                  </a:cubicBezTo>
                  <a:cubicBezTo>
                    <a:pt x="52" y="607"/>
                    <a:pt x="93" y="565"/>
                    <a:pt x="134" y="524"/>
                  </a:cubicBezTo>
                  <a:cubicBezTo>
                    <a:pt x="135" y="509"/>
                    <a:pt x="136" y="494"/>
                    <a:pt x="138" y="480"/>
                  </a:cubicBezTo>
                  <a:close/>
                  <a:moveTo>
                    <a:pt x="175" y="359"/>
                  </a:moveTo>
                  <a:cubicBezTo>
                    <a:pt x="118" y="415"/>
                    <a:pt x="59" y="474"/>
                    <a:pt x="0" y="533"/>
                  </a:cubicBezTo>
                  <a:cubicBezTo>
                    <a:pt x="0" y="547"/>
                    <a:pt x="1" y="561"/>
                    <a:pt x="1" y="575"/>
                  </a:cubicBezTo>
                  <a:cubicBezTo>
                    <a:pt x="51" y="524"/>
                    <a:pt x="101" y="474"/>
                    <a:pt x="150" y="425"/>
                  </a:cubicBezTo>
                  <a:cubicBezTo>
                    <a:pt x="156" y="402"/>
                    <a:pt x="165" y="380"/>
                    <a:pt x="175" y="359"/>
                  </a:cubicBezTo>
                  <a:close/>
                  <a:moveTo>
                    <a:pt x="150" y="425"/>
                  </a:moveTo>
                  <a:cubicBezTo>
                    <a:pt x="101" y="474"/>
                    <a:pt x="51" y="524"/>
                    <a:pt x="1" y="575"/>
                  </a:cubicBezTo>
                  <a:cubicBezTo>
                    <a:pt x="2" y="588"/>
                    <a:pt x="3" y="601"/>
                    <a:pt x="5" y="613"/>
                  </a:cubicBezTo>
                  <a:cubicBezTo>
                    <a:pt x="49" y="569"/>
                    <a:pt x="94" y="524"/>
                    <a:pt x="138" y="480"/>
                  </a:cubicBezTo>
                  <a:cubicBezTo>
                    <a:pt x="141" y="461"/>
                    <a:pt x="145" y="443"/>
                    <a:pt x="150" y="425"/>
                  </a:cubicBezTo>
                  <a:close/>
                </a:path>
              </a:pathLst>
            </a:custGeom>
            <a:noFill/>
            <a:ln w="7938" cap="flat">
              <a:solidFill>
                <a:schemeClr val="tx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7" name="Freeform 7"/>
            <p:cNvSpPr>
              <a:spLocks noEditPoints="1"/>
            </p:cNvSpPr>
            <p:nvPr/>
          </p:nvSpPr>
          <p:spPr bwMode="auto">
            <a:xfrm>
              <a:off x="5751513" y="1736725"/>
              <a:ext cx="4467225" cy="4295775"/>
            </a:xfrm>
            <a:custGeom>
              <a:avLst/>
              <a:gdLst>
                <a:gd name="T0" fmla="*/ 1006 w 1173"/>
                <a:gd name="T1" fmla="*/ 220 h 1127"/>
                <a:gd name="T2" fmla="*/ 493 w 1173"/>
                <a:gd name="T3" fmla="*/ 30 h 1127"/>
                <a:gd name="T4" fmla="*/ 68 w 1173"/>
                <a:gd name="T5" fmla="*/ 372 h 1127"/>
                <a:gd name="T6" fmla="*/ 156 w 1173"/>
                <a:gd name="T7" fmla="*/ 909 h 1127"/>
                <a:gd name="T8" fmla="*/ 559 w 1173"/>
                <a:gd name="T9" fmla="*/ 1113 h 1127"/>
                <a:gd name="T10" fmla="*/ 961 w 1173"/>
                <a:gd name="T11" fmla="*/ 1000 h 1127"/>
                <a:gd name="T12" fmla="*/ 1118 w 1173"/>
                <a:gd name="T13" fmla="*/ 756 h 1127"/>
                <a:gd name="T14" fmla="*/ 1006 w 1173"/>
                <a:gd name="T15" fmla="*/ 220 h 1127"/>
                <a:gd name="T16" fmla="*/ 1001 w 1173"/>
                <a:gd name="T17" fmla="*/ 716 h 1127"/>
                <a:gd name="T18" fmla="*/ 650 w 1173"/>
                <a:gd name="T19" fmla="*/ 998 h 1127"/>
                <a:gd name="T20" fmla="*/ 240 w 1173"/>
                <a:gd name="T21" fmla="*/ 812 h 1127"/>
                <a:gd name="T22" fmla="*/ 236 w 1173"/>
                <a:gd name="T23" fmla="*/ 332 h 1127"/>
                <a:gd name="T24" fmla="*/ 681 w 1173"/>
                <a:gd name="T25" fmla="*/ 158 h 1127"/>
                <a:gd name="T26" fmla="*/ 893 w 1173"/>
                <a:gd name="T27" fmla="*/ 280 h 1127"/>
                <a:gd name="T28" fmla="*/ 1005 w 1173"/>
                <a:gd name="T29" fmla="*/ 456 h 1127"/>
                <a:gd name="T30" fmla="*/ 1001 w 1173"/>
                <a:gd name="T31" fmla="*/ 716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3" h="1127">
                  <a:moveTo>
                    <a:pt x="1006" y="220"/>
                  </a:moveTo>
                  <a:cubicBezTo>
                    <a:pt x="882" y="75"/>
                    <a:pt x="681" y="0"/>
                    <a:pt x="493" y="30"/>
                  </a:cubicBezTo>
                  <a:cubicBezTo>
                    <a:pt x="305" y="60"/>
                    <a:pt x="137" y="195"/>
                    <a:pt x="68" y="372"/>
                  </a:cubicBezTo>
                  <a:cubicBezTo>
                    <a:pt x="0" y="549"/>
                    <a:pt x="34" y="763"/>
                    <a:pt x="156" y="909"/>
                  </a:cubicBezTo>
                  <a:cubicBezTo>
                    <a:pt x="255" y="1028"/>
                    <a:pt x="405" y="1099"/>
                    <a:pt x="559" y="1113"/>
                  </a:cubicBezTo>
                  <a:cubicBezTo>
                    <a:pt x="702" y="1127"/>
                    <a:pt x="852" y="1092"/>
                    <a:pt x="961" y="1000"/>
                  </a:cubicBezTo>
                  <a:cubicBezTo>
                    <a:pt x="1037" y="937"/>
                    <a:pt x="1090" y="850"/>
                    <a:pt x="1118" y="756"/>
                  </a:cubicBezTo>
                  <a:cubicBezTo>
                    <a:pt x="1173" y="573"/>
                    <a:pt x="1129" y="364"/>
                    <a:pt x="1006" y="220"/>
                  </a:cubicBezTo>
                  <a:close/>
                  <a:moveTo>
                    <a:pt x="1001" y="716"/>
                  </a:moveTo>
                  <a:cubicBezTo>
                    <a:pt x="949" y="865"/>
                    <a:pt x="807" y="978"/>
                    <a:pt x="650" y="998"/>
                  </a:cubicBezTo>
                  <a:cubicBezTo>
                    <a:pt x="493" y="1017"/>
                    <a:pt x="329" y="942"/>
                    <a:pt x="240" y="812"/>
                  </a:cubicBezTo>
                  <a:cubicBezTo>
                    <a:pt x="144" y="671"/>
                    <a:pt x="142" y="473"/>
                    <a:pt x="236" y="332"/>
                  </a:cubicBezTo>
                  <a:cubicBezTo>
                    <a:pt x="330" y="191"/>
                    <a:pt x="517" y="117"/>
                    <a:pt x="681" y="158"/>
                  </a:cubicBezTo>
                  <a:cubicBezTo>
                    <a:pt x="761" y="178"/>
                    <a:pt x="834" y="223"/>
                    <a:pt x="893" y="280"/>
                  </a:cubicBezTo>
                  <a:cubicBezTo>
                    <a:pt x="943" y="330"/>
                    <a:pt x="983" y="390"/>
                    <a:pt x="1005" y="456"/>
                  </a:cubicBezTo>
                  <a:cubicBezTo>
                    <a:pt x="1033" y="540"/>
                    <a:pt x="1030" y="633"/>
                    <a:pt x="1001" y="716"/>
                  </a:cubicBezTo>
                  <a:close/>
                </a:path>
              </a:pathLst>
            </a:custGeom>
            <a:noFill/>
            <a:ln w="38100" cap="flat">
              <a:solidFill>
                <a:schemeClr val="tx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2" name="Group 1"/>
          <p:cNvGrpSpPr/>
          <p:nvPr/>
        </p:nvGrpSpPr>
        <p:grpSpPr>
          <a:xfrm>
            <a:off x="5133975" y="2071687"/>
            <a:ext cx="1759744" cy="1700213"/>
            <a:chOff x="6845300" y="2762250"/>
            <a:chExt cx="2346325" cy="2266950"/>
          </a:xfrm>
        </p:grpSpPr>
        <p:sp>
          <p:nvSpPr>
            <p:cNvPr id="8" name="Freeform 8"/>
            <p:cNvSpPr>
              <a:spLocks noEditPoints="1"/>
            </p:cNvSpPr>
            <p:nvPr/>
          </p:nvSpPr>
          <p:spPr bwMode="auto">
            <a:xfrm>
              <a:off x="6878638" y="2792413"/>
              <a:ext cx="2281237" cy="2217738"/>
            </a:xfrm>
            <a:custGeom>
              <a:avLst/>
              <a:gdLst>
                <a:gd name="T0" fmla="*/ 577 w 599"/>
                <a:gd name="T1" fmla="*/ 197 h 582"/>
                <a:gd name="T2" fmla="*/ 471 w 599"/>
                <a:gd name="T3" fmla="*/ 285 h 582"/>
                <a:gd name="T4" fmla="*/ 523 w 599"/>
                <a:gd name="T5" fmla="*/ 109 h 582"/>
                <a:gd name="T6" fmla="*/ 141 w 599"/>
                <a:gd name="T7" fmla="*/ 41 h 582"/>
                <a:gd name="T8" fmla="*/ 141 w 599"/>
                <a:gd name="T9" fmla="*/ 41 h 582"/>
                <a:gd name="T10" fmla="*/ 543 w 599"/>
                <a:gd name="T11" fmla="*/ 134 h 582"/>
                <a:gd name="T12" fmla="*/ 261 w 599"/>
                <a:gd name="T13" fmla="*/ 1 h 582"/>
                <a:gd name="T14" fmla="*/ 303 w 599"/>
                <a:gd name="T15" fmla="*/ 0 h 582"/>
                <a:gd name="T16" fmla="*/ 1 w 599"/>
                <a:gd name="T17" fmla="*/ 305 h 582"/>
                <a:gd name="T18" fmla="*/ 303 w 599"/>
                <a:gd name="T19" fmla="*/ 0 h 582"/>
                <a:gd name="T20" fmla="*/ 32 w 599"/>
                <a:gd name="T21" fmla="*/ 169 h 582"/>
                <a:gd name="T22" fmla="*/ 143 w 599"/>
                <a:gd name="T23" fmla="*/ 40 h 582"/>
                <a:gd name="T24" fmla="*/ 505 w 599"/>
                <a:gd name="T25" fmla="*/ 89 h 582"/>
                <a:gd name="T26" fmla="*/ 215 w 599"/>
                <a:gd name="T27" fmla="*/ 9 h 582"/>
                <a:gd name="T28" fmla="*/ 261 w 599"/>
                <a:gd name="T29" fmla="*/ 1 h 582"/>
                <a:gd name="T30" fmla="*/ 471 w 599"/>
                <a:gd name="T31" fmla="*/ 285 h 582"/>
                <a:gd name="T32" fmla="*/ 465 w 599"/>
                <a:gd name="T33" fmla="*/ 255 h 582"/>
                <a:gd name="T34" fmla="*/ 170 w 599"/>
                <a:gd name="T35" fmla="*/ 552 h 582"/>
                <a:gd name="T36" fmla="*/ 269 w 599"/>
                <a:gd name="T37" fmla="*/ 453 h 582"/>
                <a:gd name="T38" fmla="*/ 399 w 599"/>
                <a:gd name="T39" fmla="*/ 433 h 582"/>
                <a:gd name="T40" fmla="*/ 252 w 599"/>
                <a:gd name="T41" fmla="*/ 577 h 582"/>
                <a:gd name="T42" fmla="*/ 584 w 599"/>
                <a:gd name="T43" fmla="*/ 214 h 582"/>
                <a:gd name="T44" fmla="*/ 194 w 599"/>
                <a:gd name="T45" fmla="*/ 562 h 582"/>
                <a:gd name="T46" fmla="*/ 307 w 599"/>
                <a:gd name="T47" fmla="*/ 455 h 582"/>
                <a:gd name="T48" fmla="*/ 170 w 599"/>
                <a:gd name="T49" fmla="*/ 552 h 582"/>
                <a:gd name="T50" fmla="*/ 181 w 599"/>
                <a:gd name="T51" fmla="*/ 414 h 582"/>
                <a:gd name="T52" fmla="*/ 204 w 599"/>
                <a:gd name="T53" fmla="*/ 431 h 582"/>
                <a:gd name="T54" fmla="*/ 204 w 599"/>
                <a:gd name="T55" fmla="*/ 431 h 582"/>
                <a:gd name="T56" fmla="*/ 234 w 599"/>
                <a:gd name="T57" fmla="*/ 444 h 582"/>
                <a:gd name="T58" fmla="*/ 459 w 599"/>
                <a:gd name="T59" fmla="*/ 543 h 582"/>
                <a:gd name="T60" fmla="*/ 590 w 599"/>
                <a:gd name="T61" fmla="*/ 377 h 582"/>
                <a:gd name="T62" fmla="*/ 459 w 599"/>
                <a:gd name="T63" fmla="*/ 543 h 582"/>
                <a:gd name="T64" fmla="*/ 593 w 599"/>
                <a:gd name="T65" fmla="*/ 248 h 582"/>
                <a:gd name="T66" fmla="*/ 598 w 599"/>
                <a:gd name="T67" fmla="*/ 283 h 582"/>
                <a:gd name="T68" fmla="*/ 345 w 599"/>
                <a:gd name="T69" fmla="*/ 579 h 582"/>
                <a:gd name="T70" fmla="*/ 598 w 599"/>
                <a:gd name="T71" fmla="*/ 326 h 582"/>
                <a:gd name="T72" fmla="*/ 302 w 599"/>
                <a:gd name="T73" fmla="*/ 582 h 582"/>
                <a:gd name="T74" fmla="*/ 143 w 599"/>
                <a:gd name="T75" fmla="*/ 367 h 582"/>
                <a:gd name="T76" fmla="*/ 160 w 599"/>
                <a:gd name="T77" fmla="*/ 392 h 582"/>
                <a:gd name="T78" fmla="*/ 254 w 599"/>
                <a:gd name="T79" fmla="*/ 132 h 582"/>
                <a:gd name="T80" fmla="*/ 342 w 599"/>
                <a:gd name="T81" fmla="*/ 5 h 582"/>
                <a:gd name="T82" fmla="*/ 11 w 599"/>
                <a:gd name="T83" fmla="*/ 378 h 582"/>
                <a:gd name="T84" fmla="*/ 301 w 599"/>
                <a:gd name="T85" fmla="*/ 129 h 582"/>
                <a:gd name="T86" fmla="*/ 254 w 599"/>
                <a:gd name="T87" fmla="*/ 132 h 582"/>
                <a:gd name="T88" fmla="*/ 71 w 599"/>
                <a:gd name="T89" fmla="*/ 482 h 582"/>
                <a:gd name="T90" fmla="*/ 160 w 599"/>
                <a:gd name="T91" fmla="*/ 392 h 582"/>
                <a:gd name="T92" fmla="*/ 458 w 599"/>
                <a:gd name="T93" fmla="*/ 52 h 582"/>
                <a:gd name="T94" fmla="*/ 345 w 599"/>
                <a:gd name="T95" fmla="*/ 138 h 582"/>
                <a:gd name="T96" fmla="*/ 458 w 599"/>
                <a:gd name="T97" fmla="*/ 52 h 582"/>
                <a:gd name="T98" fmla="*/ 337 w 599"/>
                <a:gd name="T99" fmla="*/ 136 h 582"/>
                <a:gd name="T100" fmla="*/ 301 w 599"/>
                <a:gd name="T101" fmla="*/ 129 h 582"/>
                <a:gd name="T102" fmla="*/ 505 w 599"/>
                <a:gd name="T103" fmla="*/ 89 h 582"/>
                <a:gd name="T104" fmla="*/ 415 w 599"/>
                <a:gd name="T105" fmla="*/ 179 h 582"/>
                <a:gd name="T106" fmla="*/ 52 w 599"/>
                <a:gd name="T107" fmla="*/ 458 h 582"/>
                <a:gd name="T108" fmla="*/ 124 w 599"/>
                <a:gd name="T109" fmla="*/ 307 h 582"/>
                <a:gd name="T110" fmla="*/ 132 w 599"/>
                <a:gd name="T111" fmla="*/ 342 h 582"/>
                <a:gd name="T112" fmla="*/ 126 w 599"/>
                <a:gd name="T113" fmla="*/ 262 h 582"/>
                <a:gd name="T114" fmla="*/ 124 w 599"/>
                <a:gd name="T115" fmla="*/ 307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99" h="582">
                  <a:moveTo>
                    <a:pt x="471" y="285"/>
                  </a:moveTo>
                  <a:cubicBezTo>
                    <a:pt x="505" y="251"/>
                    <a:pt x="539" y="218"/>
                    <a:pt x="572" y="184"/>
                  </a:cubicBezTo>
                  <a:cubicBezTo>
                    <a:pt x="574" y="188"/>
                    <a:pt x="576" y="192"/>
                    <a:pt x="577" y="197"/>
                  </a:cubicBezTo>
                  <a:cubicBezTo>
                    <a:pt x="580" y="202"/>
                    <a:pt x="582" y="208"/>
                    <a:pt x="584" y="214"/>
                  </a:cubicBezTo>
                  <a:cubicBezTo>
                    <a:pt x="546" y="252"/>
                    <a:pt x="508" y="291"/>
                    <a:pt x="470" y="329"/>
                  </a:cubicBezTo>
                  <a:cubicBezTo>
                    <a:pt x="472" y="314"/>
                    <a:pt x="473" y="300"/>
                    <a:pt x="471" y="285"/>
                  </a:cubicBezTo>
                  <a:close/>
                  <a:moveTo>
                    <a:pt x="452" y="225"/>
                  </a:moveTo>
                  <a:cubicBezTo>
                    <a:pt x="483" y="195"/>
                    <a:pt x="513" y="164"/>
                    <a:pt x="543" y="134"/>
                  </a:cubicBezTo>
                  <a:cubicBezTo>
                    <a:pt x="537" y="125"/>
                    <a:pt x="530" y="117"/>
                    <a:pt x="523" y="109"/>
                  </a:cubicBezTo>
                  <a:cubicBezTo>
                    <a:pt x="494" y="139"/>
                    <a:pt x="464" y="169"/>
                    <a:pt x="434" y="199"/>
                  </a:cubicBezTo>
                  <a:cubicBezTo>
                    <a:pt x="441" y="207"/>
                    <a:pt x="447" y="216"/>
                    <a:pt x="452" y="225"/>
                  </a:cubicBezTo>
                  <a:close/>
                  <a:moveTo>
                    <a:pt x="141" y="41"/>
                  </a:moveTo>
                  <a:cubicBezTo>
                    <a:pt x="105" y="64"/>
                    <a:pt x="75" y="96"/>
                    <a:pt x="52" y="132"/>
                  </a:cubicBezTo>
                  <a:cubicBezTo>
                    <a:pt x="83" y="101"/>
                    <a:pt x="114" y="70"/>
                    <a:pt x="143" y="40"/>
                  </a:cubicBezTo>
                  <a:cubicBezTo>
                    <a:pt x="143" y="40"/>
                    <a:pt x="142" y="41"/>
                    <a:pt x="141" y="41"/>
                  </a:cubicBezTo>
                  <a:close/>
                  <a:moveTo>
                    <a:pt x="465" y="255"/>
                  </a:moveTo>
                  <a:cubicBezTo>
                    <a:pt x="497" y="223"/>
                    <a:pt x="528" y="191"/>
                    <a:pt x="559" y="160"/>
                  </a:cubicBezTo>
                  <a:cubicBezTo>
                    <a:pt x="554" y="151"/>
                    <a:pt x="549" y="142"/>
                    <a:pt x="543" y="134"/>
                  </a:cubicBezTo>
                  <a:cubicBezTo>
                    <a:pt x="513" y="164"/>
                    <a:pt x="483" y="195"/>
                    <a:pt x="452" y="225"/>
                  </a:cubicBezTo>
                  <a:cubicBezTo>
                    <a:pt x="457" y="235"/>
                    <a:pt x="461" y="245"/>
                    <a:pt x="465" y="255"/>
                  </a:cubicBezTo>
                  <a:close/>
                  <a:moveTo>
                    <a:pt x="261" y="1"/>
                  </a:moveTo>
                  <a:cubicBezTo>
                    <a:pt x="182" y="81"/>
                    <a:pt x="93" y="170"/>
                    <a:pt x="4" y="259"/>
                  </a:cubicBezTo>
                  <a:cubicBezTo>
                    <a:pt x="2" y="274"/>
                    <a:pt x="0" y="290"/>
                    <a:pt x="1" y="305"/>
                  </a:cubicBezTo>
                  <a:cubicBezTo>
                    <a:pt x="105" y="199"/>
                    <a:pt x="210" y="94"/>
                    <a:pt x="303" y="0"/>
                  </a:cubicBezTo>
                  <a:cubicBezTo>
                    <a:pt x="289" y="0"/>
                    <a:pt x="275" y="0"/>
                    <a:pt x="261" y="1"/>
                  </a:cubicBezTo>
                  <a:close/>
                  <a:moveTo>
                    <a:pt x="303" y="0"/>
                  </a:moveTo>
                  <a:cubicBezTo>
                    <a:pt x="210" y="94"/>
                    <a:pt x="105" y="199"/>
                    <a:pt x="1" y="305"/>
                  </a:cubicBezTo>
                  <a:cubicBezTo>
                    <a:pt x="1" y="318"/>
                    <a:pt x="2" y="331"/>
                    <a:pt x="4" y="345"/>
                  </a:cubicBezTo>
                  <a:cubicBezTo>
                    <a:pt x="120" y="228"/>
                    <a:pt x="238" y="109"/>
                    <a:pt x="342" y="5"/>
                  </a:cubicBezTo>
                  <a:cubicBezTo>
                    <a:pt x="329" y="3"/>
                    <a:pt x="316" y="1"/>
                    <a:pt x="303" y="0"/>
                  </a:cubicBezTo>
                  <a:close/>
                  <a:moveTo>
                    <a:pt x="143" y="40"/>
                  </a:moveTo>
                  <a:cubicBezTo>
                    <a:pt x="114" y="70"/>
                    <a:pt x="83" y="101"/>
                    <a:pt x="52" y="132"/>
                  </a:cubicBezTo>
                  <a:cubicBezTo>
                    <a:pt x="44" y="144"/>
                    <a:pt x="38" y="156"/>
                    <a:pt x="32" y="169"/>
                  </a:cubicBezTo>
                  <a:cubicBezTo>
                    <a:pt x="25" y="182"/>
                    <a:pt x="20" y="197"/>
                    <a:pt x="15" y="211"/>
                  </a:cubicBezTo>
                  <a:cubicBezTo>
                    <a:pt x="85" y="141"/>
                    <a:pt x="152" y="73"/>
                    <a:pt x="215" y="9"/>
                  </a:cubicBezTo>
                  <a:cubicBezTo>
                    <a:pt x="190" y="16"/>
                    <a:pt x="166" y="26"/>
                    <a:pt x="143" y="40"/>
                  </a:cubicBezTo>
                  <a:close/>
                  <a:moveTo>
                    <a:pt x="434" y="199"/>
                  </a:moveTo>
                  <a:cubicBezTo>
                    <a:pt x="464" y="169"/>
                    <a:pt x="494" y="139"/>
                    <a:pt x="523" y="109"/>
                  </a:cubicBezTo>
                  <a:cubicBezTo>
                    <a:pt x="517" y="102"/>
                    <a:pt x="511" y="96"/>
                    <a:pt x="505" y="89"/>
                  </a:cubicBezTo>
                  <a:cubicBezTo>
                    <a:pt x="475" y="119"/>
                    <a:pt x="445" y="149"/>
                    <a:pt x="415" y="179"/>
                  </a:cubicBezTo>
                  <a:cubicBezTo>
                    <a:pt x="422" y="185"/>
                    <a:pt x="428" y="192"/>
                    <a:pt x="434" y="199"/>
                  </a:cubicBezTo>
                  <a:close/>
                  <a:moveTo>
                    <a:pt x="215" y="9"/>
                  </a:moveTo>
                  <a:cubicBezTo>
                    <a:pt x="152" y="73"/>
                    <a:pt x="85" y="141"/>
                    <a:pt x="15" y="211"/>
                  </a:cubicBezTo>
                  <a:cubicBezTo>
                    <a:pt x="10" y="227"/>
                    <a:pt x="6" y="243"/>
                    <a:pt x="4" y="259"/>
                  </a:cubicBezTo>
                  <a:cubicBezTo>
                    <a:pt x="93" y="170"/>
                    <a:pt x="182" y="81"/>
                    <a:pt x="261" y="1"/>
                  </a:cubicBezTo>
                  <a:cubicBezTo>
                    <a:pt x="246" y="3"/>
                    <a:pt x="230" y="5"/>
                    <a:pt x="215" y="9"/>
                  </a:cubicBezTo>
                  <a:close/>
                  <a:moveTo>
                    <a:pt x="469" y="270"/>
                  </a:moveTo>
                  <a:cubicBezTo>
                    <a:pt x="470" y="275"/>
                    <a:pt x="471" y="280"/>
                    <a:pt x="471" y="285"/>
                  </a:cubicBezTo>
                  <a:cubicBezTo>
                    <a:pt x="505" y="251"/>
                    <a:pt x="539" y="218"/>
                    <a:pt x="572" y="184"/>
                  </a:cubicBezTo>
                  <a:cubicBezTo>
                    <a:pt x="568" y="176"/>
                    <a:pt x="564" y="168"/>
                    <a:pt x="559" y="160"/>
                  </a:cubicBezTo>
                  <a:cubicBezTo>
                    <a:pt x="528" y="191"/>
                    <a:pt x="497" y="223"/>
                    <a:pt x="465" y="255"/>
                  </a:cubicBezTo>
                  <a:cubicBezTo>
                    <a:pt x="466" y="260"/>
                    <a:pt x="468" y="265"/>
                    <a:pt x="469" y="270"/>
                  </a:cubicBezTo>
                  <a:close/>
                  <a:moveTo>
                    <a:pt x="269" y="453"/>
                  </a:moveTo>
                  <a:cubicBezTo>
                    <a:pt x="235" y="487"/>
                    <a:pt x="202" y="520"/>
                    <a:pt x="170" y="552"/>
                  </a:cubicBezTo>
                  <a:cubicBezTo>
                    <a:pt x="178" y="556"/>
                    <a:pt x="186" y="559"/>
                    <a:pt x="194" y="562"/>
                  </a:cubicBezTo>
                  <a:cubicBezTo>
                    <a:pt x="228" y="528"/>
                    <a:pt x="264" y="492"/>
                    <a:pt x="301" y="455"/>
                  </a:cubicBezTo>
                  <a:cubicBezTo>
                    <a:pt x="290" y="455"/>
                    <a:pt x="279" y="454"/>
                    <a:pt x="269" y="453"/>
                  </a:cubicBezTo>
                  <a:close/>
                  <a:moveTo>
                    <a:pt x="584" y="214"/>
                  </a:moveTo>
                  <a:cubicBezTo>
                    <a:pt x="546" y="252"/>
                    <a:pt x="508" y="291"/>
                    <a:pt x="470" y="329"/>
                  </a:cubicBezTo>
                  <a:cubicBezTo>
                    <a:pt x="462" y="372"/>
                    <a:pt x="437" y="412"/>
                    <a:pt x="399" y="433"/>
                  </a:cubicBezTo>
                  <a:cubicBezTo>
                    <a:pt x="383" y="442"/>
                    <a:pt x="366" y="448"/>
                    <a:pt x="348" y="451"/>
                  </a:cubicBezTo>
                  <a:cubicBezTo>
                    <a:pt x="307" y="493"/>
                    <a:pt x="266" y="533"/>
                    <a:pt x="228" y="572"/>
                  </a:cubicBezTo>
                  <a:cubicBezTo>
                    <a:pt x="236" y="574"/>
                    <a:pt x="244" y="576"/>
                    <a:pt x="252" y="577"/>
                  </a:cubicBezTo>
                  <a:cubicBezTo>
                    <a:pt x="255" y="578"/>
                    <a:pt x="259" y="578"/>
                    <a:pt x="263" y="579"/>
                  </a:cubicBezTo>
                  <a:cubicBezTo>
                    <a:pt x="365" y="477"/>
                    <a:pt x="480" y="361"/>
                    <a:pt x="593" y="248"/>
                  </a:cubicBezTo>
                  <a:cubicBezTo>
                    <a:pt x="590" y="237"/>
                    <a:pt x="587" y="225"/>
                    <a:pt x="584" y="214"/>
                  </a:cubicBezTo>
                  <a:close/>
                  <a:moveTo>
                    <a:pt x="307" y="455"/>
                  </a:moveTo>
                  <a:cubicBezTo>
                    <a:pt x="305" y="455"/>
                    <a:pt x="303" y="455"/>
                    <a:pt x="301" y="455"/>
                  </a:cubicBezTo>
                  <a:cubicBezTo>
                    <a:pt x="264" y="492"/>
                    <a:pt x="228" y="528"/>
                    <a:pt x="194" y="562"/>
                  </a:cubicBezTo>
                  <a:cubicBezTo>
                    <a:pt x="205" y="566"/>
                    <a:pt x="216" y="569"/>
                    <a:pt x="228" y="572"/>
                  </a:cubicBezTo>
                  <a:cubicBezTo>
                    <a:pt x="266" y="533"/>
                    <a:pt x="307" y="493"/>
                    <a:pt x="348" y="451"/>
                  </a:cubicBezTo>
                  <a:cubicBezTo>
                    <a:pt x="334" y="454"/>
                    <a:pt x="320" y="455"/>
                    <a:pt x="307" y="455"/>
                  </a:cubicBezTo>
                  <a:close/>
                  <a:moveTo>
                    <a:pt x="234" y="444"/>
                  </a:moveTo>
                  <a:cubicBezTo>
                    <a:pt x="202" y="476"/>
                    <a:pt x="171" y="507"/>
                    <a:pt x="141" y="537"/>
                  </a:cubicBezTo>
                  <a:cubicBezTo>
                    <a:pt x="150" y="542"/>
                    <a:pt x="160" y="548"/>
                    <a:pt x="170" y="552"/>
                  </a:cubicBezTo>
                  <a:cubicBezTo>
                    <a:pt x="202" y="520"/>
                    <a:pt x="235" y="487"/>
                    <a:pt x="269" y="453"/>
                  </a:cubicBezTo>
                  <a:cubicBezTo>
                    <a:pt x="257" y="451"/>
                    <a:pt x="245" y="448"/>
                    <a:pt x="234" y="444"/>
                  </a:cubicBezTo>
                  <a:close/>
                  <a:moveTo>
                    <a:pt x="181" y="414"/>
                  </a:moveTo>
                  <a:cubicBezTo>
                    <a:pt x="151" y="444"/>
                    <a:pt x="121" y="474"/>
                    <a:pt x="93" y="502"/>
                  </a:cubicBezTo>
                  <a:cubicBezTo>
                    <a:pt x="100" y="509"/>
                    <a:pt x="108" y="515"/>
                    <a:pt x="116" y="520"/>
                  </a:cubicBezTo>
                  <a:cubicBezTo>
                    <a:pt x="144" y="491"/>
                    <a:pt x="174" y="462"/>
                    <a:pt x="204" y="431"/>
                  </a:cubicBezTo>
                  <a:cubicBezTo>
                    <a:pt x="196" y="426"/>
                    <a:pt x="188" y="421"/>
                    <a:pt x="181" y="414"/>
                  </a:cubicBezTo>
                  <a:close/>
                  <a:moveTo>
                    <a:pt x="220" y="439"/>
                  </a:moveTo>
                  <a:cubicBezTo>
                    <a:pt x="215" y="437"/>
                    <a:pt x="209" y="434"/>
                    <a:pt x="204" y="431"/>
                  </a:cubicBezTo>
                  <a:cubicBezTo>
                    <a:pt x="174" y="462"/>
                    <a:pt x="144" y="491"/>
                    <a:pt x="116" y="520"/>
                  </a:cubicBezTo>
                  <a:cubicBezTo>
                    <a:pt x="124" y="526"/>
                    <a:pt x="132" y="532"/>
                    <a:pt x="141" y="537"/>
                  </a:cubicBezTo>
                  <a:cubicBezTo>
                    <a:pt x="171" y="507"/>
                    <a:pt x="202" y="476"/>
                    <a:pt x="234" y="444"/>
                  </a:cubicBezTo>
                  <a:cubicBezTo>
                    <a:pt x="229" y="443"/>
                    <a:pt x="225" y="441"/>
                    <a:pt x="220" y="439"/>
                  </a:cubicBezTo>
                  <a:close/>
                  <a:moveTo>
                    <a:pt x="567" y="436"/>
                  </a:moveTo>
                  <a:cubicBezTo>
                    <a:pt x="530" y="473"/>
                    <a:pt x="494" y="508"/>
                    <a:pt x="459" y="543"/>
                  </a:cubicBezTo>
                  <a:cubicBezTo>
                    <a:pt x="504" y="518"/>
                    <a:pt x="542" y="481"/>
                    <a:pt x="567" y="436"/>
                  </a:cubicBezTo>
                  <a:close/>
                  <a:moveTo>
                    <a:pt x="574" y="422"/>
                  </a:moveTo>
                  <a:cubicBezTo>
                    <a:pt x="581" y="407"/>
                    <a:pt x="586" y="393"/>
                    <a:pt x="590" y="377"/>
                  </a:cubicBezTo>
                  <a:cubicBezTo>
                    <a:pt x="525" y="443"/>
                    <a:pt x="461" y="508"/>
                    <a:pt x="401" y="568"/>
                  </a:cubicBezTo>
                  <a:cubicBezTo>
                    <a:pt x="414" y="564"/>
                    <a:pt x="427" y="559"/>
                    <a:pt x="439" y="553"/>
                  </a:cubicBezTo>
                  <a:cubicBezTo>
                    <a:pt x="446" y="550"/>
                    <a:pt x="453" y="547"/>
                    <a:pt x="459" y="543"/>
                  </a:cubicBezTo>
                  <a:cubicBezTo>
                    <a:pt x="494" y="508"/>
                    <a:pt x="530" y="473"/>
                    <a:pt x="567" y="436"/>
                  </a:cubicBezTo>
                  <a:cubicBezTo>
                    <a:pt x="569" y="431"/>
                    <a:pt x="572" y="427"/>
                    <a:pt x="574" y="422"/>
                  </a:cubicBezTo>
                  <a:close/>
                  <a:moveTo>
                    <a:pt x="593" y="248"/>
                  </a:moveTo>
                  <a:cubicBezTo>
                    <a:pt x="480" y="361"/>
                    <a:pt x="365" y="477"/>
                    <a:pt x="263" y="579"/>
                  </a:cubicBezTo>
                  <a:cubicBezTo>
                    <a:pt x="276" y="580"/>
                    <a:pt x="289" y="581"/>
                    <a:pt x="302" y="582"/>
                  </a:cubicBezTo>
                  <a:cubicBezTo>
                    <a:pt x="393" y="490"/>
                    <a:pt x="495" y="386"/>
                    <a:pt x="598" y="283"/>
                  </a:cubicBezTo>
                  <a:cubicBezTo>
                    <a:pt x="597" y="271"/>
                    <a:pt x="595" y="260"/>
                    <a:pt x="593" y="248"/>
                  </a:cubicBezTo>
                  <a:close/>
                  <a:moveTo>
                    <a:pt x="598" y="326"/>
                  </a:moveTo>
                  <a:cubicBezTo>
                    <a:pt x="510" y="414"/>
                    <a:pt x="424" y="501"/>
                    <a:pt x="345" y="579"/>
                  </a:cubicBezTo>
                  <a:cubicBezTo>
                    <a:pt x="364" y="577"/>
                    <a:pt x="383" y="573"/>
                    <a:pt x="401" y="568"/>
                  </a:cubicBezTo>
                  <a:cubicBezTo>
                    <a:pt x="461" y="508"/>
                    <a:pt x="525" y="443"/>
                    <a:pt x="590" y="377"/>
                  </a:cubicBezTo>
                  <a:cubicBezTo>
                    <a:pt x="594" y="361"/>
                    <a:pt x="597" y="344"/>
                    <a:pt x="598" y="326"/>
                  </a:cubicBezTo>
                  <a:close/>
                  <a:moveTo>
                    <a:pt x="598" y="326"/>
                  </a:moveTo>
                  <a:cubicBezTo>
                    <a:pt x="599" y="312"/>
                    <a:pt x="599" y="297"/>
                    <a:pt x="598" y="283"/>
                  </a:cubicBezTo>
                  <a:cubicBezTo>
                    <a:pt x="495" y="386"/>
                    <a:pt x="393" y="490"/>
                    <a:pt x="302" y="582"/>
                  </a:cubicBezTo>
                  <a:cubicBezTo>
                    <a:pt x="316" y="582"/>
                    <a:pt x="331" y="581"/>
                    <a:pt x="345" y="579"/>
                  </a:cubicBezTo>
                  <a:cubicBezTo>
                    <a:pt x="424" y="501"/>
                    <a:pt x="510" y="414"/>
                    <a:pt x="598" y="326"/>
                  </a:cubicBezTo>
                  <a:close/>
                  <a:moveTo>
                    <a:pt x="143" y="367"/>
                  </a:moveTo>
                  <a:cubicBezTo>
                    <a:pt x="112" y="398"/>
                    <a:pt x="82" y="428"/>
                    <a:pt x="52" y="458"/>
                  </a:cubicBezTo>
                  <a:cubicBezTo>
                    <a:pt x="58" y="466"/>
                    <a:pt x="64" y="474"/>
                    <a:pt x="71" y="482"/>
                  </a:cubicBezTo>
                  <a:cubicBezTo>
                    <a:pt x="100" y="452"/>
                    <a:pt x="130" y="423"/>
                    <a:pt x="160" y="392"/>
                  </a:cubicBezTo>
                  <a:cubicBezTo>
                    <a:pt x="153" y="384"/>
                    <a:pt x="148" y="376"/>
                    <a:pt x="143" y="367"/>
                  </a:cubicBezTo>
                  <a:close/>
                  <a:moveTo>
                    <a:pt x="240" y="135"/>
                  </a:moveTo>
                  <a:cubicBezTo>
                    <a:pt x="245" y="134"/>
                    <a:pt x="250" y="133"/>
                    <a:pt x="254" y="132"/>
                  </a:cubicBezTo>
                  <a:cubicBezTo>
                    <a:pt x="295" y="91"/>
                    <a:pt x="335" y="50"/>
                    <a:pt x="373" y="12"/>
                  </a:cubicBezTo>
                  <a:cubicBezTo>
                    <a:pt x="364" y="9"/>
                    <a:pt x="354" y="7"/>
                    <a:pt x="344" y="5"/>
                  </a:cubicBezTo>
                  <a:cubicBezTo>
                    <a:pt x="343" y="5"/>
                    <a:pt x="343" y="5"/>
                    <a:pt x="342" y="5"/>
                  </a:cubicBezTo>
                  <a:cubicBezTo>
                    <a:pt x="238" y="109"/>
                    <a:pt x="120" y="228"/>
                    <a:pt x="4" y="345"/>
                  </a:cubicBezTo>
                  <a:cubicBezTo>
                    <a:pt x="5" y="355"/>
                    <a:pt x="7" y="365"/>
                    <a:pt x="10" y="376"/>
                  </a:cubicBezTo>
                  <a:cubicBezTo>
                    <a:pt x="10" y="376"/>
                    <a:pt x="11" y="377"/>
                    <a:pt x="11" y="378"/>
                  </a:cubicBezTo>
                  <a:cubicBezTo>
                    <a:pt x="49" y="339"/>
                    <a:pt x="87" y="300"/>
                    <a:pt x="126" y="262"/>
                  </a:cubicBezTo>
                  <a:cubicBezTo>
                    <a:pt x="137" y="203"/>
                    <a:pt x="182" y="152"/>
                    <a:pt x="240" y="135"/>
                  </a:cubicBezTo>
                  <a:close/>
                  <a:moveTo>
                    <a:pt x="301" y="129"/>
                  </a:moveTo>
                  <a:cubicBezTo>
                    <a:pt x="337" y="93"/>
                    <a:pt x="372" y="58"/>
                    <a:pt x="406" y="24"/>
                  </a:cubicBezTo>
                  <a:cubicBezTo>
                    <a:pt x="395" y="19"/>
                    <a:pt x="384" y="15"/>
                    <a:pt x="373" y="12"/>
                  </a:cubicBezTo>
                  <a:cubicBezTo>
                    <a:pt x="335" y="50"/>
                    <a:pt x="295" y="91"/>
                    <a:pt x="254" y="132"/>
                  </a:cubicBezTo>
                  <a:cubicBezTo>
                    <a:pt x="270" y="129"/>
                    <a:pt x="285" y="128"/>
                    <a:pt x="301" y="129"/>
                  </a:cubicBezTo>
                  <a:close/>
                  <a:moveTo>
                    <a:pt x="160" y="392"/>
                  </a:moveTo>
                  <a:cubicBezTo>
                    <a:pt x="130" y="423"/>
                    <a:pt x="100" y="452"/>
                    <a:pt x="71" y="482"/>
                  </a:cubicBezTo>
                  <a:cubicBezTo>
                    <a:pt x="78" y="489"/>
                    <a:pt x="85" y="496"/>
                    <a:pt x="93" y="502"/>
                  </a:cubicBezTo>
                  <a:cubicBezTo>
                    <a:pt x="121" y="474"/>
                    <a:pt x="151" y="444"/>
                    <a:pt x="181" y="414"/>
                  </a:cubicBezTo>
                  <a:cubicBezTo>
                    <a:pt x="173" y="408"/>
                    <a:pt x="166" y="400"/>
                    <a:pt x="160" y="392"/>
                  </a:cubicBezTo>
                  <a:close/>
                  <a:moveTo>
                    <a:pt x="345" y="138"/>
                  </a:moveTo>
                  <a:cubicBezTo>
                    <a:pt x="351" y="140"/>
                    <a:pt x="358" y="143"/>
                    <a:pt x="364" y="145"/>
                  </a:cubicBezTo>
                  <a:cubicBezTo>
                    <a:pt x="396" y="114"/>
                    <a:pt x="427" y="82"/>
                    <a:pt x="458" y="52"/>
                  </a:cubicBezTo>
                  <a:cubicBezTo>
                    <a:pt x="450" y="47"/>
                    <a:pt x="442" y="42"/>
                    <a:pt x="434" y="37"/>
                  </a:cubicBezTo>
                  <a:cubicBezTo>
                    <a:pt x="402" y="69"/>
                    <a:pt x="370" y="102"/>
                    <a:pt x="337" y="136"/>
                  </a:cubicBezTo>
                  <a:cubicBezTo>
                    <a:pt x="339" y="136"/>
                    <a:pt x="342" y="137"/>
                    <a:pt x="345" y="138"/>
                  </a:cubicBezTo>
                  <a:close/>
                  <a:moveTo>
                    <a:pt x="391" y="160"/>
                  </a:moveTo>
                  <a:cubicBezTo>
                    <a:pt x="422" y="129"/>
                    <a:pt x="452" y="99"/>
                    <a:pt x="481" y="69"/>
                  </a:cubicBezTo>
                  <a:cubicBezTo>
                    <a:pt x="474" y="63"/>
                    <a:pt x="466" y="57"/>
                    <a:pt x="458" y="52"/>
                  </a:cubicBezTo>
                  <a:cubicBezTo>
                    <a:pt x="427" y="82"/>
                    <a:pt x="396" y="114"/>
                    <a:pt x="364" y="145"/>
                  </a:cubicBezTo>
                  <a:cubicBezTo>
                    <a:pt x="373" y="150"/>
                    <a:pt x="382" y="155"/>
                    <a:pt x="391" y="160"/>
                  </a:cubicBezTo>
                  <a:close/>
                  <a:moveTo>
                    <a:pt x="337" y="136"/>
                  </a:moveTo>
                  <a:cubicBezTo>
                    <a:pt x="370" y="102"/>
                    <a:pt x="402" y="69"/>
                    <a:pt x="434" y="37"/>
                  </a:cubicBezTo>
                  <a:cubicBezTo>
                    <a:pt x="425" y="32"/>
                    <a:pt x="415" y="28"/>
                    <a:pt x="406" y="24"/>
                  </a:cubicBezTo>
                  <a:cubicBezTo>
                    <a:pt x="372" y="58"/>
                    <a:pt x="337" y="93"/>
                    <a:pt x="301" y="129"/>
                  </a:cubicBezTo>
                  <a:cubicBezTo>
                    <a:pt x="313" y="130"/>
                    <a:pt x="325" y="132"/>
                    <a:pt x="337" y="136"/>
                  </a:cubicBezTo>
                  <a:close/>
                  <a:moveTo>
                    <a:pt x="415" y="179"/>
                  </a:moveTo>
                  <a:cubicBezTo>
                    <a:pt x="445" y="149"/>
                    <a:pt x="475" y="119"/>
                    <a:pt x="505" y="89"/>
                  </a:cubicBezTo>
                  <a:cubicBezTo>
                    <a:pt x="497" y="82"/>
                    <a:pt x="489" y="75"/>
                    <a:pt x="481" y="69"/>
                  </a:cubicBezTo>
                  <a:cubicBezTo>
                    <a:pt x="452" y="99"/>
                    <a:pt x="422" y="129"/>
                    <a:pt x="391" y="160"/>
                  </a:cubicBezTo>
                  <a:cubicBezTo>
                    <a:pt x="399" y="166"/>
                    <a:pt x="408" y="172"/>
                    <a:pt x="415" y="179"/>
                  </a:cubicBezTo>
                  <a:close/>
                  <a:moveTo>
                    <a:pt x="132" y="342"/>
                  </a:moveTo>
                  <a:cubicBezTo>
                    <a:pt x="100" y="374"/>
                    <a:pt x="69" y="406"/>
                    <a:pt x="37" y="437"/>
                  </a:cubicBezTo>
                  <a:cubicBezTo>
                    <a:pt x="42" y="444"/>
                    <a:pt x="47" y="451"/>
                    <a:pt x="52" y="458"/>
                  </a:cubicBezTo>
                  <a:cubicBezTo>
                    <a:pt x="82" y="428"/>
                    <a:pt x="112" y="398"/>
                    <a:pt x="143" y="367"/>
                  </a:cubicBezTo>
                  <a:cubicBezTo>
                    <a:pt x="139" y="359"/>
                    <a:pt x="135" y="350"/>
                    <a:pt x="132" y="342"/>
                  </a:cubicBezTo>
                  <a:close/>
                  <a:moveTo>
                    <a:pt x="124" y="307"/>
                  </a:moveTo>
                  <a:cubicBezTo>
                    <a:pt x="90" y="341"/>
                    <a:pt x="56" y="375"/>
                    <a:pt x="23" y="409"/>
                  </a:cubicBezTo>
                  <a:cubicBezTo>
                    <a:pt x="27" y="419"/>
                    <a:pt x="32" y="428"/>
                    <a:pt x="37" y="437"/>
                  </a:cubicBezTo>
                  <a:cubicBezTo>
                    <a:pt x="69" y="406"/>
                    <a:pt x="100" y="374"/>
                    <a:pt x="132" y="342"/>
                  </a:cubicBezTo>
                  <a:cubicBezTo>
                    <a:pt x="128" y="331"/>
                    <a:pt x="125" y="319"/>
                    <a:pt x="124" y="307"/>
                  </a:cubicBezTo>
                  <a:close/>
                  <a:moveTo>
                    <a:pt x="123" y="280"/>
                  </a:moveTo>
                  <a:cubicBezTo>
                    <a:pt x="124" y="274"/>
                    <a:pt x="125" y="268"/>
                    <a:pt x="126" y="262"/>
                  </a:cubicBezTo>
                  <a:cubicBezTo>
                    <a:pt x="87" y="300"/>
                    <a:pt x="49" y="339"/>
                    <a:pt x="11" y="378"/>
                  </a:cubicBezTo>
                  <a:cubicBezTo>
                    <a:pt x="14" y="388"/>
                    <a:pt x="18" y="399"/>
                    <a:pt x="23" y="409"/>
                  </a:cubicBezTo>
                  <a:cubicBezTo>
                    <a:pt x="56" y="375"/>
                    <a:pt x="90" y="341"/>
                    <a:pt x="124" y="307"/>
                  </a:cubicBezTo>
                  <a:cubicBezTo>
                    <a:pt x="123" y="298"/>
                    <a:pt x="123" y="289"/>
                    <a:pt x="123" y="280"/>
                  </a:cubicBezTo>
                  <a:close/>
                </a:path>
              </a:pathLst>
            </a:custGeom>
            <a:noFill/>
            <a:ln w="7938" cap="flat">
              <a:solidFill>
                <a:schemeClr val="tx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9" name="Freeform 9"/>
            <p:cNvSpPr>
              <a:spLocks noEditPoints="1"/>
            </p:cNvSpPr>
            <p:nvPr/>
          </p:nvSpPr>
          <p:spPr bwMode="auto">
            <a:xfrm>
              <a:off x="6845300" y="2762250"/>
              <a:ext cx="2346325" cy="2266950"/>
            </a:xfrm>
            <a:custGeom>
              <a:avLst/>
              <a:gdLst>
                <a:gd name="T0" fmla="*/ 586 w 616"/>
                <a:gd name="T1" fmla="*/ 205 h 595"/>
                <a:gd name="T2" fmla="*/ 353 w 616"/>
                <a:gd name="T3" fmla="*/ 13 h 595"/>
                <a:gd name="T4" fmla="*/ 150 w 616"/>
                <a:gd name="T5" fmla="*/ 49 h 595"/>
                <a:gd name="T6" fmla="*/ 41 w 616"/>
                <a:gd name="T7" fmla="*/ 177 h 595"/>
                <a:gd name="T8" fmla="*/ 19 w 616"/>
                <a:gd name="T9" fmla="*/ 384 h 595"/>
                <a:gd name="T10" fmla="*/ 261 w 616"/>
                <a:gd name="T11" fmla="*/ 585 h 595"/>
                <a:gd name="T12" fmla="*/ 448 w 616"/>
                <a:gd name="T13" fmla="*/ 561 h 595"/>
                <a:gd name="T14" fmla="*/ 583 w 616"/>
                <a:gd name="T15" fmla="*/ 430 h 595"/>
                <a:gd name="T16" fmla="*/ 586 w 616"/>
                <a:gd name="T17" fmla="*/ 205 h 595"/>
                <a:gd name="T18" fmla="*/ 408 w 616"/>
                <a:gd name="T19" fmla="*/ 441 h 595"/>
                <a:gd name="T20" fmla="*/ 316 w 616"/>
                <a:gd name="T21" fmla="*/ 463 h 595"/>
                <a:gd name="T22" fmla="*/ 229 w 616"/>
                <a:gd name="T23" fmla="*/ 447 h 595"/>
                <a:gd name="T24" fmla="*/ 132 w 616"/>
                <a:gd name="T25" fmla="*/ 288 h 595"/>
                <a:gd name="T26" fmla="*/ 249 w 616"/>
                <a:gd name="T27" fmla="*/ 143 h 595"/>
                <a:gd name="T28" fmla="*/ 354 w 616"/>
                <a:gd name="T29" fmla="*/ 146 h 595"/>
                <a:gd name="T30" fmla="*/ 478 w 616"/>
                <a:gd name="T31" fmla="*/ 278 h 595"/>
                <a:gd name="T32" fmla="*/ 408 w 616"/>
                <a:gd name="T33" fmla="*/ 44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6" h="595">
                  <a:moveTo>
                    <a:pt x="586" y="205"/>
                  </a:moveTo>
                  <a:cubicBezTo>
                    <a:pt x="547" y="107"/>
                    <a:pt x="456" y="33"/>
                    <a:pt x="353" y="13"/>
                  </a:cubicBezTo>
                  <a:cubicBezTo>
                    <a:pt x="284" y="0"/>
                    <a:pt x="209" y="12"/>
                    <a:pt x="150" y="49"/>
                  </a:cubicBezTo>
                  <a:cubicBezTo>
                    <a:pt x="102" y="80"/>
                    <a:pt x="65" y="126"/>
                    <a:pt x="41" y="177"/>
                  </a:cubicBezTo>
                  <a:cubicBezTo>
                    <a:pt x="10" y="241"/>
                    <a:pt x="0" y="316"/>
                    <a:pt x="19" y="384"/>
                  </a:cubicBezTo>
                  <a:cubicBezTo>
                    <a:pt x="50" y="490"/>
                    <a:pt x="151" y="567"/>
                    <a:pt x="261" y="585"/>
                  </a:cubicBezTo>
                  <a:cubicBezTo>
                    <a:pt x="324" y="595"/>
                    <a:pt x="390" y="588"/>
                    <a:pt x="448" y="561"/>
                  </a:cubicBezTo>
                  <a:cubicBezTo>
                    <a:pt x="506" y="534"/>
                    <a:pt x="556" y="488"/>
                    <a:pt x="583" y="430"/>
                  </a:cubicBezTo>
                  <a:cubicBezTo>
                    <a:pt x="616" y="360"/>
                    <a:pt x="615" y="276"/>
                    <a:pt x="586" y="205"/>
                  </a:cubicBezTo>
                  <a:close/>
                  <a:moveTo>
                    <a:pt x="408" y="441"/>
                  </a:moveTo>
                  <a:cubicBezTo>
                    <a:pt x="380" y="457"/>
                    <a:pt x="348" y="463"/>
                    <a:pt x="316" y="463"/>
                  </a:cubicBezTo>
                  <a:cubicBezTo>
                    <a:pt x="286" y="463"/>
                    <a:pt x="256" y="459"/>
                    <a:pt x="229" y="447"/>
                  </a:cubicBezTo>
                  <a:cubicBezTo>
                    <a:pt x="169" y="421"/>
                    <a:pt x="128" y="354"/>
                    <a:pt x="132" y="288"/>
                  </a:cubicBezTo>
                  <a:cubicBezTo>
                    <a:pt x="137" y="222"/>
                    <a:pt x="185" y="162"/>
                    <a:pt x="249" y="143"/>
                  </a:cubicBezTo>
                  <a:cubicBezTo>
                    <a:pt x="283" y="133"/>
                    <a:pt x="320" y="135"/>
                    <a:pt x="354" y="146"/>
                  </a:cubicBezTo>
                  <a:cubicBezTo>
                    <a:pt x="414" y="165"/>
                    <a:pt x="465" y="216"/>
                    <a:pt x="478" y="278"/>
                  </a:cubicBezTo>
                  <a:cubicBezTo>
                    <a:pt x="491" y="340"/>
                    <a:pt x="463" y="410"/>
                    <a:pt x="408" y="441"/>
                  </a:cubicBezTo>
                  <a:close/>
                </a:path>
              </a:pathLst>
            </a:custGeom>
            <a:noFill/>
            <a:ln w="38100" cap="flat">
              <a:solidFill>
                <a:schemeClr val="tx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28" name="Group 27"/>
          <p:cNvGrpSpPr/>
          <p:nvPr/>
        </p:nvGrpSpPr>
        <p:grpSpPr>
          <a:xfrm>
            <a:off x="6010275" y="922735"/>
            <a:ext cx="2770584" cy="2091929"/>
            <a:chOff x="8013700" y="1230313"/>
            <a:chExt cx="3694112" cy="2789238"/>
          </a:xfrm>
        </p:grpSpPr>
        <p:sp>
          <p:nvSpPr>
            <p:cNvPr id="11" name="Freeform 11"/>
            <p:cNvSpPr>
              <a:spLocks/>
            </p:cNvSpPr>
            <p:nvPr/>
          </p:nvSpPr>
          <p:spPr bwMode="auto">
            <a:xfrm>
              <a:off x="8013700" y="1878013"/>
              <a:ext cx="3078162" cy="2141538"/>
            </a:xfrm>
            <a:custGeom>
              <a:avLst/>
              <a:gdLst>
                <a:gd name="T0" fmla="*/ 775 w 808"/>
                <a:gd name="T1" fmla="*/ 2 h 562"/>
                <a:gd name="T2" fmla="*/ 782 w 808"/>
                <a:gd name="T3" fmla="*/ 1 h 562"/>
                <a:gd name="T4" fmla="*/ 801 w 808"/>
                <a:gd name="T5" fmla="*/ 13 h 562"/>
                <a:gd name="T6" fmla="*/ 808 w 808"/>
                <a:gd name="T7" fmla="*/ 34 h 562"/>
                <a:gd name="T8" fmla="*/ 780 w 808"/>
                <a:gd name="T9" fmla="*/ 61 h 562"/>
                <a:gd name="T10" fmla="*/ 738 w 808"/>
                <a:gd name="T11" fmla="*/ 89 h 562"/>
                <a:gd name="T12" fmla="*/ 664 w 808"/>
                <a:gd name="T13" fmla="*/ 137 h 562"/>
                <a:gd name="T14" fmla="*/ 626 w 808"/>
                <a:gd name="T15" fmla="*/ 162 h 562"/>
                <a:gd name="T16" fmla="*/ 608 w 808"/>
                <a:gd name="T17" fmla="*/ 174 h 562"/>
                <a:gd name="T18" fmla="*/ 590 w 808"/>
                <a:gd name="T19" fmla="*/ 185 h 562"/>
                <a:gd name="T20" fmla="*/ 292 w 808"/>
                <a:gd name="T21" fmla="*/ 380 h 562"/>
                <a:gd name="T22" fmla="*/ 143 w 808"/>
                <a:gd name="T23" fmla="*/ 478 h 562"/>
                <a:gd name="T24" fmla="*/ 68 w 808"/>
                <a:gd name="T25" fmla="*/ 526 h 562"/>
                <a:gd name="T26" fmla="*/ 7 w 808"/>
                <a:gd name="T27" fmla="*/ 538 h 562"/>
                <a:gd name="T28" fmla="*/ 8 w 808"/>
                <a:gd name="T29" fmla="*/ 506 h 562"/>
                <a:gd name="T30" fmla="*/ 34 w 808"/>
                <a:gd name="T31" fmla="*/ 484 h 562"/>
                <a:gd name="T32" fmla="*/ 112 w 808"/>
                <a:gd name="T33" fmla="*/ 434 h 562"/>
                <a:gd name="T34" fmla="*/ 262 w 808"/>
                <a:gd name="T35" fmla="*/ 338 h 562"/>
                <a:gd name="T36" fmla="*/ 411 w 808"/>
                <a:gd name="T37" fmla="*/ 242 h 562"/>
                <a:gd name="T38" fmla="*/ 485 w 808"/>
                <a:gd name="T39" fmla="*/ 194 h 562"/>
                <a:gd name="T40" fmla="*/ 775 w 808"/>
                <a:gd name="T41" fmla="*/ 2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8" h="562">
                  <a:moveTo>
                    <a:pt x="775" y="2"/>
                  </a:moveTo>
                  <a:cubicBezTo>
                    <a:pt x="778" y="1"/>
                    <a:pt x="780" y="1"/>
                    <a:pt x="782" y="1"/>
                  </a:cubicBezTo>
                  <a:cubicBezTo>
                    <a:pt x="789" y="0"/>
                    <a:pt x="797" y="7"/>
                    <a:pt x="801" y="13"/>
                  </a:cubicBezTo>
                  <a:cubicBezTo>
                    <a:pt x="806" y="19"/>
                    <a:pt x="808" y="26"/>
                    <a:pt x="808" y="34"/>
                  </a:cubicBezTo>
                  <a:cubicBezTo>
                    <a:pt x="806" y="48"/>
                    <a:pt x="791" y="54"/>
                    <a:pt x="780" y="61"/>
                  </a:cubicBezTo>
                  <a:cubicBezTo>
                    <a:pt x="766" y="70"/>
                    <a:pt x="752" y="79"/>
                    <a:pt x="738" y="89"/>
                  </a:cubicBezTo>
                  <a:cubicBezTo>
                    <a:pt x="713" y="105"/>
                    <a:pt x="688" y="121"/>
                    <a:pt x="664" y="137"/>
                  </a:cubicBezTo>
                  <a:cubicBezTo>
                    <a:pt x="651" y="145"/>
                    <a:pt x="639" y="153"/>
                    <a:pt x="626" y="162"/>
                  </a:cubicBezTo>
                  <a:cubicBezTo>
                    <a:pt x="620" y="166"/>
                    <a:pt x="614" y="170"/>
                    <a:pt x="608" y="174"/>
                  </a:cubicBezTo>
                  <a:cubicBezTo>
                    <a:pt x="602" y="177"/>
                    <a:pt x="594" y="181"/>
                    <a:pt x="590" y="185"/>
                  </a:cubicBezTo>
                  <a:cubicBezTo>
                    <a:pt x="490" y="250"/>
                    <a:pt x="391" y="315"/>
                    <a:pt x="292" y="380"/>
                  </a:cubicBezTo>
                  <a:cubicBezTo>
                    <a:pt x="242" y="413"/>
                    <a:pt x="192" y="445"/>
                    <a:pt x="143" y="478"/>
                  </a:cubicBezTo>
                  <a:cubicBezTo>
                    <a:pt x="118" y="494"/>
                    <a:pt x="93" y="510"/>
                    <a:pt x="68" y="526"/>
                  </a:cubicBezTo>
                  <a:cubicBezTo>
                    <a:pt x="52" y="537"/>
                    <a:pt x="24" y="562"/>
                    <a:pt x="7" y="538"/>
                  </a:cubicBezTo>
                  <a:cubicBezTo>
                    <a:pt x="0" y="529"/>
                    <a:pt x="2" y="516"/>
                    <a:pt x="8" y="506"/>
                  </a:cubicBezTo>
                  <a:cubicBezTo>
                    <a:pt x="15" y="497"/>
                    <a:pt x="24" y="490"/>
                    <a:pt x="34" y="484"/>
                  </a:cubicBezTo>
                  <a:cubicBezTo>
                    <a:pt x="60" y="468"/>
                    <a:pt x="86" y="451"/>
                    <a:pt x="112" y="434"/>
                  </a:cubicBezTo>
                  <a:cubicBezTo>
                    <a:pt x="162" y="402"/>
                    <a:pt x="212" y="370"/>
                    <a:pt x="262" y="338"/>
                  </a:cubicBezTo>
                  <a:cubicBezTo>
                    <a:pt x="312" y="306"/>
                    <a:pt x="362" y="274"/>
                    <a:pt x="411" y="242"/>
                  </a:cubicBezTo>
                  <a:cubicBezTo>
                    <a:pt x="436" y="226"/>
                    <a:pt x="460" y="210"/>
                    <a:pt x="485" y="194"/>
                  </a:cubicBezTo>
                  <a:lnTo>
                    <a:pt x="775" y="2"/>
                  </a:lnTo>
                  <a:close/>
                </a:path>
              </a:pathLst>
            </a:custGeom>
            <a:solidFill>
              <a:schemeClr val="bg2"/>
            </a:solidFill>
            <a:ln w="30163" cap="rnd">
              <a:solidFill>
                <a:schemeClr val="tx1">
                  <a:lumMod val="75000"/>
                </a:schemeClr>
              </a:solidFill>
              <a:prstDash val="solid"/>
              <a:round/>
              <a:headEnd/>
              <a:tailEnd/>
            </a:ln>
          </p:spPr>
          <p:txBody>
            <a:bodyPr vert="horz" wrap="square" lIns="68580" tIns="34290" rIns="68580" bIns="34290" numCol="1" anchor="t" anchorCtr="0" compatLnSpc="1">
              <a:prstTxWarp prst="textNoShape">
                <a:avLst/>
              </a:prstTxWarp>
            </a:bodyPr>
            <a:lstStyle/>
            <a:p>
              <a:endParaRPr lang="ru-RU" sz="1050"/>
            </a:p>
          </p:txBody>
        </p:sp>
        <p:sp>
          <p:nvSpPr>
            <p:cNvPr id="12" name="Freeform 12"/>
            <p:cNvSpPr>
              <a:spLocks/>
            </p:cNvSpPr>
            <p:nvPr/>
          </p:nvSpPr>
          <p:spPr bwMode="auto">
            <a:xfrm>
              <a:off x="9818688" y="1230313"/>
              <a:ext cx="1184275" cy="1501775"/>
            </a:xfrm>
            <a:custGeom>
              <a:avLst/>
              <a:gdLst>
                <a:gd name="T0" fmla="*/ 302 w 311"/>
                <a:gd name="T1" fmla="*/ 193 h 394"/>
                <a:gd name="T2" fmla="*/ 311 w 311"/>
                <a:gd name="T3" fmla="*/ 0 h 394"/>
                <a:gd name="T4" fmla="*/ 0 w 311"/>
                <a:gd name="T5" fmla="*/ 394 h 394"/>
                <a:gd name="T6" fmla="*/ 131 w 311"/>
                <a:gd name="T7" fmla="*/ 305 h 394"/>
                <a:gd name="T8" fmla="*/ 302 w 311"/>
                <a:gd name="T9" fmla="*/ 193 h 394"/>
              </a:gdLst>
              <a:ahLst/>
              <a:cxnLst>
                <a:cxn ang="0">
                  <a:pos x="T0" y="T1"/>
                </a:cxn>
                <a:cxn ang="0">
                  <a:pos x="T2" y="T3"/>
                </a:cxn>
                <a:cxn ang="0">
                  <a:pos x="T4" y="T5"/>
                </a:cxn>
                <a:cxn ang="0">
                  <a:pos x="T6" y="T7"/>
                </a:cxn>
                <a:cxn ang="0">
                  <a:pos x="T8" y="T9"/>
                </a:cxn>
              </a:cxnLst>
              <a:rect l="0" t="0" r="r" b="b"/>
              <a:pathLst>
                <a:path w="311" h="394">
                  <a:moveTo>
                    <a:pt x="302" y="193"/>
                  </a:moveTo>
                  <a:cubicBezTo>
                    <a:pt x="299" y="128"/>
                    <a:pt x="302" y="64"/>
                    <a:pt x="311" y="0"/>
                  </a:cubicBezTo>
                  <a:cubicBezTo>
                    <a:pt x="165" y="89"/>
                    <a:pt x="53" y="232"/>
                    <a:pt x="0" y="394"/>
                  </a:cubicBezTo>
                  <a:cubicBezTo>
                    <a:pt x="42" y="363"/>
                    <a:pt x="87" y="333"/>
                    <a:pt x="131" y="305"/>
                  </a:cubicBezTo>
                  <a:cubicBezTo>
                    <a:pt x="190" y="268"/>
                    <a:pt x="248" y="236"/>
                    <a:pt x="302" y="193"/>
                  </a:cubicBezTo>
                  <a:close/>
                </a:path>
              </a:pathLst>
            </a:custGeom>
            <a:solidFill>
              <a:schemeClr val="bg2"/>
            </a:solidFill>
            <a:ln w="9525">
              <a:solidFill>
                <a:srgbClr val="000000"/>
              </a:solidFill>
              <a:round/>
              <a:headEnd/>
              <a:tailEnd/>
            </a:ln>
          </p:spPr>
          <p:txBody>
            <a:bodyPr vert="horz" wrap="square" lIns="68580" tIns="34290" rIns="68580" bIns="34290" numCol="1" anchor="t" anchorCtr="0" compatLnSpc="1">
              <a:prstTxWarp prst="textNoShape">
                <a:avLst/>
              </a:prstTxWarp>
            </a:bodyPr>
            <a:lstStyle/>
            <a:p>
              <a:endParaRPr lang="ru-RU" sz="1050"/>
            </a:p>
          </p:txBody>
        </p:sp>
        <p:sp>
          <p:nvSpPr>
            <p:cNvPr id="13" name="Freeform 13"/>
            <p:cNvSpPr>
              <a:spLocks/>
            </p:cNvSpPr>
            <p:nvPr/>
          </p:nvSpPr>
          <p:spPr bwMode="auto">
            <a:xfrm>
              <a:off x="9818688" y="1230313"/>
              <a:ext cx="1184275" cy="1501775"/>
            </a:xfrm>
            <a:custGeom>
              <a:avLst/>
              <a:gdLst>
                <a:gd name="T0" fmla="*/ 302 w 311"/>
                <a:gd name="T1" fmla="*/ 193 h 394"/>
                <a:gd name="T2" fmla="*/ 311 w 311"/>
                <a:gd name="T3" fmla="*/ 0 h 394"/>
                <a:gd name="T4" fmla="*/ 0 w 311"/>
                <a:gd name="T5" fmla="*/ 394 h 394"/>
                <a:gd name="T6" fmla="*/ 131 w 311"/>
                <a:gd name="T7" fmla="*/ 305 h 394"/>
                <a:gd name="T8" fmla="*/ 302 w 311"/>
                <a:gd name="T9" fmla="*/ 193 h 394"/>
              </a:gdLst>
              <a:ahLst/>
              <a:cxnLst>
                <a:cxn ang="0">
                  <a:pos x="T0" y="T1"/>
                </a:cxn>
                <a:cxn ang="0">
                  <a:pos x="T2" y="T3"/>
                </a:cxn>
                <a:cxn ang="0">
                  <a:pos x="T4" y="T5"/>
                </a:cxn>
                <a:cxn ang="0">
                  <a:pos x="T6" y="T7"/>
                </a:cxn>
                <a:cxn ang="0">
                  <a:pos x="T8" y="T9"/>
                </a:cxn>
              </a:cxnLst>
              <a:rect l="0" t="0" r="r" b="b"/>
              <a:pathLst>
                <a:path w="311" h="394">
                  <a:moveTo>
                    <a:pt x="302" y="193"/>
                  </a:moveTo>
                  <a:cubicBezTo>
                    <a:pt x="299" y="128"/>
                    <a:pt x="302" y="64"/>
                    <a:pt x="311" y="0"/>
                  </a:cubicBezTo>
                  <a:cubicBezTo>
                    <a:pt x="165" y="89"/>
                    <a:pt x="53" y="232"/>
                    <a:pt x="0" y="394"/>
                  </a:cubicBezTo>
                  <a:cubicBezTo>
                    <a:pt x="42" y="363"/>
                    <a:pt x="87" y="333"/>
                    <a:pt x="131" y="305"/>
                  </a:cubicBezTo>
                  <a:cubicBezTo>
                    <a:pt x="190" y="268"/>
                    <a:pt x="248" y="236"/>
                    <a:pt x="302" y="193"/>
                  </a:cubicBezTo>
                  <a:close/>
                </a:path>
              </a:pathLst>
            </a:custGeom>
            <a:noFill/>
            <a:ln w="30163" cap="rnd">
              <a:solidFill>
                <a:schemeClr val="tx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4" name="Freeform 14"/>
            <p:cNvSpPr>
              <a:spLocks noEditPoints="1"/>
            </p:cNvSpPr>
            <p:nvPr/>
          </p:nvSpPr>
          <p:spPr bwMode="auto">
            <a:xfrm>
              <a:off x="8147050" y="1992313"/>
              <a:ext cx="2887662" cy="1966913"/>
            </a:xfrm>
            <a:custGeom>
              <a:avLst/>
              <a:gdLst>
                <a:gd name="T0" fmla="*/ 29 w 1819"/>
                <a:gd name="T1" fmla="*/ 1169 h 1239"/>
                <a:gd name="T2" fmla="*/ 60 w 1819"/>
                <a:gd name="T3" fmla="*/ 1148 h 1239"/>
                <a:gd name="T4" fmla="*/ 115 w 1819"/>
                <a:gd name="T5" fmla="*/ 1112 h 1239"/>
                <a:gd name="T6" fmla="*/ 142 w 1819"/>
                <a:gd name="T7" fmla="*/ 1092 h 1239"/>
                <a:gd name="T8" fmla="*/ 197 w 1819"/>
                <a:gd name="T9" fmla="*/ 1059 h 1239"/>
                <a:gd name="T10" fmla="*/ 226 w 1819"/>
                <a:gd name="T11" fmla="*/ 1097 h 1239"/>
                <a:gd name="T12" fmla="*/ 281 w 1819"/>
                <a:gd name="T13" fmla="*/ 1004 h 1239"/>
                <a:gd name="T14" fmla="*/ 305 w 1819"/>
                <a:gd name="T15" fmla="*/ 987 h 1239"/>
                <a:gd name="T16" fmla="*/ 355 w 1819"/>
                <a:gd name="T17" fmla="*/ 1006 h 1239"/>
                <a:gd name="T18" fmla="*/ 379 w 1819"/>
                <a:gd name="T19" fmla="*/ 992 h 1239"/>
                <a:gd name="T20" fmla="*/ 434 w 1819"/>
                <a:gd name="T21" fmla="*/ 903 h 1239"/>
                <a:gd name="T22" fmla="*/ 458 w 1819"/>
                <a:gd name="T23" fmla="*/ 884 h 1239"/>
                <a:gd name="T24" fmla="*/ 511 w 1819"/>
                <a:gd name="T25" fmla="*/ 852 h 1239"/>
                <a:gd name="T26" fmla="*/ 538 w 1819"/>
                <a:gd name="T27" fmla="*/ 888 h 1239"/>
                <a:gd name="T28" fmla="*/ 581 w 1819"/>
                <a:gd name="T29" fmla="*/ 807 h 1239"/>
                <a:gd name="T30" fmla="*/ 602 w 1819"/>
                <a:gd name="T31" fmla="*/ 845 h 1239"/>
                <a:gd name="T32" fmla="*/ 660 w 1819"/>
                <a:gd name="T33" fmla="*/ 809 h 1239"/>
                <a:gd name="T34" fmla="*/ 689 w 1819"/>
                <a:gd name="T35" fmla="*/ 792 h 1239"/>
                <a:gd name="T36" fmla="*/ 744 w 1819"/>
                <a:gd name="T37" fmla="*/ 754 h 1239"/>
                <a:gd name="T38" fmla="*/ 773 w 1819"/>
                <a:gd name="T39" fmla="*/ 737 h 1239"/>
                <a:gd name="T40" fmla="*/ 828 w 1819"/>
                <a:gd name="T41" fmla="*/ 699 h 1239"/>
                <a:gd name="T42" fmla="*/ 857 w 1819"/>
                <a:gd name="T43" fmla="*/ 682 h 1239"/>
                <a:gd name="T44" fmla="*/ 914 w 1819"/>
                <a:gd name="T45" fmla="*/ 644 h 1239"/>
                <a:gd name="T46" fmla="*/ 943 w 1819"/>
                <a:gd name="T47" fmla="*/ 627 h 1239"/>
                <a:gd name="T48" fmla="*/ 998 w 1819"/>
                <a:gd name="T49" fmla="*/ 588 h 1239"/>
                <a:gd name="T50" fmla="*/ 1027 w 1819"/>
                <a:gd name="T51" fmla="*/ 571 h 1239"/>
                <a:gd name="T52" fmla="*/ 1085 w 1819"/>
                <a:gd name="T53" fmla="*/ 533 h 1239"/>
                <a:gd name="T54" fmla="*/ 1111 w 1819"/>
                <a:gd name="T55" fmla="*/ 459 h 1239"/>
                <a:gd name="T56" fmla="*/ 1169 w 1819"/>
                <a:gd name="T57" fmla="*/ 478 h 1239"/>
                <a:gd name="T58" fmla="*/ 1197 w 1819"/>
                <a:gd name="T59" fmla="*/ 403 h 1239"/>
                <a:gd name="T60" fmla="*/ 1253 w 1819"/>
                <a:gd name="T61" fmla="*/ 423 h 1239"/>
                <a:gd name="T62" fmla="*/ 1281 w 1819"/>
                <a:gd name="T63" fmla="*/ 348 h 1239"/>
                <a:gd name="T64" fmla="*/ 1339 w 1819"/>
                <a:gd name="T65" fmla="*/ 370 h 1239"/>
                <a:gd name="T66" fmla="*/ 1365 w 1819"/>
                <a:gd name="T67" fmla="*/ 293 h 1239"/>
                <a:gd name="T68" fmla="*/ 1423 w 1819"/>
                <a:gd name="T69" fmla="*/ 257 h 1239"/>
                <a:gd name="T70" fmla="*/ 1452 w 1819"/>
                <a:gd name="T71" fmla="*/ 238 h 1239"/>
                <a:gd name="T72" fmla="*/ 1507 w 1819"/>
                <a:gd name="T73" fmla="*/ 202 h 1239"/>
                <a:gd name="T74" fmla="*/ 1536 w 1819"/>
                <a:gd name="T75" fmla="*/ 185 h 1239"/>
                <a:gd name="T76" fmla="*/ 1593 w 1819"/>
                <a:gd name="T77" fmla="*/ 147 h 1239"/>
                <a:gd name="T78" fmla="*/ 1620 w 1819"/>
                <a:gd name="T79" fmla="*/ 130 h 1239"/>
                <a:gd name="T80" fmla="*/ 1677 w 1819"/>
                <a:gd name="T81" fmla="*/ 91 h 1239"/>
                <a:gd name="T82" fmla="*/ 1706 w 1819"/>
                <a:gd name="T83" fmla="*/ 75 h 1239"/>
                <a:gd name="T84" fmla="*/ 1761 w 1819"/>
                <a:gd name="T85" fmla="*/ 36 h 1239"/>
                <a:gd name="T86" fmla="*/ 1790 w 1819"/>
                <a:gd name="T87" fmla="*/ 19 h 1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19" h="1239">
                  <a:moveTo>
                    <a:pt x="0" y="1239"/>
                  </a:moveTo>
                  <a:lnTo>
                    <a:pt x="0" y="1188"/>
                  </a:lnTo>
                  <a:moveTo>
                    <a:pt x="29" y="1169"/>
                  </a:moveTo>
                  <a:lnTo>
                    <a:pt x="29" y="1222"/>
                  </a:lnTo>
                  <a:moveTo>
                    <a:pt x="60" y="1205"/>
                  </a:moveTo>
                  <a:lnTo>
                    <a:pt x="60" y="1148"/>
                  </a:lnTo>
                  <a:moveTo>
                    <a:pt x="89" y="1181"/>
                  </a:moveTo>
                  <a:lnTo>
                    <a:pt x="89" y="1131"/>
                  </a:lnTo>
                  <a:moveTo>
                    <a:pt x="115" y="1112"/>
                  </a:moveTo>
                  <a:lnTo>
                    <a:pt x="115" y="1164"/>
                  </a:lnTo>
                  <a:moveTo>
                    <a:pt x="142" y="1148"/>
                  </a:moveTo>
                  <a:lnTo>
                    <a:pt x="142" y="1092"/>
                  </a:lnTo>
                  <a:moveTo>
                    <a:pt x="168" y="1078"/>
                  </a:moveTo>
                  <a:lnTo>
                    <a:pt x="168" y="1133"/>
                  </a:lnTo>
                  <a:moveTo>
                    <a:pt x="197" y="1059"/>
                  </a:moveTo>
                  <a:lnTo>
                    <a:pt x="197" y="1114"/>
                  </a:lnTo>
                  <a:moveTo>
                    <a:pt x="226" y="1040"/>
                  </a:moveTo>
                  <a:lnTo>
                    <a:pt x="226" y="1097"/>
                  </a:lnTo>
                  <a:moveTo>
                    <a:pt x="255" y="1020"/>
                  </a:moveTo>
                  <a:lnTo>
                    <a:pt x="255" y="1076"/>
                  </a:lnTo>
                  <a:moveTo>
                    <a:pt x="281" y="1004"/>
                  </a:moveTo>
                  <a:lnTo>
                    <a:pt x="281" y="1056"/>
                  </a:lnTo>
                  <a:moveTo>
                    <a:pt x="305" y="1040"/>
                  </a:moveTo>
                  <a:lnTo>
                    <a:pt x="305" y="987"/>
                  </a:lnTo>
                  <a:moveTo>
                    <a:pt x="329" y="1025"/>
                  </a:moveTo>
                  <a:lnTo>
                    <a:pt x="329" y="970"/>
                  </a:lnTo>
                  <a:moveTo>
                    <a:pt x="355" y="1006"/>
                  </a:moveTo>
                  <a:lnTo>
                    <a:pt x="355" y="953"/>
                  </a:lnTo>
                  <a:moveTo>
                    <a:pt x="379" y="936"/>
                  </a:moveTo>
                  <a:lnTo>
                    <a:pt x="379" y="992"/>
                  </a:lnTo>
                  <a:moveTo>
                    <a:pt x="411" y="917"/>
                  </a:moveTo>
                  <a:lnTo>
                    <a:pt x="411" y="970"/>
                  </a:lnTo>
                  <a:moveTo>
                    <a:pt x="434" y="903"/>
                  </a:moveTo>
                  <a:lnTo>
                    <a:pt x="434" y="958"/>
                  </a:lnTo>
                  <a:moveTo>
                    <a:pt x="458" y="941"/>
                  </a:moveTo>
                  <a:lnTo>
                    <a:pt x="458" y="884"/>
                  </a:lnTo>
                  <a:moveTo>
                    <a:pt x="482" y="922"/>
                  </a:moveTo>
                  <a:lnTo>
                    <a:pt x="482" y="869"/>
                  </a:lnTo>
                  <a:moveTo>
                    <a:pt x="511" y="852"/>
                  </a:moveTo>
                  <a:lnTo>
                    <a:pt x="511" y="905"/>
                  </a:lnTo>
                  <a:moveTo>
                    <a:pt x="538" y="836"/>
                  </a:moveTo>
                  <a:lnTo>
                    <a:pt x="538" y="888"/>
                  </a:lnTo>
                  <a:moveTo>
                    <a:pt x="557" y="821"/>
                  </a:moveTo>
                  <a:lnTo>
                    <a:pt x="557" y="876"/>
                  </a:lnTo>
                  <a:moveTo>
                    <a:pt x="581" y="807"/>
                  </a:moveTo>
                  <a:lnTo>
                    <a:pt x="581" y="862"/>
                  </a:lnTo>
                  <a:moveTo>
                    <a:pt x="602" y="790"/>
                  </a:moveTo>
                  <a:lnTo>
                    <a:pt x="602" y="845"/>
                  </a:lnTo>
                  <a:moveTo>
                    <a:pt x="631" y="828"/>
                  </a:moveTo>
                  <a:lnTo>
                    <a:pt x="631" y="771"/>
                  </a:lnTo>
                  <a:moveTo>
                    <a:pt x="660" y="809"/>
                  </a:moveTo>
                  <a:lnTo>
                    <a:pt x="660" y="754"/>
                  </a:lnTo>
                  <a:moveTo>
                    <a:pt x="689" y="735"/>
                  </a:moveTo>
                  <a:lnTo>
                    <a:pt x="689" y="792"/>
                  </a:lnTo>
                  <a:moveTo>
                    <a:pt x="715" y="773"/>
                  </a:moveTo>
                  <a:lnTo>
                    <a:pt x="715" y="716"/>
                  </a:lnTo>
                  <a:moveTo>
                    <a:pt x="744" y="754"/>
                  </a:moveTo>
                  <a:lnTo>
                    <a:pt x="744" y="699"/>
                  </a:lnTo>
                  <a:moveTo>
                    <a:pt x="773" y="680"/>
                  </a:moveTo>
                  <a:lnTo>
                    <a:pt x="773" y="737"/>
                  </a:lnTo>
                  <a:moveTo>
                    <a:pt x="802" y="660"/>
                  </a:moveTo>
                  <a:lnTo>
                    <a:pt x="802" y="718"/>
                  </a:lnTo>
                  <a:moveTo>
                    <a:pt x="828" y="699"/>
                  </a:moveTo>
                  <a:lnTo>
                    <a:pt x="828" y="644"/>
                  </a:lnTo>
                  <a:moveTo>
                    <a:pt x="857" y="624"/>
                  </a:moveTo>
                  <a:lnTo>
                    <a:pt x="857" y="682"/>
                  </a:lnTo>
                  <a:moveTo>
                    <a:pt x="885" y="607"/>
                  </a:moveTo>
                  <a:lnTo>
                    <a:pt x="885" y="663"/>
                  </a:lnTo>
                  <a:moveTo>
                    <a:pt x="914" y="644"/>
                  </a:moveTo>
                  <a:lnTo>
                    <a:pt x="914" y="588"/>
                  </a:lnTo>
                  <a:moveTo>
                    <a:pt x="943" y="569"/>
                  </a:moveTo>
                  <a:lnTo>
                    <a:pt x="943" y="627"/>
                  </a:lnTo>
                  <a:moveTo>
                    <a:pt x="969" y="552"/>
                  </a:moveTo>
                  <a:lnTo>
                    <a:pt x="969" y="607"/>
                  </a:lnTo>
                  <a:moveTo>
                    <a:pt x="998" y="588"/>
                  </a:moveTo>
                  <a:lnTo>
                    <a:pt x="998" y="533"/>
                  </a:lnTo>
                  <a:moveTo>
                    <a:pt x="1027" y="514"/>
                  </a:moveTo>
                  <a:lnTo>
                    <a:pt x="1027" y="571"/>
                  </a:lnTo>
                  <a:moveTo>
                    <a:pt x="1056" y="497"/>
                  </a:moveTo>
                  <a:lnTo>
                    <a:pt x="1056" y="552"/>
                  </a:lnTo>
                  <a:moveTo>
                    <a:pt x="1085" y="533"/>
                  </a:moveTo>
                  <a:lnTo>
                    <a:pt x="1085" y="478"/>
                  </a:lnTo>
                  <a:moveTo>
                    <a:pt x="1111" y="516"/>
                  </a:moveTo>
                  <a:lnTo>
                    <a:pt x="1111" y="459"/>
                  </a:lnTo>
                  <a:moveTo>
                    <a:pt x="1140" y="442"/>
                  </a:moveTo>
                  <a:lnTo>
                    <a:pt x="1140" y="497"/>
                  </a:lnTo>
                  <a:moveTo>
                    <a:pt x="1169" y="478"/>
                  </a:moveTo>
                  <a:lnTo>
                    <a:pt x="1169" y="423"/>
                  </a:lnTo>
                  <a:moveTo>
                    <a:pt x="1197" y="461"/>
                  </a:moveTo>
                  <a:lnTo>
                    <a:pt x="1197" y="403"/>
                  </a:lnTo>
                  <a:moveTo>
                    <a:pt x="1224" y="387"/>
                  </a:moveTo>
                  <a:lnTo>
                    <a:pt x="1224" y="442"/>
                  </a:lnTo>
                  <a:moveTo>
                    <a:pt x="1253" y="423"/>
                  </a:moveTo>
                  <a:lnTo>
                    <a:pt x="1253" y="367"/>
                  </a:lnTo>
                  <a:moveTo>
                    <a:pt x="1281" y="406"/>
                  </a:moveTo>
                  <a:lnTo>
                    <a:pt x="1281" y="348"/>
                  </a:lnTo>
                  <a:moveTo>
                    <a:pt x="1310" y="331"/>
                  </a:moveTo>
                  <a:lnTo>
                    <a:pt x="1310" y="387"/>
                  </a:lnTo>
                  <a:moveTo>
                    <a:pt x="1339" y="370"/>
                  </a:moveTo>
                  <a:lnTo>
                    <a:pt x="1339" y="312"/>
                  </a:lnTo>
                  <a:moveTo>
                    <a:pt x="1365" y="351"/>
                  </a:moveTo>
                  <a:lnTo>
                    <a:pt x="1365" y="293"/>
                  </a:lnTo>
                  <a:moveTo>
                    <a:pt x="1394" y="276"/>
                  </a:moveTo>
                  <a:lnTo>
                    <a:pt x="1394" y="331"/>
                  </a:lnTo>
                  <a:moveTo>
                    <a:pt x="1423" y="257"/>
                  </a:moveTo>
                  <a:lnTo>
                    <a:pt x="1423" y="315"/>
                  </a:lnTo>
                  <a:moveTo>
                    <a:pt x="1452" y="295"/>
                  </a:moveTo>
                  <a:lnTo>
                    <a:pt x="1452" y="238"/>
                  </a:lnTo>
                  <a:moveTo>
                    <a:pt x="1480" y="221"/>
                  </a:moveTo>
                  <a:lnTo>
                    <a:pt x="1480" y="276"/>
                  </a:lnTo>
                  <a:moveTo>
                    <a:pt x="1507" y="202"/>
                  </a:moveTo>
                  <a:lnTo>
                    <a:pt x="1507" y="259"/>
                  </a:lnTo>
                  <a:moveTo>
                    <a:pt x="1536" y="240"/>
                  </a:moveTo>
                  <a:lnTo>
                    <a:pt x="1536" y="185"/>
                  </a:lnTo>
                  <a:moveTo>
                    <a:pt x="1564" y="166"/>
                  </a:moveTo>
                  <a:lnTo>
                    <a:pt x="1564" y="221"/>
                  </a:lnTo>
                  <a:moveTo>
                    <a:pt x="1593" y="147"/>
                  </a:moveTo>
                  <a:lnTo>
                    <a:pt x="1593" y="204"/>
                  </a:lnTo>
                  <a:moveTo>
                    <a:pt x="1620" y="185"/>
                  </a:moveTo>
                  <a:lnTo>
                    <a:pt x="1620" y="130"/>
                  </a:lnTo>
                  <a:moveTo>
                    <a:pt x="1648" y="166"/>
                  </a:moveTo>
                  <a:lnTo>
                    <a:pt x="1648" y="111"/>
                  </a:lnTo>
                  <a:moveTo>
                    <a:pt x="1677" y="91"/>
                  </a:moveTo>
                  <a:lnTo>
                    <a:pt x="1677" y="149"/>
                  </a:lnTo>
                  <a:moveTo>
                    <a:pt x="1706" y="130"/>
                  </a:moveTo>
                  <a:lnTo>
                    <a:pt x="1706" y="75"/>
                  </a:lnTo>
                  <a:moveTo>
                    <a:pt x="1735" y="111"/>
                  </a:moveTo>
                  <a:lnTo>
                    <a:pt x="1735" y="55"/>
                  </a:lnTo>
                  <a:moveTo>
                    <a:pt x="1761" y="36"/>
                  </a:moveTo>
                  <a:lnTo>
                    <a:pt x="1761" y="94"/>
                  </a:lnTo>
                  <a:moveTo>
                    <a:pt x="1790" y="75"/>
                  </a:moveTo>
                  <a:lnTo>
                    <a:pt x="1790" y="19"/>
                  </a:lnTo>
                  <a:moveTo>
                    <a:pt x="1819" y="55"/>
                  </a:moveTo>
                  <a:lnTo>
                    <a:pt x="1819" y="0"/>
                  </a:lnTo>
                </a:path>
              </a:pathLst>
            </a:custGeom>
            <a:noFill/>
            <a:ln w="15875" cap="rnd">
              <a:solidFill>
                <a:schemeClr val="tx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5" name="Freeform 15"/>
            <p:cNvSpPr>
              <a:spLocks/>
            </p:cNvSpPr>
            <p:nvPr/>
          </p:nvSpPr>
          <p:spPr bwMode="auto">
            <a:xfrm>
              <a:off x="9883775" y="2046288"/>
              <a:ext cx="1824037" cy="800100"/>
            </a:xfrm>
            <a:custGeom>
              <a:avLst/>
              <a:gdLst>
                <a:gd name="T0" fmla="*/ 0 w 479"/>
                <a:gd name="T1" fmla="*/ 206 h 210"/>
                <a:gd name="T2" fmla="*/ 361 w 479"/>
                <a:gd name="T3" fmla="*/ 139 h 210"/>
                <a:gd name="T4" fmla="*/ 479 w 479"/>
                <a:gd name="T5" fmla="*/ 68 h 210"/>
                <a:gd name="T6" fmla="*/ 313 w 479"/>
                <a:gd name="T7" fmla="*/ 0 h 210"/>
              </a:gdLst>
              <a:ahLst/>
              <a:cxnLst>
                <a:cxn ang="0">
                  <a:pos x="T0" y="T1"/>
                </a:cxn>
                <a:cxn ang="0">
                  <a:pos x="T2" y="T3"/>
                </a:cxn>
                <a:cxn ang="0">
                  <a:pos x="T4" y="T5"/>
                </a:cxn>
                <a:cxn ang="0">
                  <a:pos x="T6" y="T7"/>
                </a:cxn>
              </a:cxnLst>
              <a:rect l="0" t="0" r="r" b="b"/>
              <a:pathLst>
                <a:path w="479" h="210">
                  <a:moveTo>
                    <a:pt x="0" y="206"/>
                  </a:moveTo>
                  <a:cubicBezTo>
                    <a:pt x="119" y="210"/>
                    <a:pt x="249" y="180"/>
                    <a:pt x="361" y="139"/>
                  </a:cubicBezTo>
                  <a:cubicBezTo>
                    <a:pt x="404" y="123"/>
                    <a:pt x="448" y="103"/>
                    <a:pt x="479" y="68"/>
                  </a:cubicBezTo>
                  <a:cubicBezTo>
                    <a:pt x="421" y="50"/>
                    <a:pt x="366" y="27"/>
                    <a:pt x="313" y="0"/>
                  </a:cubicBezTo>
                </a:path>
              </a:pathLst>
            </a:custGeom>
            <a:solidFill>
              <a:schemeClr val="bg2"/>
            </a:solidFill>
            <a:ln w="30163" cap="rnd">
              <a:solidFill>
                <a:schemeClr val="tx1">
                  <a:lumMod val="75000"/>
                </a:schemeClr>
              </a:solidFill>
              <a:prstDash val="solid"/>
              <a:round/>
              <a:headEnd/>
              <a:tailEnd/>
            </a:ln>
          </p:spPr>
          <p:txBody>
            <a:bodyPr vert="horz" wrap="square" lIns="68580" tIns="34290" rIns="68580" bIns="34290" numCol="1" anchor="t" anchorCtr="0" compatLnSpc="1">
              <a:prstTxWarp prst="textNoShape">
                <a:avLst/>
              </a:prstTxWarp>
            </a:bodyPr>
            <a:lstStyle/>
            <a:p>
              <a:endParaRPr lang="ru-RU" sz="1050"/>
            </a:p>
          </p:txBody>
        </p:sp>
      </p:grpSp>
      <p:sp>
        <p:nvSpPr>
          <p:cNvPr id="16" name="Freeform 16"/>
          <p:cNvSpPr>
            <a:spLocks noEditPoints="1"/>
          </p:cNvSpPr>
          <p:nvPr/>
        </p:nvSpPr>
        <p:spPr bwMode="auto">
          <a:xfrm>
            <a:off x="2076669" y="1369219"/>
            <a:ext cx="854651" cy="965937"/>
          </a:xfrm>
          <a:custGeom>
            <a:avLst/>
            <a:gdLst>
              <a:gd name="T0" fmla="*/ 62 w 183"/>
              <a:gd name="T1" fmla="*/ 158 h 204"/>
              <a:gd name="T2" fmla="*/ 47 w 183"/>
              <a:gd name="T3" fmla="*/ 122 h 204"/>
              <a:gd name="T4" fmla="*/ 39 w 183"/>
              <a:gd name="T5" fmla="*/ 91 h 204"/>
              <a:gd name="T6" fmla="*/ 93 w 183"/>
              <a:gd name="T7" fmla="*/ 34 h 204"/>
              <a:gd name="T8" fmla="*/ 146 w 183"/>
              <a:gd name="T9" fmla="*/ 91 h 204"/>
              <a:gd name="T10" fmla="*/ 140 w 183"/>
              <a:gd name="T11" fmla="*/ 121 h 204"/>
              <a:gd name="T12" fmla="*/ 127 w 183"/>
              <a:gd name="T13" fmla="*/ 151 h 204"/>
              <a:gd name="T14" fmla="*/ 111 w 183"/>
              <a:gd name="T15" fmla="*/ 162 h 204"/>
              <a:gd name="T16" fmla="*/ 89 w 183"/>
              <a:gd name="T17" fmla="*/ 167 h 204"/>
              <a:gd name="T18" fmla="*/ 68 w 183"/>
              <a:gd name="T19" fmla="*/ 175 h 204"/>
              <a:gd name="T20" fmla="*/ 64 w 183"/>
              <a:gd name="T21" fmla="*/ 180 h 204"/>
              <a:gd name="T22" fmla="*/ 66 w 183"/>
              <a:gd name="T23" fmla="*/ 185 h 204"/>
              <a:gd name="T24" fmla="*/ 71 w 183"/>
              <a:gd name="T25" fmla="*/ 186 h 204"/>
              <a:gd name="T26" fmla="*/ 114 w 183"/>
              <a:gd name="T27" fmla="*/ 177 h 204"/>
              <a:gd name="T28" fmla="*/ 119 w 183"/>
              <a:gd name="T29" fmla="*/ 178 h 204"/>
              <a:gd name="T30" fmla="*/ 121 w 183"/>
              <a:gd name="T31" fmla="*/ 184 h 204"/>
              <a:gd name="T32" fmla="*/ 117 w 183"/>
              <a:gd name="T33" fmla="*/ 190 h 204"/>
              <a:gd name="T34" fmla="*/ 100 w 183"/>
              <a:gd name="T35" fmla="*/ 198 h 204"/>
              <a:gd name="T36" fmla="*/ 80 w 183"/>
              <a:gd name="T37" fmla="*/ 204 h 204"/>
              <a:gd name="T38" fmla="*/ 79 w 183"/>
              <a:gd name="T39" fmla="*/ 90 h 204"/>
              <a:gd name="T40" fmla="*/ 91 w 183"/>
              <a:gd name="T41" fmla="*/ 104 h 204"/>
              <a:gd name="T42" fmla="*/ 105 w 183"/>
              <a:gd name="T43" fmla="*/ 77 h 204"/>
              <a:gd name="T44" fmla="*/ 21 w 183"/>
              <a:gd name="T45" fmla="*/ 93 h 204"/>
              <a:gd name="T46" fmla="*/ 0 w 183"/>
              <a:gd name="T47" fmla="*/ 89 h 204"/>
              <a:gd name="T48" fmla="*/ 29 w 183"/>
              <a:gd name="T49" fmla="*/ 53 h 204"/>
              <a:gd name="T50" fmla="*/ 13 w 183"/>
              <a:gd name="T51" fmla="*/ 46 h 204"/>
              <a:gd name="T52" fmla="*/ 56 w 183"/>
              <a:gd name="T53" fmla="*/ 28 h 204"/>
              <a:gd name="T54" fmla="*/ 47 w 183"/>
              <a:gd name="T55" fmla="*/ 15 h 204"/>
              <a:gd name="T56" fmla="*/ 92 w 183"/>
              <a:gd name="T57" fmla="*/ 0 h 204"/>
              <a:gd name="T58" fmla="*/ 93 w 183"/>
              <a:gd name="T59" fmla="*/ 19 h 204"/>
              <a:gd name="T60" fmla="*/ 136 w 183"/>
              <a:gd name="T61" fmla="*/ 14 h 204"/>
              <a:gd name="T62" fmla="*/ 130 w 183"/>
              <a:gd name="T63" fmla="*/ 28 h 204"/>
              <a:gd name="T64" fmla="*/ 170 w 183"/>
              <a:gd name="T65" fmla="*/ 47 h 204"/>
              <a:gd name="T66" fmla="*/ 157 w 183"/>
              <a:gd name="T67" fmla="*/ 53 h 204"/>
              <a:gd name="T68" fmla="*/ 155 w 183"/>
              <a:gd name="T69" fmla="*/ 55 h 204"/>
              <a:gd name="T70" fmla="*/ 183 w 183"/>
              <a:gd name="T71" fmla="*/ 92 h 204"/>
              <a:gd name="T72" fmla="*/ 164 w 183"/>
              <a:gd name="T73" fmla="*/ 92 h 204"/>
              <a:gd name="T74" fmla="*/ 92 w 183"/>
              <a:gd name="T75" fmla="*/ 55 h 204"/>
              <a:gd name="T76" fmla="*/ 59 w 183"/>
              <a:gd name="T77" fmla="*/ 87 h 204"/>
              <a:gd name="T78" fmla="*/ 92 w 183"/>
              <a:gd name="T79" fmla="*/ 119 h 204"/>
              <a:gd name="T80" fmla="*/ 126 w 183"/>
              <a:gd name="T81" fmla="*/ 87 h 204"/>
              <a:gd name="T82" fmla="*/ 92 w 183"/>
              <a:gd name="T83" fmla="*/ 5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3" h="204">
                <a:moveTo>
                  <a:pt x="62" y="158"/>
                </a:moveTo>
                <a:cubicBezTo>
                  <a:pt x="63" y="149"/>
                  <a:pt x="59" y="140"/>
                  <a:pt x="47" y="122"/>
                </a:cubicBezTo>
                <a:cubicBezTo>
                  <a:pt x="41" y="113"/>
                  <a:pt x="39" y="102"/>
                  <a:pt x="39" y="91"/>
                </a:cubicBezTo>
                <a:cubicBezTo>
                  <a:pt x="39" y="61"/>
                  <a:pt x="63" y="34"/>
                  <a:pt x="93" y="34"/>
                </a:cubicBezTo>
                <a:cubicBezTo>
                  <a:pt x="123" y="34"/>
                  <a:pt x="146" y="61"/>
                  <a:pt x="146" y="91"/>
                </a:cubicBezTo>
                <a:cubicBezTo>
                  <a:pt x="146" y="102"/>
                  <a:pt x="145" y="112"/>
                  <a:pt x="140" y="121"/>
                </a:cubicBezTo>
                <a:cubicBezTo>
                  <a:pt x="130" y="136"/>
                  <a:pt x="127" y="144"/>
                  <a:pt x="127" y="151"/>
                </a:cubicBezTo>
                <a:moveTo>
                  <a:pt x="111" y="162"/>
                </a:moveTo>
                <a:cubicBezTo>
                  <a:pt x="104" y="165"/>
                  <a:pt x="96" y="165"/>
                  <a:pt x="89" y="167"/>
                </a:cubicBezTo>
                <a:cubicBezTo>
                  <a:pt x="81" y="168"/>
                  <a:pt x="74" y="170"/>
                  <a:pt x="68" y="175"/>
                </a:cubicBezTo>
                <a:cubicBezTo>
                  <a:pt x="67" y="176"/>
                  <a:pt x="65" y="178"/>
                  <a:pt x="64" y="180"/>
                </a:cubicBezTo>
                <a:cubicBezTo>
                  <a:pt x="64" y="182"/>
                  <a:pt x="64" y="184"/>
                  <a:pt x="66" y="185"/>
                </a:cubicBezTo>
                <a:cubicBezTo>
                  <a:pt x="67" y="187"/>
                  <a:pt x="69" y="186"/>
                  <a:pt x="71" y="186"/>
                </a:cubicBezTo>
                <a:cubicBezTo>
                  <a:pt x="86" y="184"/>
                  <a:pt x="99" y="177"/>
                  <a:pt x="114" y="177"/>
                </a:cubicBezTo>
                <a:cubicBezTo>
                  <a:pt x="116" y="177"/>
                  <a:pt x="118" y="177"/>
                  <a:pt x="119" y="178"/>
                </a:cubicBezTo>
                <a:cubicBezTo>
                  <a:pt x="121" y="179"/>
                  <a:pt x="121" y="182"/>
                  <a:pt x="121" y="184"/>
                </a:cubicBezTo>
                <a:cubicBezTo>
                  <a:pt x="120" y="186"/>
                  <a:pt x="119" y="188"/>
                  <a:pt x="117" y="190"/>
                </a:cubicBezTo>
                <a:cubicBezTo>
                  <a:pt x="112" y="194"/>
                  <a:pt x="106" y="196"/>
                  <a:pt x="100" y="198"/>
                </a:cubicBezTo>
                <a:cubicBezTo>
                  <a:pt x="94" y="200"/>
                  <a:pt x="87" y="202"/>
                  <a:pt x="80" y="204"/>
                </a:cubicBezTo>
                <a:moveTo>
                  <a:pt x="79" y="90"/>
                </a:moveTo>
                <a:cubicBezTo>
                  <a:pt x="84" y="94"/>
                  <a:pt x="88" y="98"/>
                  <a:pt x="91" y="104"/>
                </a:cubicBezTo>
                <a:cubicBezTo>
                  <a:pt x="94" y="94"/>
                  <a:pt x="99" y="85"/>
                  <a:pt x="105" y="77"/>
                </a:cubicBezTo>
                <a:moveTo>
                  <a:pt x="21" y="93"/>
                </a:moveTo>
                <a:cubicBezTo>
                  <a:pt x="14" y="92"/>
                  <a:pt x="7" y="88"/>
                  <a:pt x="0" y="89"/>
                </a:cubicBezTo>
                <a:moveTo>
                  <a:pt x="29" y="53"/>
                </a:moveTo>
                <a:cubicBezTo>
                  <a:pt x="24" y="49"/>
                  <a:pt x="19" y="47"/>
                  <a:pt x="13" y="46"/>
                </a:cubicBezTo>
                <a:moveTo>
                  <a:pt x="56" y="28"/>
                </a:moveTo>
                <a:cubicBezTo>
                  <a:pt x="53" y="23"/>
                  <a:pt x="50" y="19"/>
                  <a:pt x="47" y="15"/>
                </a:cubicBezTo>
                <a:moveTo>
                  <a:pt x="92" y="0"/>
                </a:moveTo>
                <a:cubicBezTo>
                  <a:pt x="92" y="6"/>
                  <a:pt x="92" y="13"/>
                  <a:pt x="93" y="19"/>
                </a:cubicBezTo>
                <a:moveTo>
                  <a:pt x="136" y="14"/>
                </a:moveTo>
                <a:cubicBezTo>
                  <a:pt x="133" y="18"/>
                  <a:pt x="131" y="23"/>
                  <a:pt x="130" y="28"/>
                </a:cubicBezTo>
                <a:moveTo>
                  <a:pt x="170" y="47"/>
                </a:moveTo>
                <a:cubicBezTo>
                  <a:pt x="166" y="49"/>
                  <a:pt x="161" y="50"/>
                  <a:pt x="157" y="53"/>
                </a:cubicBezTo>
                <a:cubicBezTo>
                  <a:pt x="157" y="53"/>
                  <a:pt x="156" y="54"/>
                  <a:pt x="155" y="55"/>
                </a:cubicBezTo>
                <a:moveTo>
                  <a:pt x="183" y="92"/>
                </a:moveTo>
                <a:cubicBezTo>
                  <a:pt x="176" y="92"/>
                  <a:pt x="170" y="92"/>
                  <a:pt x="164" y="92"/>
                </a:cubicBezTo>
                <a:moveTo>
                  <a:pt x="92" y="55"/>
                </a:moveTo>
                <a:cubicBezTo>
                  <a:pt x="74" y="55"/>
                  <a:pt x="59" y="69"/>
                  <a:pt x="59" y="87"/>
                </a:cubicBezTo>
                <a:cubicBezTo>
                  <a:pt x="59" y="104"/>
                  <a:pt x="74" y="119"/>
                  <a:pt x="92" y="119"/>
                </a:cubicBezTo>
                <a:cubicBezTo>
                  <a:pt x="111" y="119"/>
                  <a:pt x="126" y="104"/>
                  <a:pt x="126" y="87"/>
                </a:cubicBezTo>
                <a:cubicBezTo>
                  <a:pt x="125" y="69"/>
                  <a:pt x="111" y="55"/>
                  <a:pt x="92" y="55"/>
                </a:cubicBezTo>
                <a:close/>
              </a:path>
            </a:pathLst>
          </a:custGeom>
          <a:noFill/>
          <a:ln w="22225" cap="rnd">
            <a:solidFill>
              <a:schemeClr val="tx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7" name="Freeform 17"/>
          <p:cNvSpPr>
            <a:spLocks noEditPoints="1"/>
          </p:cNvSpPr>
          <p:nvPr/>
        </p:nvSpPr>
        <p:spPr bwMode="auto">
          <a:xfrm>
            <a:off x="1992668" y="2619558"/>
            <a:ext cx="1013515" cy="790211"/>
          </a:xfrm>
          <a:custGeom>
            <a:avLst/>
            <a:gdLst>
              <a:gd name="T0" fmla="*/ 0 w 218"/>
              <a:gd name="T1" fmla="*/ 177 h 179"/>
              <a:gd name="T2" fmla="*/ 218 w 218"/>
              <a:gd name="T3" fmla="*/ 179 h 179"/>
              <a:gd name="T4" fmla="*/ 56 w 218"/>
              <a:gd name="T5" fmla="*/ 176 h 179"/>
              <a:gd name="T6" fmla="*/ 53 w 218"/>
              <a:gd name="T7" fmla="*/ 132 h 179"/>
              <a:gd name="T8" fmla="*/ 24 w 218"/>
              <a:gd name="T9" fmla="*/ 132 h 179"/>
              <a:gd name="T10" fmla="*/ 24 w 218"/>
              <a:gd name="T11" fmla="*/ 176 h 179"/>
              <a:gd name="T12" fmla="*/ 99 w 218"/>
              <a:gd name="T13" fmla="*/ 175 h 179"/>
              <a:gd name="T14" fmla="*/ 99 w 218"/>
              <a:gd name="T15" fmla="*/ 86 h 179"/>
              <a:gd name="T16" fmla="*/ 69 w 218"/>
              <a:gd name="T17" fmla="*/ 87 h 179"/>
              <a:gd name="T18" fmla="*/ 70 w 218"/>
              <a:gd name="T19" fmla="*/ 175 h 179"/>
              <a:gd name="T20" fmla="*/ 147 w 218"/>
              <a:gd name="T21" fmla="*/ 176 h 179"/>
              <a:gd name="T22" fmla="*/ 146 w 218"/>
              <a:gd name="T23" fmla="*/ 107 h 179"/>
              <a:gd name="T24" fmla="*/ 118 w 218"/>
              <a:gd name="T25" fmla="*/ 105 h 179"/>
              <a:gd name="T26" fmla="*/ 117 w 218"/>
              <a:gd name="T27" fmla="*/ 176 h 179"/>
              <a:gd name="T28" fmla="*/ 193 w 218"/>
              <a:gd name="T29" fmla="*/ 178 h 179"/>
              <a:gd name="T30" fmla="*/ 192 w 218"/>
              <a:gd name="T31" fmla="*/ 59 h 179"/>
              <a:gd name="T32" fmla="*/ 162 w 218"/>
              <a:gd name="T33" fmla="*/ 59 h 179"/>
              <a:gd name="T34" fmla="*/ 163 w 218"/>
              <a:gd name="T35" fmla="*/ 177 h 179"/>
              <a:gd name="T36" fmla="*/ 43 w 218"/>
              <a:gd name="T37" fmla="*/ 80 h 179"/>
              <a:gd name="T38" fmla="*/ 34 w 218"/>
              <a:gd name="T39" fmla="*/ 79 h 179"/>
              <a:gd name="T40" fmla="*/ 30 w 218"/>
              <a:gd name="T41" fmla="*/ 88 h 179"/>
              <a:gd name="T42" fmla="*/ 35 w 218"/>
              <a:gd name="T43" fmla="*/ 96 h 179"/>
              <a:gd name="T44" fmla="*/ 40 w 218"/>
              <a:gd name="T45" fmla="*/ 97 h 179"/>
              <a:gd name="T46" fmla="*/ 46 w 218"/>
              <a:gd name="T47" fmla="*/ 95 h 179"/>
              <a:gd name="T48" fmla="*/ 47 w 218"/>
              <a:gd name="T49" fmla="*/ 89 h 179"/>
              <a:gd name="T50" fmla="*/ 43 w 218"/>
              <a:gd name="T51" fmla="*/ 80 h 179"/>
              <a:gd name="T52" fmla="*/ 76 w 218"/>
              <a:gd name="T53" fmla="*/ 46 h 179"/>
              <a:gd name="T54" fmla="*/ 81 w 218"/>
              <a:gd name="T55" fmla="*/ 53 h 179"/>
              <a:gd name="T56" fmla="*/ 90 w 218"/>
              <a:gd name="T57" fmla="*/ 54 h 179"/>
              <a:gd name="T58" fmla="*/ 94 w 218"/>
              <a:gd name="T59" fmla="*/ 51 h 179"/>
              <a:gd name="T60" fmla="*/ 94 w 218"/>
              <a:gd name="T61" fmla="*/ 45 h 179"/>
              <a:gd name="T62" fmla="*/ 91 w 218"/>
              <a:gd name="T63" fmla="*/ 40 h 179"/>
              <a:gd name="T64" fmla="*/ 87 w 218"/>
              <a:gd name="T65" fmla="*/ 37 h 179"/>
              <a:gd name="T66" fmla="*/ 84 w 218"/>
              <a:gd name="T67" fmla="*/ 37 h 179"/>
              <a:gd name="T68" fmla="*/ 76 w 218"/>
              <a:gd name="T69" fmla="*/ 46 h 179"/>
              <a:gd name="T70" fmla="*/ 138 w 218"/>
              <a:gd name="T71" fmla="*/ 72 h 179"/>
              <a:gd name="T72" fmla="*/ 138 w 218"/>
              <a:gd name="T73" fmla="*/ 65 h 179"/>
              <a:gd name="T74" fmla="*/ 136 w 218"/>
              <a:gd name="T75" fmla="*/ 59 h 179"/>
              <a:gd name="T76" fmla="*/ 131 w 218"/>
              <a:gd name="T77" fmla="*/ 57 h 179"/>
              <a:gd name="T78" fmla="*/ 123 w 218"/>
              <a:gd name="T79" fmla="*/ 59 h 179"/>
              <a:gd name="T80" fmla="*/ 121 w 218"/>
              <a:gd name="T81" fmla="*/ 62 h 179"/>
              <a:gd name="T82" fmla="*/ 122 w 218"/>
              <a:gd name="T83" fmla="*/ 72 h 179"/>
              <a:gd name="T84" fmla="*/ 130 w 218"/>
              <a:gd name="T85" fmla="*/ 77 h 179"/>
              <a:gd name="T86" fmla="*/ 138 w 218"/>
              <a:gd name="T87" fmla="*/ 72 h 179"/>
              <a:gd name="T88" fmla="*/ 169 w 218"/>
              <a:gd name="T89" fmla="*/ 17 h 179"/>
              <a:gd name="T90" fmla="*/ 178 w 218"/>
              <a:gd name="T91" fmla="*/ 23 h 179"/>
              <a:gd name="T92" fmla="*/ 181 w 218"/>
              <a:gd name="T93" fmla="*/ 5 h 179"/>
              <a:gd name="T94" fmla="*/ 169 w 218"/>
              <a:gd name="T95" fmla="*/ 17 h 179"/>
              <a:gd name="T96" fmla="*/ 79 w 218"/>
              <a:gd name="T97" fmla="*/ 52 h 179"/>
              <a:gd name="T98" fmla="*/ 46 w 218"/>
              <a:gd name="T99" fmla="*/ 83 h 179"/>
              <a:gd name="T100" fmla="*/ 94 w 218"/>
              <a:gd name="T101" fmla="*/ 49 h 179"/>
              <a:gd name="T102" fmla="*/ 121 w 218"/>
              <a:gd name="T103" fmla="*/ 62 h 179"/>
              <a:gd name="T104" fmla="*/ 172 w 218"/>
              <a:gd name="T105" fmla="*/ 22 h 179"/>
              <a:gd name="T106" fmla="*/ 153 w 218"/>
              <a:gd name="T107" fmla="*/ 43 h 179"/>
              <a:gd name="T108" fmla="*/ 137 w 218"/>
              <a:gd name="T109" fmla="*/ 6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8" h="179">
                <a:moveTo>
                  <a:pt x="0" y="177"/>
                </a:moveTo>
                <a:cubicBezTo>
                  <a:pt x="73" y="174"/>
                  <a:pt x="146" y="175"/>
                  <a:pt x="218" y="179"/>
                </a:cubicBezTo>
                <a:moveTo>
                  <a:pt x="56" y="176"/>
                </a:moveTo>
                <a:cubicBezTo>
                  <a:pt x="54" y="161"/>
                  <a:pt x="53" y="146"/>
                  <a:pt x="53" y="132"/>
                </a:cubicBezTo>
                <a:cubicBezTo>
                  <a:pt x="44" y="132"/>
                  <a:pt x="34" y="132"/>
                  <a:pt x="24" y="132"/>
                </a:cubicBezTo>
                <a:cubicBezTo>
                  <a:pt x="24" y="147"/>
                  <a:pt x="24" y="161"/>
                  <a:pt x="24" y="176"/>
                </a:cubicBezTo>
                <a:moveTo>
                  <a:pt x="99" y="175"/>
                </a:moveTo>
                <a:cubicBezTo>
                  <a:pt x="101" y="146"/>
                  <a:pt x="101" y="115"/>
                  <a:pt x="99" y="86"/>
                </a:cubicBezTo>
                <a:cubicBezTo>
                  <a:pt x="89" y="87"/>
                  <a:pt x="79" y="88"/>
                  <a:pt x="69" y="87"/>
                </a:cubicBezTo>
                <a:cubicBezTo>
                  <a:pt x="70" y="116"/>
                  <a:pt x="70" y="146"/>
                  <a:pt x="70" y="175"/>
                </a:cubicBezTo>
                <a:moveTo>
                  <a:pt x="147" y="176"/>
                </a:moveTo>
                <a:cubicBezTo>
                  <a:pt x="145" y="153"/>
                  <a:pt x="145" y="130"/>
                  <a:pt x="146" y="107"/>
                </a:cubicBezTo>
                <a:cubicBezTo>
                  <a:pt x="137" y="106"/>
                  <a:pt x="127" y="106"/>
                  <a:pt x="118" y="105"/>
                </a:cubicBezTo>
                <a:cubicBezTo>
                  <a:pt x="117" y="129"/>
                  <a:pt x="117" y="152"/>
                  <a:pt x="117" y="176"/>
                </a:cubicBezTo>
                <a:moveTo>
                  <a:pt x="193" y="178"/>
                </a:moveTo>
                <a:cubicBezTo>
                  <a:pt x="193" y="138"/>
                  <a:pt x="192" y="98"/>
                  <a:pt x="192" y="59"/>
                </a:cubicBezTo>
                <a:cubicBezTo>
                  <a:pt x="182" y="58"/>
                  <a:pt x="172" y="58"/>
                  <a:pt x="162" y="59"/>
                </a:cubicBezTo>
                <a:cubicBezTo>
                  <a:pt x="163" y="98"/>
                  <a:pt x="163" y="138"/>
                  <a:pt x="163" y="177"/>
                </a:cubicBezTo>
                <a:moveTo>
                  <a:pt x="43" y="80"/>
                </a:moveTo>
                <a:cubicBezTo>
                  <a:pt x="41" y="78"/>
                  <a:pt x="37" y="78"/>
                  <a:pt x="34" y="79"/>
                </a:cubicBezTo>
                <a:cubicBezTo>
                  <a:pt x="31" y="81"/>
                  <a:pt x="29" y="84"/>
                  <a:pt x="30" y="88"/>
                </a:cubicBezTo>
                <a:cubicBezTo>
                  <a:pt x="30" y="91"/>
                  <a:pt x="32" y="94"/>
                  <a:pt x="35" y="96"/>
                </a:cubicBezTo>
                <a:cubicBezTo>
                  <a:pt x="37" y="97"/>
                  <a:pt x="38" y="97"/>
                  <a:pt x="40" y="97"/>
                </a:cubicBezTo>
                <a:cubicBezTo>
                  <a:pt x="42" y="97"/>
                  <a:pt x="44" y="97"/>
                  <a:pt x="46" y="95"/>
                </a:cubicBezTo>
                <a:cubicBezTo>
                  <a:pt x="47" y="94"/>
                  <a:pt x="47" y="91"/>
                  <a:pt x="47" y="89"/>
                </a:cubicBezTo>
                <a:cubicBezTo>
                  <a:pt x="47" y="86"/>
                  <a:pt x="46" y="82"/>
                  <a:pt x="43" y="80"/>
                </a:cubicBezTo>
                <a:close/>
                <a:moveTo>
                  <a:pt x="76" y="46"/>
                </a:moveTo>
                <a:cubicBezTo>
                  <a:pt x="77" y="49"/>
                  <a:pt x="78" y="52"/>
                  <a:pt x="81" y="53"/>
                </a:cubicBezTo>
                <a:cubicBezTo>
                  <a:pt x="84" y="55"/>
                  <a:pt x="87" y="55"/>
                  <a:pt x="90" y="54"/>
                </a:cubicBezTo>
                <a:cubicBezTo>
                  <a:pt x="91" y="53"/>
                  <a:pt x="93" y="52"/>
                  <a:pt x="94" y="51"/>
                </a:cubicBezTo>
                <a:cubicBezTo>
                  <a:pt x="95" y="49"/>
                  <a:pt x="94" y="47"/>
                  <a:pt x="94" y="45"/>
                </a:cubicBezTo>
                <a:cubicBezTo>
                  <a:pt x="93" y="44"/>
                  <a:pt x="92" y="42"/>
                  <a:pt x="91" y="40"/>
                </a:cubicBezTo>
                <a:cubicBezTo>
                  <a:pt x="90" y="39"/>
                  <a:pt x="89" y="38"/>
                  <a:pt x="87" y="37"/>
                </a:cubicBezTo>
                <a:cubicBezTo>
                  <a:pt x="87" y="37"/>
                  <a:pt x="85" y="37"/>
                  <a:pt x="84" y="37"/>
                </a:cubicBezTo>
                <a:cubicBezTo>
                  <a:pt x="80" y="37"/>
                  <a:pt x="76" y="41"/>
                  <a:pt x="76" y="46"/>
                </a:cubicBezTo>
                <a:close/>
                <a:moveTo>
                  <a:pt x="138" y="72"/>
                </a:moveTo>
                <a:cubicBezTo>
                  <a:pt x="139" y="70"/>
                  <a:pt x="139" y="67"/>
                  <a:pt x="138" y="65"/>
                </a:cubicBezTo>
                <a:cubicBezTo>
                  <a:pt x="138" y="63"/>
                  <a:pt x="138" y="60"/>
                  <a:pt x="136" y="59"/>
                </a:cubicBezTo>
                <a:cubicBezTo>
                  <a:pt x="135" y="58"/>
                  <a:pt x="133" y="58"/>
                  <a:pt x="131" y="57"/>
                </a:cubicBezTo>
                <a:cubicBezTo>
                  <a:pt x="128" y="57"/>
                  <a:pt x="125" y="57"/>
                  <a:pt x="123" y="59"/>
                </a:cubicBezTo>
                <a:cubicBezTo>
                  <a:pt x="122" y="59"/>
                  <a:pt x="122" y="61"/>
                  <a:pt x="121" y="62"/>
                </a:cubicBezTo>
                <a:cubicBezTo>
                  <a:pt x="120" y="65"/>
                  <a:pt x="120" y="69"/>
                  <a:pt x="122" y="72"/>
                </a:cubicBezTo>
                <a:cubicBezTo>
                  <a:pt x="124" y="75"/>
                  <a:pt x="127" y="77"/>
                  <a:pt x="130" y="77"/>
                </a:cubicBezTo>
                <a:cubicBezTo>
                  <a:pt x="133" y="77"/>
                  <a:pt x="137" y="75"/>
                  <a:pt x="138" y="72"/>
                </a:cubicBezTo>
                <a:close/>
                <a:moveTo>
                  <a:pt x="169" y="17"/>
                </a:moveTo>
                <a:cubicBezTo>
                  <a:pt x="170" y="21"/>
                  <a:pt x="174" y="23"/>
                  <a:pt x="178" y="23"/>
                </a:cubicBezTo>
                <a:cubicBezTo>
                  <a:pt x="188" y="23"/>
                  <a:pt x="189" y="9"/>
                  <a:pt x="181" y="5"/>
                </a:cubicBezTo>
                <a:cubicBezTo>
                  <a:pt x="174" y="0"/>
                  <a:pt x="165" y="9"/>
                  <a:pt x="169" y="17"/>
                </a:cubicBezTo>
                <a:close/>
                <a:moveTo>
                  <a:pt x="79" y="52"/>
                </a:moveTo>
                <a:cubicBezTo>
                  <a:pt x="67" y="62"/>
                  <a:pt x="56" y="72"/>
                  <a:pt x="46" y="83"/>
                </a:cubicBezTo>
                <a:moveTo>
                  <a:pt x="94" y="49"/>
                </a:moveTo>
                <a:cubicBezTo>
                  <a:pt x="104" y="55"/>
                  <a:pt x="111" y="58"/>
                  <a:pt x="121" y="62"/>
                </a:cubicBezTo>
                <a:moveTo>
                  <a:pt x="172" y="22"/>
                </a:moveTo>
                <a:cubicBezTo>
                  <a:pt x="166" y="29"/>
                  <a:pt x="160" y="36"/>
                  <a:pt x="153" y="43"/>
                </a:cubicBezTo>
                <a:cubicBezTo>
                  <a:pt x="148" y="49"/>
                  <a:pt x="142" y="55"/>
                  <a:pt x="137" y="61"/>
                </a:cubicBezTo>
              </a:path>
            </a:pathLst>
          </a:custGeom>
          <a:noFill/>
          <a:ln w="22225" cap="rnd">
            <a:solidFill>
              <a:schemeClr val="tx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8" name="Freeform 18"/>
          <p:cNvSpPr>
            <a:spLocks noEditPoints="1"/>
          </p:cNvSpPr>
          <p:nvPr/>
        </p:nvSpPr>
        <p:spPr bwMode="auto">
          <a:xfrm>
            <a:off x="1992667" y="3919546"/>
            <a:ext cx="1013515" cy="620933"/>
          </a:xfrm>
          <a:custGeom>
            <a:avLst/>
            <a:gdLst>
              <a:gd name="T0" fmla="*/ 189 w 249"/>
              <a:gd name="T1" fmla="*/ 56 h 139"/>
              <a:gd name="T2" fmla="*/ 192 w 249"/>
              <a:gd name="T3" fmla="*/ 87 h 139"/>
              <a:gd name="T4" fmla="*/ 175 w 249"/>
              <a:gd name="T5" fmla="*/ 96 h 139"/>
              <a:gd name="T6" fmla="*/ 141 w 249"/>
              <a:gd name="T7" fmla="*/ 70 h 139"/>
              <a:gd name="T8" fmla="*/ 95 w 249"/>
              <a:gd name="T9" fmla="*/ 72 h 139"/>
              <a:gd name="T10" fmla="*/ 94 w 249"/>
              <a:gd name="T11" fmla="*/ 48 h 139"/>
              <a:gd name="T12" fmla="*/ 174 w 249"/>
              <a:gd name="T13" fmla="*/ 32 h 139"/>
              <a:gd name="T14" fmla="*/ 62 w 249"/>
              <a:gd name="T15" fmla="*/ 114 h 139"/>
              <a:gd name="T16" fmla="*/ 80 w 249"/>
              <a:gd name="T17" fmla="*/ 94 h 139"/>
              <a:gd name="T18" fmla="*/ 59 w 249"/>
              <a:gd name="T19" fmla="*/ 100 h 139"/>
              <a:gd name="T20" fmla="*/ 71 w 249"/>
              <a:gd name="T21" fmla="*/ 109 h 139"/>
              <a:gd name="T22" fmla="*/ 75 w 249"/>
              <a:gd name="T23" fmla="*/ 126 h 139"/>
              <a:gd name="T24" fmla="*/ 98 w 249"/>
              <a:gd name="T25" fmla="*/ 99 h 139"/>
              <a:gd name="T26" fmla="*/ 82 w 249"/>
              <a:gd name="T27" fmla="*/ 98 h 139"/>
              <a:gd name="T28" fmla="*/ 107 w 249"/>
              <a:gd name="T29" fmla="*/ 102 h 139"/>
              <a:gd name="T30" fmla="*/ 83 w 249"/>
              <a:gd name="T31" fmla="*/ 131 h 139"/>
              <a:gd name="T32" fmla="*/ 107 w 249"/>
              <a:gd name="T33" fmla="*/ 102 h 139"/>
              <a:gd name="T34" fmla="*/ 94 w 249"/>
              <a:gd name="T35" fmla="*/ 134 h 139"/>
              <a:gd name="T36" fmla="*/ 116 w 249"/>
              <a:gd name="T37" fmla="*/ 126 h 139"/>
              <a:gd name="T38" fmla="*/ 96 w 249"/>
              <a:gd name="T39" fmla="*/ 126 h 139"/>
              <a:gd name="T40" fmla="*/ 95 w 249"/>
              <a:gd name="T41" fmla="*/ 37 h 139"/>
              <a:gd name="T42" fmla="*/ 78 w 249"/>
              <a:gd name="T43" fmla="*/ 38 h 139"/>
              <a:gd name="T44" fmla="*/ 56 w 249"/>
              <a:gd name="T45" fmla="*/ 67 h 139"/>
              <a:gd name="T46" fmla="*/ 59 w 249"/>
              <a:gd name="T47" fmla="*/ 100 h 139"/>
              <a:gd name="T48" fmla="*/ 128 w 249"/>
              <a:gd name="T49" fmla="*/ 136 h 139"/>
              <a:gd name="T50" fmla="*/ 128 w 249"/>
              <a:gd name="T51" fmla="*/ 127 h 139"/>
              <a:gd name="T52" fmla="*/ 151 w 249"/>
              <a:gd name="T53" fmla="*/ 125 h 139"/>
              <a:gd name="T54" fmla="*/ 164 w 249"/>
              <a:gd name="T55" fmla="*/ 124 h 139"/>
              <a:gd name="T56" fmla="*/ 176 w 249"/>
              <a:gd name="T57" fmla="*/ 115 h 139"/>
              <a:gd name="T58" fmla="*/ 0 w 249"/>
              <a:gd name="T59" fmla="*/ 63 h 139"/>
              <a:gd name="T60" fmla="*/ 30 w 249"/>
              <a:gd name="T61" fmla="*/ 86 h 139"/>
              <a:gd name="T62" fmla="*/ 40 w 249"/>
              <a:gd name="T63" fmla="*/ 87 h 139"/>
              <a:gd name="T64" fmla="*/ 83 w 249"/>
              <a:gd name="T65" fmla="*/ 26 h 139"/>
              <a:gd name="T66" fmla="*/ 63 w 249"/>
              <a:gd name="T67" fmla="*/ 9 h 139"/>
              <a:gd name="T68" fmla="*/ 212 w 249"/>
              <a:gd name="T69" fmla="*/ 2 h 139"/>
              <a:gd name="T70" fmla="*/ 174 w 249"/>
              <a:gd name="T71" fmla="*/ 32 h 139"/>
              <a:gd name="T72" fmla="*/ 206 w 249"/>
              <a:gd name="T73" fmla="*/ 84 h 139"/>
              <a:gd name="T74" fmla="*/ 211 w 249"/>
              <a:gd name="T75" fmla="*/ 84 h 139"/>
              <a:gd name="T76" fmla="*/ 249 w 249"/>
              <a:gd name="T77" fmla="*/ 67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9" h="139">
                <a:moveTo>
                  <a:pt x="175" y="31"/>
                </a:moveTo>
                <a:cubicBezTo>
                  <a:pt x="180" y="39"/>
                  <a:pt x="184" y="48"/>
                  <a:pt x="189" y="56"/>
                </a:cubicBezTo>
                <a:cubicBezTo>
                  <a:pt x="194" y="64"/>
                  <a:pt x="199" y="72"/>
                  <a:pt x="204" y="80"/>
                </a:cubicBezTo>
                <a:cubicBezTo>
                  <a:pt x="200" y="82"/>
                  <a:pt x="196" y="85"/>
                  <a:pt x="192" y="87"/>
                </a:cubicBezTo>
                <a:cubicBezTo>
                  <a:pt x="189" y="90"/>
                  <a:pt x="187" y="94"/>
                  <a:pt x="185" y="97"/>
                </a:cubicBezTo>
                <a:cubicBezTo>
                  <a:pt x="182" y="102"/>
                  <a:pt x="178" y="99"/>
                  <a:pt x="175" y="96"/>
                </a:cubicBezTo>
                <a:cubicBezTo>
                  <a:pt x="171" y="93"/>
                  <a:pt x="167" y="90"/>
                  <a:pt x="163" y="86"/>
                </a:cubicBezTo>
                <a:cubicBezTo>
                  <a:pt x="156" y="81"/>
                  <a:pt x="149" y="75"/>
                  <a:pt x="141" y="70"/>
                </a:cubicBezTo>
                <a:cubicBezTo>
                  <a:pt x="135" y="65"/>
                  <a:pt x="127" y="61"/>
                  <a:pt x="119" y="62"/>
                </a:cubicBezTo>
                <a:cubicBezTo>
                  <a:pt x="110" y="63"/>
                  <a:pt x="103" y="70"/>
                  <a:pt x="95" y="72"/>
                </a:cubicBezTo>
                <a:cubicBezTo>
                  <a:pt x="89" y="73"/>
                  <a:pt x="80" y="72"/>
                  <a:pt x="78" y="64"/>
                </a:cubicBezTo>
                <a:cubicBezTo>
                  <a:pt x="77" y="56"/>
                  <a:pt x="88" y="52"/>
                  <a:pt x="94" y="48"/>
                </a:cubicBezTo>
                <a:cubicBezTo>
                  <a:pt x="102" y="44"/>
                  <a:pt x="110" y="40"/>
                  <a:pt x="119" y="38"/>
                </a:cubicBezTo>
                <a:cubicBezTo>
                  <a:pt x="137" y="32"/>
                  <a:pt x="156" y="26"/>
                  <a:pt x="174" y="32"/>
                </a:cubicBezTo>
                <a:cubicBezTo>
                  <a:pt x="174" y="32"/>
                  <a:pt x="174" y="31"/>
                  <a:pt x="175" y="31"/>
                </a:cubicBezTo>
                <a:close/>
                <a:moveTo>
                  <a:pt x="62" y="114"/>
                </a:moveTo>
                <a:cubicBezTo>
                  <a:pt x="69" y="115"/>
                  <a:pt x="73" y="108"/>
                  <a:pt x="77" y="103"/>
                </a:cubicBezTo>
                <a:cubicBezTo>
                  <a:pt x="79" y="100"/>
                  <a:pt x="81" y="97"/>
                  <a:pt x="80" y="94"/>
                </a:cubicBezTo>
                <a:cubicBezTo>
                  <a:pt x="79" y="91"/>
                  <a:pt x="76" y="90"/>
                  <a:pt x="73" y="90"/>
                </a:cubicBezTo>
                <a:cubicBezTo>
                  <a:pt x="68" y="90"/>
                  <a:pt x="61" y="96"/>
                  <a:pt x="59" y="100"/>
                </a:cubicBezTo>
                <a:cubicBezTo>
                  <a:pt x="56" y="105"/>
                  <a:pt x="55" y="113"/>
                  <a:pt x="62" y="114"/>
                </a:cubicBezTo>
                <a:close/>
                <a:moveTo>
                  <a:pt x="71" y="109"/>
                </a:moveTo>
                <a:cubicBezTo>
                  <a:pt x="68" y="112"/>
                  <a:pt x="65" y="115"/>
                  <a:pt x="66" y="120"/>
                </a:cubicBezTo>
                <a:cubicBezTo>
                  <a:pt x="67" y="124"/>
                  <a:pt x="71" y="126"/>
                  <a:pt x="75" y="126"/>
                </a:cubicBezTo>
                <a:cubicBezTo>
                  <a:pt x="82" y="124"/>
                  <a:pt x="88" y="115"/>
                  <a:pt x="92" y="109"/>
                </a:cubicBezTo>
                <a:cubicBezTo>
                  <a:pt x="95" y="107"/>
                  <a:pt x="98" y="103"/>
                  <a:pt x="98" y="99"/>
                </a:cubicBezTo>
                <a:cubicBezTo>
                  <a:pt x="97" y="96"/>
                  <a:pt x="95" y="93"/>
                  <a:pt x="91" y="93"/>
                </a:cubicBezTo>
                <a:cubicBezTo>
                  <a:pt x="87" y="93"/>
                  <a:pt x="84" y="95"/>
                  <a:pt x="82" y="98"/>
                </a:cubicBezTo>
                <a:cubicBezTo>
                  <a:pt x="78" y="102"/>
                  <a:pt x="75" y="106"/>
                  <a:pt x="71" y="109"/>
                </a:cubicBezTo>
                <a:close/>
                <a:moveTo>
                  <a:pt x="107" y="102"/>
                </a:moveTo>
                <a:cubicBezTo>
                  <a:pt x="100" y="97"/>
                  <a:pt x="93" y="107"/>
                  <a:pt x="89" y="112"/>
                </a:cubicBezTo>
                <a:cubicBezTo>
                  <a:pt x="86" y="116"/>
                  <a:pt x="75" y="126"/>
                  <a:pt x="83" y="131"/>
                </a:cubicBezTo>
                <a:cubicBezTo>
                  <a:pt x="90" y="135"/>
                  <a:pt x="98" y="125"/>
                  <a:pt x="102" y="120"/>
                </a:cubicBezTo>
                <a:cubicBezTo>
                  <a:pt x="106" y="116"/>
                  <a:pt x="114" y="107"/>
                  <a:pt x="107" y="102"/>
                </a:cubicBezTo>
                <a:close/>
                <a:moveTo>
                  <a:pt x="96" y="126"/>
                </a:moveTo>
                <a:cubicBezTo>
                  <a:pt x="94" y="129"/>
                  <a:pt x="93" y="131"/>
                  <a:pt x="94" y="134"/>
                </a:cubicBezTo>
                <a:cubicBezTo>
                  <a:pt x="95" y="137"/>
                  <a:pt x="98" y="138"/>
                  <a:pt x="101" y="138"/>
                </a:cubicBezTo>
                <a:cubicBezTo>
                  <a:pt x="107" y="137"/>
                  <a:pt x="113" y="131"/>
                  <a:pt x="116" y="126"/>
                </a:cubicBezTo>
                <a:cubicBezTo>
                  <a:pt x="119" y="120"/>
                  <a:pt x="117" y="113"/>
                  <a:pt x="110" y="114"/>
                </a:cubicBezTo>
                <a:cubicBezTo>
                  <a:pt x="104" y="115"/>
                  <a:pt x="100" y="122"/>
                  <a:pt x="96" y="126"/>
                </a:cubicBezTo>
                <a:close/>
                <a:moveTo>
                  <a:pt x="105" y="43"/>
                </a:moveTo>
                <a:cubicBezTo>
                  <a:pt x="102" y="41"/>
                  <a:pt x="98" y="39"/>
                  <a:pt x="95" y="37"/>
                </a:cubicBezTo>
                <a:cubicBezTo>
                  <a:pt x="92" y="36"/>
                  <a:pt x="87" y="33"/>
                  <a:pt x="83" y="34"/>
                </a:cubicBezTo>
                <a:cubicBezTo>
                  <a:pt x="81" y="34"/>
                  <a:pt x="79" y="36"/>
                  <a:pt x="78" y="38"/>
                </a:cubicBezTo>
                <a:cubicBezTo>
                  <a:pt x="75" y="42"/>
                  <a:pt x="73" y="45"/>
                  <a:pt x="71" y="48"/>
                </a:cubicBezTo>
                <a:cubicBezTo>
                  <a:pt x="66" y="55"/>
                  <a:pt x="61" y="60"/>
                  <a:pt x="56" y="67"/>
                </a:cubicBezTo>
                <a:cubicBezTo>
                  <a:pt x="51" y="73"/>
                  <a:pt x="46" y="80"/>
                  <a:pt x="40" y="87"/>
                </a:cubicBezTo>
                <a:cubicBezTo>
                  <a:pt x="46" y="92"/>
                  <a:pt x="52" y="96"/>
                  <a:pt x="59" y="100"/>
                </a:cubicBezTo>
                <a:moveTo>
                  <a:pt x="110" y="133"/>
                </a:moveTo>
                <a:cubicBezTo>
                  <a:pt x="115" y="136"/>
                  <a:pt x="122" y="137"/>
                  <a:pt x="128" y="136"/>
                </a:cubicBezTo>
                <a:cubicBezTo>
                  <a:pt x="130" y="136"/>
                  <a:pt x="134" y="135"/>
                  <a:pt x="133" y="132"/>
                </a:cubicBezTo>
                <a:cubicBezTo>
                  <a:pt x="133" y="130"/>
                  <a:pt x="129" y="129"/>
                  <a:pt x="128" y="127"/>
                </a:cubicBezTo>
                <a:cubicBezTo>
                  <a:pt x="133" y="132"/>
                  <a:pt x="140" y="139"/>
                  <a:pt x="148" y="134"/>
                </a:cubicBezTo>
                <a:cubicBezTo>
                  <a:pt x="151" y="132"/>
                  <a:pt x="152" y="128"/>
                  <a:pt x="151" y="125"/>
                </a:cubicBezTo>
                <a:cubicBezTo>
                  <a:pt x="150" y="121"/>
                  <a:pt x="146" y="119"/>
                  <a:pt x="143" y="116"/>
                </a:cubicBezTo>
                <a:cubicBezTo>
                  <a:pt x="148" y="122"/>
                  <a:pt x="156" y="130"/>
                  <a:pt x="164" y="124"/>
                </a:cubicBezTo>
                <a:cubicBezTo>
                  <a:pt x="172" y="119"/>
                  <a:pt x="164" y="110"/>
                  <a:pt x="159" y="106"/>
                </a:cubicBezTo>
                <a:cubicBezTo>
                  <a:pt x="163" y="111"/>
                  <a:pt x="168" y="117"/>
                  <a:pt x="176" y="115"/>
                </a:cubicBezTo>
                <a:cubicBezTo>
                  <a:pt x="183" y="113"/>
                  <a:pt x="184" y="105"/>
                  <a:pt x="181" y="100"/>
                </a:cubicBezTo>
                <a:moveTo>
                  <a:pt x="0" y="63"/>
                </a:moveTo>
                <a:cubicBezTo>
                  <a:pt x="7" y="68"/>
                  <a:pt x="14" y="73"/>
                  <a:pt x="21" y="78"/>
                </a:cubicBezTo>
                <a:cubicBezTo>
                  <a:pt x="24" y="81"/>
                  <a:pt x="27" y="84"/>
                  <a:pt x="30" y="86"/>
                </a:cubicBezTo>
                <a:cubicBezTo>
                  <a:pt x="31" y="87"/>
                  <a:pt x="34" y="90"/>
                  <a:pt x="35" y="91"/>
                </a:cubicBezTo>
                <a:cubicBezTo>
                  <a:pt x="37" y="91"/>
                  <a:pt x="39" y="88"/>
                  <a:pt x="40" y="87"/>
                </a:cubicBezTo>
                <a:moveTo>
                  <a:pt x="80" y="35"/>
                </a:moveTo>
                <a:cubicBezTo>
                  <a:pt x="84" y="32"/>
                  <a:pt x="87" y="29"/>
                  <a:pt x="83" y="26"/>
                </a:cubicBezTo>
                <a:cubicBezTo>
                  <a:pt x="80" y="23"/>
                  <a:pt x="77" y="20"/>
                  <a:pt x="74" y="18"/>
                </a:cubicBezTo>
                <a:cubicBezTo>
                  <a:pt x="70" y="15"/>
                  <a:pt x="66" y="12"/>
                  <a:pt x="63" y="9"/>
                </a:cubicBezTo>
                <a:cubicBezTo>
                  <a:pt x="59" y="6"/>
                  <a:pt x="55" y="3"/>
                  <a:pt x="51" y="0"/>
                </a:cubicBezTo>
                <a:moveTo>
                  <a:pt x="212" y="2"/>
                </a:moveTo>
                <a:cubicBezTo>
                  <a:pt x="198" y="9"/>
                  <a:pt x="183" y="16"/>
                  <a:pt x="169" y="23"/>
                </a:cubicBezTo>
                <a:cubicBezTo>
                  <a:pt x="171" y="26"/>
                  <a:pt x="173" y="29"/>
                  <a:pt x="174" y="32"/>
                </a:cubicBezTo>
                <a:moveTo>
                  <a:pt x="203" y="79"/>
                </a:moveTo>
                <a:cubicBezTo>
                  <a:pt x="204" y="81"/>
                  <a:pt x="205" y="83"/>
                  <a:pt x="206" y="84"/>
                </a:cubicBezTo>
                <a:cubicBezTo>
                  <a:pt x="207" y="85"/>
                  <a:pt x="206" y="86"/>
                  <a:pt x="208" y="86"/>
                </a:cubicBezTo>
                <a:cubicBezTo>
                  <a:pt x="209" y="86"/>
                  <a:pt x="210" y="85"/>
                  <a:pt x="211" y="84"/>
                </a:cubicBezTo>
                <a:cubicBezTo>
                  <a:pt x="216" y="82"/>
                  <a:pt x="220" y="81"/>
                  <a:pt x="224" y="79"/>
                </a:cubicBezTo>
                <a:cubicBezTo>
                  <a:pt x="232" y="75"/>
                  <a:pt x="241" y="71"/>
                  <a:pt x="249" y="67"/>
                </a:cubicBezTo>
              </a:path>
            </a:pathLst>
          </a:custGeom>
          <a:noFill/>
          <a:ln w="22225" cap="rnd">
            <a:solidFill>
              <a:schemeClr val="tx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26" name="Rectangle 26"/>
          <p:cNvSpPr>
            <a:spLocks noChangeArrowheads="1"/>
          </p:cNvSpPr>
          <p:nvPr/>
        </p:nvSpPr>
        <p:spPr bwMode="auto">
          <a:xfrm>
            <a:off x="2259126" y="106449"/>
            <a:ext cx="6110647"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pPr>
            <a:r>
              <a:rPr lang="pt-BR" altLang="ru-RU" sz="3150" b="1" dirty="0">
                <a:solidFill>
                  <a:schemeClr val="tx1">
                    <a:lumMod val="75000"/>
                  </a:schemeClr>
                </a:solidFill>
                <a:latin typeface="Amatic" panose="02000803000000000000" pitchFamily="2" charset="0"/>
              </a:rPr>
              <a:t>Uma Lei Nova ou uma lei que Inova?</a:t>
            </a:r>
            <a:endParaRPr lang="ru-RU" altLang="ru-RU" sz="1350" dirty="0">
              <a:solidFill>
                <a:schemeClr val="tx1">
                  <a:lumMod val="75000"/>
                </a:schemeClr>
              </a:solidFill>
            </a:endParaRPr>
          </a:p>
        </p:txBody>
      </p:sp>
      <p:sp>
        <p:nvSpPr>
          <p:cNvPr id="27" name="Freeform 27"/>
          <p:cNvSpPr>
            <a:spLocks/>
          </p:cNvSpPr>
          <p:nvPr/>
        </p:nvSpPr>
        <p:spPr bwMode="auto">
          <a:xfrm>
            <a:off x="2837044" y="733912"/>
            <a:ext cx="2953182" cy="46109"/>
          </a:xfrm>
          <a:custGeom>
            <a:avLst/>
            <a:gdLst>
              <a:gd name="T0" fmla="*/ 0 w 871"/>
              <a:gd name="T1" fmla="*/ 25 h 25"/>
              <a:gd name="T2" fmla="*/ 871 w 871"/>
              <a:gd name="T3" fmla="*/ 3 h 25"/>
            </a:gdLst>
            <a:ahLst/>
            <a:cxnLst>
              <a:cxn ang="0">
                <a:pos x="T0" y="T1"/>
              </a:cxn>
              <a:cxn ang="0">
                <a:pos x="T2" y="T3"/>
              </a:cxn>
            </a:cxnLst>
            <a:rect l="0" t="0" r="r" b="b"/>
            <a:pathLst>
              <a:path w="871" h="25">
                <a:moveTo>
                  <a:pt x="0" y="25"/>
                </a:moveTo>
                <a:cubicBezTo>
                  <a:pt x="290" y="7"/>
                  <a:pt x="580" y="0"/>
                  <a:pt x="871" y="3"/>
                </a:cubicBezTo>
              </a:path>
            </a:pathLst>
          </a:custGeom>
          <a:noFill/>
          <a:ln w="15875" cap="flat">
            <a:solidFill>
              <a:schemeClr val="tx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Tree>
    <p:extLst>
      <p:ext uri="{BB962C8B-B14F-4D97-AF65-F5344CB8AC3E}">
        <p14:creationId xmlns:p14="http://schemas.microsoft.com/office/powerpoint/2010/main" val="29214091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2" presetClass="entr" presetSubtype="3" fill="hold" nodeType="withEffect" p14:presetBounceEnd="67000">
                                      <p:stCondLst>
                                        <p:cond delay="500"/>
                                      </p:stCondLst>
                                      <p:childTnLst>
                                        <p:set>
                                          <p:cBhvr>
                                            <p:cTn id="16" dur="1" fill="hold">
                                              <p:stCondLst>
                                                <p:cond delay="0"/>
                                              </p:stCondLst>
                                            </p:cTn>
                                            <p:tgtEl>
                                              <p:spTgt spid="28"/>
                                            </p:tgtEl>
                                            <p:attrNameLst>
                                              <p:attrName>style.visibility</p:attrName>
                                            </p:attrNameLst>
                                          </p:cBhvr>
                                          <p:to>
                                            <p:strVal val="visible"/>
                                          </p:to>
                                        </p:set>
                                        <p:anim calcmode="lin" valueType="num" p14:bounceEnd="67000">
                                          <p:cBhvr additive="base">
                                            <p:cTn id="17" dur="1000" fill="hold"/>
                                            <p:tgtEl>
                                              <p:spTgt spid="28"/>
                                            </p:tgtEl>
                                            <p:attrNameLst>
                                              <p:attrName>ppt_x</p:attrName>
                                            </p:attrNameLst>
                                          </p:cBhvr>
                                          <p:tavLst>
                                            <p:tav tm="0">
                                              <p:val>
                                                <p:strVal val="1+#ppt_w/2"/>
                                              </p:val>
                                            </p:tav>
                                            <p:tav tm="100000">
                                              <p:val>
                                                <p:strVal val="#ppt_x"/>
                                              </p:val>
                                            </p:tav>
                                          </p:tavLst>
                                        </p:anim>
                                        <p:anim calcmode="lin" valueType="num" p14:bounceEnd="67000">
                                          <p:cBhvr additive="base">
                                            <p:cTn id="18" dur="1000" fill="hold"/>
                                            <p:tgtEl>
                                              <p:spTgt spid="28"/>
                                            </p:tgtEl>
                                            <p:attrNameLst>
                                              <p:attrName>ppt_y</p:attrName>
                                            </p:attrNameLst>
                                          </p:cBhvr>
                                          <p:tavLst>
                                            <p:tav tm="0">
                                              <p:val>
                                                <p:strVal val="0-#ppt_h/2"/>
                                              </p:val>
                                            </p:tav>
                                            <p:tav tm="100000">
                                              <p:val>
                                                <p:strVal val="#ppt_y"/>
                                              </p:val>
                                            </p:tav>
                                          </p:tavLst>
                                        </p:anim>
                                      </p:childTnLst>
                                    </p:cTn>
                                  </p:par>
                                  <p:par>
                                    <p:cTn id="19" presetID="2" presetClass="entr" presetSubtype="8" fill="hold" grpId="0" nodeType="withEffect" p14:presetBounceEnd="67000">
                                      <p:stCondLst>
                                        <p:cond delay="200"/>
                                      </p:stCondLst>
                                      <p:childTnLst>
                                        <p:set>
                                          <p:cBhvr>
                                            <p:cTn id="20" dur="1" fill="hold">
                                              <p:stCondLst>
                                                <p:cond delay="0"/>
                                              </p:stCondLst>
                                            </p:cTn>
                                            <p:tgtEl>
                                              <p:spTgt spid="18"/>
                                            </p:tgtEl>
                                            <p:attrNameLst>
                                              <p:attrName>style.visibility</p:attrName>
                                            </p:attrNameLst>
                                          </p:cBhvr>
                                          <p:to>
                                            <p:strVal val="visible"/>
                                          </p:to>
                                        </p:set>
                                        <p:anim calcmode="lin" valueType="num" p14:bounceEnd="67000">
                                          <p:cBhvr additive="base">
                                            <p:cTn id="21" dur="1000" fill="hold"/>
                                            <p:tgtEl>
                                              <p:spTgt spid="18"/>
                                            </p:tgtEl>
                                            <p:attrNameLst>
                                              <p:attrName>ppt_x</p:attrName>
                                            </p:attrNameLst>
                                          </p:cBhvr>
                                          <p:tavLst>
                                            <p:tav tm="0">
                                              <p:val>
                                                <p:strVal val="0-#ppt_w/2"/>
                                              </p:val>
                                            </p:tav>
                                            <p:tav tm="100000">
                                              <p:val>
                                                <p:strVal val="#ppt_x"/>
                                              </p:val>
                                            </p:tav>
                                          </p:tavLst>
                                        </p:anim>
                                        <p:anim calcmode="lin" valueType="num" p14:bounceEnd="67000">
                                          <p:cBhvr additive="base">
                                            <p:cTn id="22" dur="1000" fill="hold"/>
                                            <p:tgtEl>
                                              <p:spTgt spid="18"/>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14:presetBounceEnd="67000">
                                      <p:stCondLst>
                                        <p:cond delay="400"/>
                                      </p:stCondLst>
                                      <p:childTnLst>
                                        <p:set>
                                          <p:cBhvr>
                                            <p:cTn id="24" dur="1" fill="hold">
                                              <p:stCondLst>
                                                <p:cond delay="0"/>
                                              </p:stCondLst>
                                            </p:cTn>
                                            <p:tgtEl>
                                              <p:spTgt spid="17"/>
                                            </p:tgtEl>
                                            <p:attrNameLst>
                                              <p:attrName>style.visibility</p:attrName>
                                            </p:attrNameLst>
                                          </p:cBhvr>
                                          <p:to>
                                            <p:strVal val="visible"/>
                                          </p:to>
                                        </p:set>
                                        <p:anim calcmode="lin" valueType="num" p14:bounceEnd="67000">
                                          <p:cBhvr additive="base">
                                            <p:cTn id="25" dur="1000" fill="hold"/>
                                            <p:tgtEl>
                                              <p:spTgt spid="17"/>
                                            </p:tgtEl>
                                            <p:attrNameLst>
                                              <p:attrName>ppt_x</p:attrName>
                                            </p:attrNameLst>
                                          </p:cBhvr>
                                          <p:tavLst>
                                            <p:tav tm="0">
                                              <p:val>
                                                <p:strVal val="0-#ppt_w/2"/>
                                              </p:val>
                                            </p:tav>
                                            <p:tav tm="100000">
                                              <p:val>
                                                <p:strVal val="#ppt_x"/>
                                              </p:val>
                                            </p:tav>
                                          </p:tavLst>
                                        </p:anim>
                                        <p:anim calcmode="lin" valueType="num" p14:bounceEnd="67000">
                                          <p:cBhvr additive="base">
                                            <p:cTn id="26" dur="1000" fill="hold"/>
                                            <p:tgtEl>
                                              <p:spTgt spid="17"/>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14:presetBounceEnd="67000">
                                      <p:stCondLst>
                                        <p:cond delay="600"/>
                                      </p:stCondLst>
                                      <p:childTnLst>
                                        <p:set>
                                          <p:cBhvr>
                                            <p:cTn id="28" dur="1" fill="hold">
                                              <p:stCondLst>
                                                <p:cond delay="0"/>
                                              </p:stCondLst>
                                            </p:cTn>
                                            <p:tgtEl>
                                              <p:spTgt spid="16"/>
                                            </p:tgtEl>
                                            <p:attrNameLst>
                                              <p:attrName>style.visibility</p:attrName>
                                            </p:attrNameLst>
                                          </p:cBhvr>
                                          <p:to>
                                            <p:strVal val="visible"/>
                                          </p:to>
                                        </p:set>
                                        <p:anim calcmode="lin" valueType="num" p14:bounceEnd="67000">
                                          <p:cBhvr additive="base">
                                            <p:cTn id="29" dur="1000" fill="hold"/>
                                            <p:tgtEl>
                                              <p:spTgt spid="16"/>
                                            </p:tgtEl>
                                            <p:attrNameLst>
                                              <p:attrName>ppt_x</p:attrName>
                                            </p:attrNameLst>
                                          </p:cBhvr>
                                          <p:tavLst>
                                            <p:tav tm="0">
                                              <p:val>
                                                <p:strVal val="0-#ppt_w/2"/>
                                              </p:val>
                                            </p:tav>
                                            <p:tav tm="100000">
                                              <p:val>
                                                <p:strVal val="#ppt_x"/>
                                              </p:val>
                                            </p:tav>
                                          </p:tavLst>
                                        </p:anim>
                                        <p:anim calcmode="lin" valueType="num" p14:bounceEnd="67000">
                                          <p:cBhvr additive="base">
                                            <p:cTn id="30"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2" presetClass="entr" presetSubtype="3" fill="hold" nodeType="withEffect">
                                      <p:stCondLst>
                                        <p:cond delay="50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1000" fill="hold"/>
                                            <p:tgtEl>
                                              <p:spTgt spid="28"/>
                                            </p:tgtEl>
                                            <p:attrNameLst>
                                              <p:attrName>ppt_x</p:attrName>
                                            </p:attrNameLst>
                                          </p:cBhvr>
                                          <p:tavLst>
                                            <p:tav tm="0">
                                              <p:val>
                                                <p:strVal val="1+#ppt_w/2"/>
                                              </p:val>
                                            </p:tav>
                                            <p:tav tm="100000">
                                              <p:val>
                                                <p:strVal val="#ppt_x"/>
                                              </p:val>
                                            </p:tav>
                                          </p:tavLst>
                                        </p:anim>
                                        <p:anim calcmode="lin" valueType="num">
                                          <p:cBhvr additive="base">
                                            <p:cTn id="18" dur="1000" fill="hold"/>
                                            <p:tgtEl>
                                              <p:spTgt spid="28"/>
                                            </p:tgtEl>
                                            <p:attrNameLst>
                                              <p:attrName>ppt_y</p:attrName>
                                            </p:attrNameLst>
                                          </p:cBhvr>
                                          <p:tavLst>
                                            <p:tav tm="0">
                                              <p:val>
                                                <p:strVal val="0-#ppt_h/2"/>
                                              </p:val>
                                            </p:tav>
                                            <p:tav tm="100000">
                                              <p:val>
                                                <p:strVal val="#ppt_y"/>
                                              </p:val>
                                            </p:tav>
                                          </p:tavLst>
                                        </p:anim>
                                      </p:childTnLst>
                                    </p:cTn>
                                  </p:par>
                                  <p:par>
                                    <p:cTn id="19" presetID="2" presetClass="entr" presetSubtype="8" fill="hold" grpId="0" nodeType="withEffect">
                                      <p:stCondLst>
                                        <p:cond delay="20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1000" fill="hold"/>
                                            <p:tgtEl>
                                              <p:spTgt spid="18"/>
                                            </p:tgtEl>
                                            <p:attrNameLst>
                                              <p:attrName>ppt_x</p:attrName>
                                            </p:attrNameLst>
                                          </p:cBhvr>
                                          <p:tavLst>
                                            <p:tav tm="0">
                                              <p:val>
                                                <p:strVal val="0-#ppt_w/2"/>
                                              </p:val>
                                            </p:tav>
                                            <p:tav tm="100000">
                                              <p:val>
                                                <p:strVal val="#ppt_x"/>
                                              </p:val>
                                            </p:tav>
                                          </p:tavLst>
                                        </p:anim>
                                        <p:anim calcmode="lin" valueType="num">
                                          <p:cBhvr additive="base">
                                            <p:cTn id="22" dur="1000" fill="hold"/>
                                            <p:tgtEl>
                                              <p:spTgt spid="18"/>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40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1000" fill="hold"/>
                                            <p:tgtEl>
                                              <p:spTgt spid="17"/>
                                            </p:tgtEl>
                                            <p:attrNameLst>
                                              <p:attrName>ppt_x</p:attrName>
                                            </p:attrNameLst>
                                          </p:cBhvr>
                                          <p:tavLst>
                                            <p:tav tm="0">
                                              <p:val>
                                                <p:strVal val="0-#ppt_w/2"/>
                                              </p:val>
                                            </p:tav>
                                            <p:tav tm="100000">
                                              <p:val>
                                                <p:strVal val="#ppt_x"/>
                                              </p:val>
                                            </p:tav>
                                          </p:tavLst>
                                        </p:anim>
                                        <p:anim calcmode="lin" valueType="num">
                                          <p:cBhvr additive="base">
                                            <p:cTn id="26" dur="1000" fill="hold"/>
                                            <p:tgtEl>
                                              <p:spTgt spid="17"/>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60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1000" fill="hold"/>
                                            <p:tgtEl>
                                              <p:spTgt spid="16"/>
                                            </p:tgtEl>
                                            <p:attrNameLst>
                                              <p:attrName>ppt_x</p:attrName>
                                            </p:attrNameLst>
                                          </p:cBhvr>
                                          <p:tavLst>
                                            <p:tav tm="0">
                                              <p:val>
                                                <p:strVal val="0-#ppt_w/2"/>
                                              </p:val>
                                            </p:tav>
                                            <p:tav tm="100000">
                                              <p:val>
                                                <p:strVal val="#ppt_x"/>
                                              </p:val>
                                            </p:tav>
                                          </p:tavLst>
                                        </p:anim>
                                        <p:anim calcmode="lin" valueType="num">
                                          <p:cBhvr additive="base">
                                            <p:cTn id="30"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6960207" y="2043446"/>
            <a:ext cx="1307306" cy="1140619"/>
            <a:chOff x="9390063" y="3249613"/>
            <a:chExt cx="1743075" cy="1520825"/>
          </a:xfrm>
        </p:grpSpPr>
        <p:sp>
          <p:nvSpPr>
            <p:cNvPr id="7" name="Freeform 7"/>
            <p:cNvSpPr>
              <a:spLocks/>
            </p:cNvSpPr>
            <p:nvPr/>
          </p:nvSpPr>
          <p:spPr bwMode="auto">
            <a:xfrm>
              <a:off x="9390063" y="3249613"/>
              <a:ext cx="1743075" cy="1520825"/>
            </a:xfrm>
            <a:custGeom>
              <a:avLst/>
              <a:gdLst>
                <a:gd name="T0" fmla="*/ 338 w 458"/>
                <a:gd name="T1" fmla="*/ 0 h 399"/>
                <a:gd name="T2" fmla="*/ 120 w 458"/>
                <a:gd name="T3" fmla="*/ 0 h 399"/>
                <a:gd name="T4" fmla="*/ 111 w 458"/>
                <a:gd name="T5" fmla="*/ 6 h 399"/>
                <a:gd name="T6" fmla="*/ 2 w 458"/>
                <a:gd name="T7" fmla="*/ 194 h 399"/>
                <a:gd name="T8" fmla="*/ 2 w 458"/>
                <a:gd name="T9" fmla="*/ 205 h 399"/>
                <a:gd name="T10" fmla="*/ 111 w 458"/>
                <a:gd name="T11" fmla="*/ 394 h 399"/>
                <a:gd name="T12" fmla="*/ 120 w 458"/>
                <a:gd name="T13" fmla="*/ 399 h 399"/>
                <a:gd name="T14" fmla="*/ 338 w 458"/>
                <a:gd name="T15" fmla="*/ 399 h 399"/>
                <a:gd name="T16" fmla="*/ 347 w 458"/>
                <a:gd name="T17" fmla="*/ 394 h 399"/>
                <a:gd name="T18" fmla="*/ 456 w 458"/>
                <a:gd name="T19" fmla="*/ 205 h 399"/>
                <a:gd name="T20" fmla="*/ 456 w 458"/>
                <a:gd name="T21" fmla="*/ 194 h 399"/>
                <a:gd name="T22" fmla="*/ 347 w 458"/>
                <a:gd name="T23" fmla="*/ 6 h 399"/>
                <a:gd name="T24" fmla="*/ 338 w 458"/>
                <a:gd name="T25" fmla="*/ 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8" h="399">
                  <a:moveTo>
                    <a:pt x="338" y="0"/>
                  </a:moveTo>
                  <a:cubicBezTo>
                    <a:pt x="120" y="0"/>
                    <a:pt x="120" y="0"/>
                    <a:pt x="120" y="0"/>
                  </a:cubicBezTo>
                  <a:cubicBezTo>
                    <a:pt x="116" y="0"/>
                    <a:pt x="113" y="2"/>
                    <a:pt x="111" y="6"/>
                  </a:cubicBezTo>
                  <a:cubicBezTo>
                    <a:pt x="2" y="194"/>
                    <a:pt x="2" y="194"/>
                    <a:pt x="2" y="194"/>
                  </a:cubicBezTo>
                  <a:cubicBezTo>
                    <a:pt x="0" y="198"/>
                    <a:pt x="0" y="202"/>
                    <a:pt x="2" y="205"/>
                  </a:cubicBezTo>
                  <a:cubicBezTo>
                    <a:pt x="111" y="394"/>
                    <a:pt x="111" y="394"/>
                    <a:pt x="111" y="394"/>
                  </a:cubicBezTo>
                  <a:cubicBezTo>
                    <a:pt x="113" y="397"/>
                    <a:pt x="116" y="399"/>
                    <a:pt x="120" y="399"/>
                  </a:cubicBezTo>
                  <a:cubicBezTo>
                    <a:pt x="338" y="399"/>
                    <a:pt x="338" y="399"/>
                    <a:pt x="338" y="399"/>
                  </a:cubicBezTo>
                  <a:cubicBezTo>
                    <a:pt x="342" y="399"/>
                    <a:pt x="345" y="397"/>
                    <a:pt x="347" y="394"/>
                  </a:cubicBezTo>
                  <a:cubicBezTo>
                    <a:pt x="456" y="205"/>
                    <a:pt x="456" y="205"/>
                    <a:pt x="456" y="205"/>
                  </a:cubicBezTo>
                  <a:cubicBezTo>
                    <a:pt x="458" y="202"/>
                    <a:pt x="458" y="198"/>
                    <a:pt x="456" y="194"/>
                  </a:cubicBezTo>
                  <a:cubicBezTo>
                    <a:pt x="347" y="6"/>
                    <a:pt x="347" y="6"/>
                    <a:pt x="347" y="6"/>
                  </a:cubicBezTo>
                  <a:cubicBezTo>
                    <a:pt x="345" y="2"/>
                    <a:pt x="342" y="0"/>
                    <a:pt x="338" y="0"/>
                  </a:cubicBezTo>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ru-RU" sz="1500">
                <a:cs typeface="Aharoni" panose="02010803020104030203" pitchFamily="2" charset="-79"/>
              </a:endParaRPr>
            </a:p>
          </p:txBody>
        </p:sp>
        <p:sp>
          <p:nvSpPr>
            <p:cNvPr id="8" name="Freeform 8"/>
            <p:cNvSpPr>
              <a:spLocks/>
            </p:cNvSpPr>
            <p:nvPr/>
          </p:nvSpPr>
          <p:spPr bwMode="auto">
            <a:xfrm>
              <a:off x="9690100" y="3513138"/>
              <a:ext cx="1143000" cy="993775"/>
            </a:xfrm>
            <a:custGeom>
              <a:avLst/>
              <a:gdLst>
                <a:gd name="T0" fmla="*/ 71 w 300"/>
                <a:gd name="T1" fmla="*/ 256 h 261"/>
                <a:gd name="T2" fmla="*/ 2 w 300"/>
                <a:gd name="T3" fmla="*/ 136 h 261"/>
                <a:gd name="T4" fmla="*/ 2 w 300"/>
                <a:gd name="T5" fmla="*/ 126 h 261"/>
                <a:gd name="T6" fmla="*/ 71 w 300"/>
                <a:gd name="T7" fmla="*/ 5 h 261"/>
                <a:gd name="T8" fmla="*/ 80 w 300"/>
                <a:gd name="T9" fmla="*/ 0 h 261"/>
                <a:gd name="T10" fmla="*/ 219 w 300"/>
                <a:gd name="T11" fmla="*/ 0 h 261"/>
                <a:gd name="T12" fmla="*/ 228 w 300"/>
                <a:gd name="T13" fmla="*/ 5 h 261"/>
                <a:gd name="T14" fmla="*/ 298 w 300"/>
                <a:gd name="T15" fmla="*/ 126 h 261"/>
                <a:gd name="T16" fmla="*/ 298 w 300"/>
                <a:gd name="T17" fmla="*/ 136 h 261"/>
                <a:gd name="T18" fmla="*/ 228 w 300"/>
                <a:gd name="T19" fmla="*/ 256 h 261"/>
                <a:gd name="T20" fmla="*/ 219 w 300"/>
                <a:gd name="T21" fmla="*/ 261 h 261"/>
                <a:gd name="T22" fmla="*/ 80 w 300"/>
                <a:gd name="T23" fmla="*/ 261 h 261"/>
                <a:gd name="T24" fmla="*/ 71 w 300"/>
                <a:gd name="T25" fmla="*/ 25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0" h="261">
                  <a:moveTo>
                    <a:pt x="71" y="256"/>
                  </a:moveTo>
                  <a:cubicBezTo>
                    <a:pt x="2" y="136"/>
                    <a:pt x="2" y="136"/>
                    <a:pt x="2" y="136"/>
                  </a:cubicBezTo>
                  <a:cubicBezTo>
                    <a:pt x="0" y="133"/>
                    <a:pt x="0" y="129"/>
                    <a:pt x="2" y="126"/>
                  </a:cubicBezTo>
                  <a:cubicBezTo>
                    <a:pt x="71" y="5"/>
                    <a:pt x="71" y="5"/>
                    <a:pt x="71" y="5"/>
                  </a:cubicBezTo>
                  <a:cubicBezTo>
                    <a:pt x="73" y="2"/>
                    <a:pt x="77" y="0"/>
                    <a:pt x="80" y="0"/>
                  </a:cubicBezTo>
                  <a:cubicBezTo>
                    <a:pt x="219" y="0"/>
                    <a:pt x="219" y="0"/>
                    <a:pt x="219" y="0"/>
                  </a:cubicBezTo>
                  <a:cubicBezTo>
                    <a:pt x="223" y="0"/>
                    <a:pt x="226" y="2"/>
                    <a:pt x="228" y="5"/>
                  </a:cubicBezTo>
                  <a:cubicBezTo>
                    <a:pt x="298" y="126"/>
                    <a:pt x="298" y="126"/>
                    <a:pt x="298" y="126"/>
                  </a:cubicBezTo>
                  <a:cubicBezTo>
                    <a:pt x="300" y="129"/>
                    <a:pt x="300" y="133"/>
                    <a:pt x="298" y="136"/>
                  </a:cubicBezTo>
                  <a:cubicBezTo>
                    <a:pt x="228" y="256"/>
                    <a:pt x="228" y="256"/>
                    <a:pt x="228" y="256"/>
                  </a:cubicBezTo>
                  <a:cubicBezTo>
                    <a:pt x="226" y="259"/>
                    <a:pt x="223" y="261"/>
                    <a:pt x="219" y="261"/>
                  </a:cubicBezTo>
                  <a:cubicBezTo>
                    <a:pt x="80" y="261"/>
                    <a:pt x="80" y="261"/>
                    <a:pt x="80" y="261"/>
                  </a:cubicBezTo>
                  <a:cubicBezTo>
                    <a:pt x="77" y="261"/>
                    <a:pt x="73" y="259"/>
                    <a:pt x="71" y="256"/>
                  </a:cubicBezTo>
                  <a:close/>
                </a:path>
              </a:pathLst>
            </a:custGeom>
            <a:solidFill>
              <a:schemeClr val="bg2"/>
            </a:solidFill>
            <a:ln>
              <a:noFill/>
            </a:ln>
            <a:effectLst>
              <a:outerShdw blurRad="177800" dist="63500" dir="2700000" algn="tl" rotWithShape="0">
                <a:prstClr val="black">
                  <a:alpha val="47000"/>
                </a:prstClr>
              </a:outerShdw>
            </a:effectLst>
          </p:spPr>
          <p:txBody>
            <a:bodyPr vert="horz" wrap="square" lIns="68580" tIns="34290" rIns="68580" bIns="34290" numCol="1" anchor="t" anchorCtr="0" compatLnSpc="1">
              <a:prstTxWarp prst="textNoShape">
                <a:avLst/>
              </a:prstTxWarp>
            </a:bodyPr>
            <a:lstStyle/>
            <a:p>
              <a:endParaRPr lang="ru-RU" sz="1500">
                <a:cs typeface="Aharoni" panose="02010803020104030203" pitchFamily="2" charset="-79"/>
              </a:endParaRPr>
            </a:p>
          </p:txBody>
        </p:sp>
      </p:grpSp>
      <p:grpSp>
        <p:nvGrpSpPr>
          <p:cNvPr id="21" name="Group 20"/>
          <p:cNvGrpSpPr/>
          <p:nvPr/>
        </p:nvGrpSpPr>
        <p:grpSpPr>
          <a:xfrm>
            <a:off x="5897798" y="1449324"/>
            <a:ext cx="1306116" cy="1137047"/>
            <a:chOff x="8002588" y="2457450"/>
            <a:chExt cx="1741488" cy="1516063"/>
          </a:xfrm>
        </p:grpSpPr>
        <p:sp>
          <p:nvSpPr>
            <p:cNvPr id="9" name="Freeform 9"/>
            <p:cNvSpPr>
              <a:spLocks/>
            </p:cNvSpPr>
            <p:nvPr/>
          </p:nvSpPr>
          <p:spPr bwMode="auto">
            <a:xfrm>
              <a:off x="8002588" y="2457450"/>
              <a:ext cx="1741488" cy="1516063"/>
            </a:xfrm>
            <a:custGeom>
              <a:avLst/>
              <a:gdLst>
                <a:gd name="T0" fmla="*/ 338 w 457"/>
                <a:gd name="T1" fmla="*/ 0 h 398"/>
                <a:gd name="T2" fmla="*/ 120 w 457"/>
                <a:gd name="T3" fmla="*/ 0 h 398"/>
                <a:gd name="T4" fmla="*/ 111 w 457"/>
                <a:gd name="T5" fmla="*/ 5 h 398"/>
                <a:gd name="T6" fmla="*/ 2 w 457"/>
                <a:gd name="T7" fmla="*/ 194 h 398"/>
                <a:gd name="T8" fmla="*/ 2 w 457"/>
                <a:gd name="T9" fmla="*/ 204 h 398"/>
                <a:gd name="T10" fmla="*/ 111 w 457"/>
                <a:gd name="T11" fmla="*/ 393 h 398"/>
                <a:gd name="T12" fmla="*/ 120 w 457"/>
                <a:gd name="T13" fmla="*/ 398 h 398"/>
                <a:gd name="T14" fmla="*/ 338 w 457"/>
                <a:gd name="T15" fmla="*/ 398 h 398"/>
                <a:gd name="T16" fmla="*/ 347 w 457"/>
                <a:gd name="T17" fmla="*/ 393 h 398"/>
                <a:gd name="T18" fmla="*/ 456 w 457"/>
                <a:gd name="T19" fmla="*/ 204 h 398"/>
                <a:gd name="T20" fmla="*/ 456 w 457"/>
                <a:gd name="T21" fmla="*/ 194 h 398"/>
                <a:gd name="T22" fmla="*/ 347 w 457"/>
                <a:gd name="T23" fmla="*/ 5 h 398"/>
                <a:gd name="T24" fmla="*/ 338 w 457"/>
                <a:gd name="T25"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7" h="398">
                  <a:moveTo>
                    <a:pt x="338" y="0"/>
                  </a:moveTo>
                  <a:cubicBezTo>
                    <a:pt x="120" y="0"/>
                    <a:pt x="120" y="0"/>
                    <a:pt x="120" y="0"/>
                  </a:cubicBezTo>
                  <a:cubicBezTo>
                    <a:pt x="116" y="0"/>
                    <a:pt x="112" y="2"/>
                    <a:pt x="111" y="5"/>
                  </a:cubicBezTo>
                  <a:cubicBezTo>
                    <a:pt x="2" y="194"/>
                    <a:pt x="2" y="194"/>
                    <a:pt x="2" y="194"/>
                  </a:cubicBezTo>
                  <a:cubicBezTo>
                    <a:pt x="0" y="197"/>
                    <a:pt x="0" y="201"/>
                    <a:pt x="2" y="204"/>
                  </a:cubicBezTo>
                  <a:cubicBezTo>
                    <a:pt x="111" y="393"/>
                    <a:pt x="111" y="393"/>
                    <a:pt x="111" y="393"/>
                  </a:cubicBezTo>
                  <a:cubicBezTo>
                    <a:pt x="112" y="396"/>
                    <a:pt x="116" y="398"/>
                    <a:pt x="120" y="398"/>
                  </a:cubicBezTo>
                  <a:cubicBezTo>
                    <a:pt x="338" y="398"/>
                    <a:pt x="338" y="398"/>
                    <a:pt x="338" y="398"/>
                  </a:cubicBezTo>
                  <a:cubicBezTo>
                    <a:pt x="341" y="398"/>
                    <a:pt x="345" y="396"/>
                    <a:pt x="347" y="393"/>
                  </a:cubicBezTo>
                  <a:cubicBezTo>
                    <a:pt x="456" y="204"/>
                    <a:pt x="456" y="204"/>
                    <a:pt x="456" y="204"/>
                  </a:cubicBezTo>
                  <a:cubicBezTo>
                    <a:pt x="457" y="201"/>
                    <a:pt x="457" y="197"/>
                    <a:pt x="456" y="194"/>
                  </a:cubicBezTo>
                  <a:cubicBezTo>
                    <a:pt x="347" y="5"/>
                    <a:pt x="347" y="5"/>
                    <a:pt x="347" y="5"/>
                  </a:cubicBezTo>
                  <a:cubicBezTo>
                    <a:pt x="345" y="2"/>
                    <a:pt x="341" y="0"/>
                    <a:pt x="338" y="0"/>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500">
                <a:cs typeface="Aharoni" panose="02010803020104030203" pitchFamily="2" charset="-79"/>
              </a:endParaRPr>
            </a:p>
          </p:txBody>
        </p:sp>
        <p:sp>
          <p:nvSpPr>
            <p:cNvPr id="10" name="Freeform 10"/>
            <p:cNvSpPr>
              <a:spLocks/>
            </p:cNvSpPr>
            <p:nvPr/>
          </p:nvSpPr>
          <p:spPr bwMode="auto">
            <a:xfrm>
              <a:off x="8304213" y="2716213"/>
              <a:ext cx="1138238" cy="998538"/>
            </a:xfrm>
            <a:custGeom>
              <a:avLst/>
              <a:gdLst>
                <a:gd name="T0" fmla="*/ 71 w 299"/>
                <a:gd name="T1" fmla="*/ 257 h 262"/>
                <a:gd name="T2" fmla="*/ 2 w 299"/>
                <a:gd name="T3" fmla="*/ 136 h 262"/>
                <a:gd name="T4" fmla="*/ 2 w 299"/>
                <a:gd name="T5" fmla="*/ 126 h 262"/>
                <a:gd name="T6" fmla="*/ 71 w 299"/>
                <a:gd name="T7" fmla="*/ 5 h 262"/>
                <a:gd name="T8" fmla="*/ 80 w 299"/>
                <a:gd name="T9" fmla="*/ 0 h 262"/>
                <a:gd name="T10" fmla="*/ 219 w 299"/>
                <a:gd name="T11" fmla="*/ 0 h 262"/>
                <a:gd name="T12" fmla="*/ 228 w 299"/>
                <a:gd name="T13" fmla="*/ 5 h 262"/>
                <a:gd name="T14" fmla="*/ 298 w 299"/>
                <a:gd name="T15" fmla="*/ 126 h 262"/>
                <a:gd name="T16" fmla="*/ 298 w 299"/>
                <a:gd name="T17" fmla="*/ 136 h 262"/>
                <a:gd name="T18" fmla="*/ 228 w 299"/>
                <a:gd name="T19" fmla="*/ 257 h 262"/>
                <a:gd name="T20" fmla="*/ 219 w 299"/>
                <a:gd name="T21" fmla="*/ 262 h 262"/>
                <a:gd name="T22" fmla="*/ 80 w 299"/>
                <a:gd name="T23" fmla="*/ 262 h 262"/>
                <a:gd name="T24" fmla="*/ 71 w 299"/>
                <a:gd name="T25" fmla="*/ 257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9" h="262">
                  <a:moveTo>
                    <a:pt x="71" y="257"/>
                  </a:moveTo>
                  <a:cubicBezTo>
                    <a:pt x="2" y="136"/>
                    <a:pt x="2" y="136"/>
                    <a:pt x="2" y="136"/>
                  </a:cubicBezTo>
                  <a:cubicBezTo>
                    <a:pt x="0" y="133"/>
                    <a:pt x="0" y="129"/>
                    <a:pt x="2" y="126"/>
                  </a:cubicBezTo>
                  <a:cubicBezTo>
                    <a:pt x="71" y="5"/>
                    <a:pt x="71" y="5"/>
                    <a:pt x="71" y="5"/>
                  </a:cubicBezTo>
                  <a:cubicBezTo>
                    <a:pt x="73" y="2"/>
                    <a:pt x="76" y="0"/>
                    <a:pt x="80" y="0"/>
                  </a:cubicBezTo>
                  <a:cubicBezTo>
                    <a:pt x="219" y="0"/>
                    <a:pt x="219" y="0"/>
                    <a:pt x="219" y="0"/>
                  </a:cubicBezTo>
                  <a:cubicBezTo>
                    <a:pt x="223" y="0"/>
                    <a:pt x="226" y="2"/>
                    <a:pt x="228" y="5"/>
                  </a:cubicBezTo>
                  <a:cubicBezTo>
                    <a:pt x="298" y="126"/>
                    <a:pt x="298" y="126"/>
                    <a:pt x="298" y="126"/>
                  </a:cubicBezTo>
                  <a:cubicBezTo>
                    <a:pt x="299" y="129"/>
                    <a:pt x="299" y="133"/>
                    <a:pt x="298" y="136"/>
                  </a:cubicBezTo>
                  <a:cubicBezTo>
                    <a:pt x="228" y="257"/>
                    <a:pt x="228" y="257"/>
                    <a:pt x="228" y="257"/>
                  </a:cubicBezTo>
                  <a:cubicBezTo>
                    <a:pt x="226" y="260"/>
                    <a:pt x="223" y="262"/>
                    <a:pt x="219" y="262"/>
                  </a:cubicBezTo>
                  <a:cubicBezTo>
                    <a:pt x="80" y="262"/>
                    <a:pt x="80" y="262"/>
                    <a:pt x="80" y="262"/>
                  </a:cubicBezTo>
                  <a:cubicBezTo>
                    <a:pt x="76" y="262"/>
                    <a:pt x="73" y="260"/>
                    <a:pt x="71" y="257"/>
                  </a:cubicBezTo>
                  <a:close/>
                </a:path>
              </a:pathLst>
            </a:custGeom>
            <a:solidFill>
              <a:schemeClr val="bg2"/>
            </a:solidFill>
            <a:ln>
              <a:noFill/>
            </a:ln>
            <a:effectLst>
              <a:outerShdw blurRad="177800" dist="63500" dir="2700000" algn="tl" rotWithShape="0">
                <a:prstClr val="black">
                  <a:alpha val="47000"/>
                </a:prstClr>
              </a:outerShdw>
            </a:effectLst>
          </p:spPr>
          <p:txBody>
            <a:bodyPr vert="horz" wrap="square" lIns="68580" tIns="34290" rIns="68580" bIns="34290" numCol="1" anchor="t" anchorCtr="0" compatLnSpc="1">
              <a:prstTxWarp prst="textNoShape">
                <a:avLst/>
              </a:prstTxWarp>
            </a:bodyPr>
            <a:lstStyle/>
            <a:p>
              <a:endParaRPr lang="ru-RU" sz="1500">
                <a:cs typeface="Aharoni" panose="02010803020104030203" pitchFamily="2" charset="-79"/>
              </a:endParaRPr>
            </a:p>
          </p:txBody>
        </p:sp>
      </p:grpSp>
      <p:grpSp>
        <p:nvGrpSpPr>
          <p:cNvPr id="6" name="Group 5"/>
          <p:cNvGrpSpPr/>
          <p:nvPr/>
        </p:nvGrpSpPr>
        <p:grpSpPr>
          <a:xfrm>
            <a:off x="4871851" y="2043446"/>
            <a:ext cx="1308497" cy="1140619"/>
            <a:chOff x="6605588" y="3249613"/>
            <a:chExt cx="1744663" cy="1520825"/>
          </a:xfrm>
        </p:grpSpPr>
        <p:sp>
          <p:nvSpPr>
            <p:cNvPr id="11" name="Freeform 11"/>
            <p:cNvSpPr>
              <a:spLocks/>
            </p:cNvSpPr>
            <p:nvPr/>
          </p:nvSpPr>
          <p:spPr bwMode="auto">
            <a:xfrm>
              <a:off x="6605588" y="3249613"/>
              <a:ext cx="1744663" cy="1520825"/>
            </a:xfrm>
            <a:custGeom>
              <a:avLst/>
              <a:gdLst>
                <a:gd name="T0" fmla="*/ 338 w 458"/>
                <a:gd name="T1" fmla="*/ 0 h 399"/>
                <a:gd name="T2" fmla="*/ 120 w 458"/>
                <a:gd name="T3" fmla="*/ 0 h 399"/>
                <a:gd name="T4" fmla="*/ 111 w 458"/>
                <a:gd name="T5" fmla="*/ 6 h 399"/>
                <a:gd name="T6" fmla="*/ 2 w 458"/>
                <a:gd name="T7" fmla="*/ 194 h 399"/>
                <a:gd name="T8" fmla="*/ 2 w 458"/>
                <a:gd name="T9" fmla="*/ 205 h 399"/>
                <a:gd name="T10" fmla="*/ 111 w 458"/>
                <a:gd name="T11" fmla="*/ 394 h 399"/>
                <a:gd name="T12" fmla="*/ 120 w 458"/>
                <a:gd name="T13" fmla="*/ 399 h 399"/>
                <a:gd name="T14" fmla="*/ 338 w 458"/>
                <a:gd name="T15" fmla="*/ 399 h 399"/>
                <a:gd name="T16" fmla="*/ 347 w 458"/>
                <a:gd name="T17" fmla="*/ 394 h 399"/>
                <a:gd name="T18" fmla="*/ 456 w 458"/>
                <a:gd name="T19" fmla="*/ 205 h 399"/>
                <a:gd name="T20" fmla="*/ 456 w 458"/>
                <a:gd name="T21" fmla="*/ 194 h 399"/>
                <a:gd name="T22" fmla="*/ 347 w 458"/>
                <a:gd name="T23" fmla="*/ 6 h 399"/>
                <a:gd name="T24" fmla="*/ 338 w 458"/>
                <a:gd name="T25" fmla="*/ 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8" h="399">
                  <a:moveTo>
                    <a:pt x="338" y="0"/>
                  </a:moveTo>
                  <a:cubicBezTo>
                    <a:pt x="120" y="0"/>
                    <a:pt x="120" y="0"/>
                    <a:pt x="120" y="0"/>
                  </a:cubicBezTo>
                  <a:cubicBezTo>
                    <a:pt x="116" y="0"/>
                    <a:pt x="113" y="2"/>
                    <a:pt x="111" y="6"/>
                  </a:cubicBezTo>
                  <a:cubicBezTo>
                    <a:pt x="2" y="194"/>
                    <a:pt x="2" y="194"/>
                    <a:pt x="2" y="194"/>
                  </a:cubicBezTo>
                  <a:cubicBezTo>
                    <a:pt x="0" y="198"/>
                    <a:pt x="0" y="202"/>
                    <a:pt x="2" y="205"/>
                  </a:cubicBezTo>
                  <a:cubicBezTo>
                    <a:pt x="111" y="394"/>
                    <a:pt x="111" y="394"/>
                    <a:pt x="111" y="394"/>
                  </a:cubicBezTo>
                  <a:cubicBezTo>
                    <a:pt x="113" y="397"/>
                    <a:pt x="116" y="399"/>
                    <a:pt x="120" y="399"/>
                  </a:cubicBezTo>
                  <a:cubicBezTo>
                    <a:pt x="338" y="399"/>
                    <a:pt x="338" y="399"/>
                    <a:pt x="338" y="399"/>
                  </a:cubicBezTo>
                  <a:cubicBezTo>
                    <a:pt x="342" y="399"/>
                    <a:pt x="345" y="397"/>
                    <a:pt x="347" y="394"/>
                  </a:cubicBezTo>
                  <a:cubicBezTo>
                    <a:pt x="456" y="205"/>
                    <a:pt x="456" y="205"/>
                    <a:pt x="456" y="205"/>
                  </a:cubicBezTo>
                  <a:cubicBezTo>
                    <a:pt x="458" y="202"/>
                    <a:pt x="458" y="198"/>
                    <a:pt x="456" y="194"/>
                  </a:cubicBezTo>
                  <a:cubicBezTo>
                    <a:pt x="347" y="6"/>
                    <a:pt x="347" y="6"/>
                    <a:pt x="347" y="6"/>
                  </a:cubicBezTo>
                  <a:cubicBezTo>
                    <a:pt x="345" y="2"/>
                    <a:pt x="342" y="0"/>
                    <a:pt x="338" y="0"/>
                  </a:cubicBezTo>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500">
                <a:cs typeface="Aharoni" panose="02010803020104030203" pitchFamily="2" charset="-79"/>
              </a:endParaRPr>
            </a:p>
          </p:txBody>
        </p:sp>
        <p:sp>
          <p:nvSpPr>
            <p:cNvPr id="12" name="Freeform 12"/>
            <p:cNvSpPr>
              <a:spLocks/>
            </p:cNvSpPr>
            <p:nvPr/>
          </p:nvSpPr>
          <p:spPr bwMode="auto">
            <a:xfrm>
              <a:off x="6907213" y="3513138"/>
              <a:ext cx="1141413" cy="993775"/>
            </a:xfrm>
            <a:custGeom>
              <a:avLst/>
              <a:gdLst>
                <a:gd name="T0" fmla="*/ 72 w 300"/>
                <a:gd name="T1" fmla="*/ 256 h 261"/>
                <a:gd name="T2" fmla="*/ 2 w 300"/>
                <a:gd name="T3" fmla="*/ 136 h 261"/>
                <a:gd name="T4" fmla="*/ 2 w 300"/>
                <a:gd name="T5" fmla="*/ 126 h 261"/>
                <a:gd name="T6" fmla="*/ 72 w 300"/>
                <a:gd name="T7" fmla="*/ 5 h 261"/>
                <a:gd name="T8" fmla="*/ 80 w 300"/>
                <a:gd name="T9" fmla="*/ 0 h 261"/>
                <a:gd name="T10" fmla="*/ 220 w 300"/>
                <a:gd name="T11" fmla="*/ 0 h 261"/>
                <a:gd name="T12" fmla="*/ 228 w 300"/>
                <a:gd name="T13" fmla="*/ 5 h 261"/>
                <a:gd name="T14" fmla="*/ 298 w 300"/>
                <a:gd name="T15" fmla="*/ 126 h 261"/>
                <a:gd name="T16" fmla="*/ 298 w 300"/>
                <a:gd name="T17" fmla="*/ 136 h 261"/>
                <a:gd name="T18" fmla="*/ 228 w 300"/>
                <a:gd name="T19" fmla="*/ 256 h 261"/>
                <a:gd name="T20" fmla="*/ 220 w 300"/>
                <a:gd name="T21" fmla="*/ 261 h 261"/>
                <a:gd name="T22" fmla="*/ 80 w 300"/>
                <a:gd name="T23" fmla="*/ 261 h 261"/>
                <a:gd name="T24" fmla="*/ 72 w 300"/>
                <a:gd name="T25" fmla="*/ 25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0" h="261">
                  <a:moveTo>
                    <a:pt x="72" y="256"/>
                  </a:moveTo>
                  <a:cubicBezTo>
                    <a:pt x="2" y="136"/>
                    <a:pt x="2" y="136"/>
                    <a:pt x="2" y="136"/>
                  </a:cubicBezTo>
                  <a:cubicBezTo>
                    <a:pt x="0" y="133"/>
                    <a:pt x="0" y="129"/>
                    <a:pt x="2" y="126"/>
                  </a:cubicBezTo>
                  <a:cubicBezTo>
                    <a:pt x="72" y="5"/>
                    <a:pt x="72" y="5"/>
                    <a:pt x="72" y="5"/>
                  </a:cubicBezTo>
                  <a:cubicBezTo>
                    <a:pt x="74" y="2"/>
                    <a:pt x="77" y="0"/>
                    <a:pt x="80" y="0"/>
                  </a:cubicBezTo>
                  <a:cubicBezTo>
                    <a:pt x="220" y="0"/>
                    <a:pt x="220" y="0"/>
                    <a:pt x="220" y="0"/>
                  </a:cubicBezTo>
                  <a:cubicBezTo>
                    <a:pt x="223" y="0"/>
                    <a:pt x="227" y="2"/>
                    <a:pt x="228" y="5"/>
                  </a:cubicBezTo>
                  <a:cubicBezTo>
                    <a:pt x="298" y="126"/>
                    <a:pt x="298" y="126"/>
                    <a:pt x="298" y="126"/>
                  </a:cubicBezTo>
                  <a:cubicBezTo>
                    <a:pt x="300" y="129"/>
                    <a:pt x="300" y="133"/>
                    <a:pt x="298" y="136"/>
                  </a:cubicBezTo>
                  <a:cubicBezTo>
                    <a:pt x="228" y="256"/>
                    <a:pt x="228" y="256"/>
                    <a:pt x="228" y="256"/>
                  </a:cubicBezTo>
                  <a:cubicBezTo>
                    <a:pt x="227" y="259"/>
                    <a:pt x="223" y="261"/>
                    <a:pt x="220" y="261"/>
                  </a:cubicBezTo>
                  <a:cubicBezTo>
                    <a:pt x="80" y="261"/>
                    <a:pt x="80" y="261"/>
                    <a:pt x="80" y="261"/>
                  </a:cubicBezTo>
                  <a:cubicBezTo>
                    <a:pt x="77" y="261"/>
                    <a:pt x="74" y="259"/>
                    <a:pt x="72" y="256"/>
                  </a:cubicBezTo>
                  <a:close/>
                </a:path>
              </a:pathLst>
            </a:custGeom>
            <a:solidFill>
              <a:schemeClr val="bg2"/>
            </a:solidFill>
            <a:ln>
              <a:noFill/>
            </a:ln>
            <a:effectLst>
              <a:outerShdw blurRad="177800" dist="63500" dir="2700000" algn="tl" rotWithShape="0">
                <a:prstClr val="black">
                  <a:alpha val="47000"/>
                </a:prstClr>
              </a:outerShdw>
            </a:effectLst>
          </p:spPr>
          <p:txBody>
            <a:bodyPr vert="horz" wrap="square" lIns="68580" tIns="34290" rIns="68580" bIns="34290" numCol="1" anchor="t" anchorCtr="0" compatLnSpc="1">
              <a:prstTxWarp prst="textNoShape">
                <a:avLst/>
              </a:prstTxWarp>
            </a:bodyPr>
            <a:lstStyle/>
            <a:p>
              <a:endParaRPr lang="ru-RU" sz="1500" dirty="0">
                <a:cs typeface="Aharoni" panose="02010803020104030203" pitchFamily="2" charset="-79"/>
              </a:endParaRPr>
            </a:p>
          </p:txBody>
        </p:sp>
      </p:grpSp>
      <p:grpSp>
        <p:nvGrpSpPr>
          <p:cNvPr id="5" name="Group 4"/>
          <p:cNvGrpSpPr/>
          <p:nvPr/>
        </p:nvGrpSpPr>
        <p:grpSpPr>
          <a:xfrm>
            <a:off x="3832435" y="1449324"/>
            <a:ext cx="1308497" cy="1137047"/>
            <a:chOff x="5219700" y="2457450"/>
            <a:chExt cx="1744663" cy="1516063"/>
          </a:xfrm>
        </p:grpSpPr>
        <p:sp>
          <p:nvSpPr>
            <p:cNvPr id="13" name="Freeform 13"/>
            <p:cNvSpPr>
              <a:spLocks/>
            </p:cNvSpPr>
            <p:nvPr/>
          </p:nvSpPr>
          <p:spPr bwMode="auto">
            <a:xfrm>
              <a:off x="5219700" y="2457450"/>
              <a:ext cx="1744663" cy="1516063"/>
            </a:xfrm>
            <a:custGeom>
              <a:avLst/>
              <a:gdLst>
                <a:gd name="T0" fmla="*/ 338 w 458"/>
                <a:gd name="T1" fmla="*/ 0 h 398"/>
                <a:gd name="T2" fmla="*/ 120 w 458"/>
                <a:gd name="T3" fmla="*/ 0 h 398"/>
                <a:gd name="T4" fmla="*/ 111 w 458"/>
                <a:gd name="T5" fmla="*/ 5 h 398"/>
                <a:gd name="T6" fmla="*/ 2 w 458"/>
                <a:gd name="T7" fmla="*/ 194 h 398"/>
                <a:gd name="T8" fmla="*/ 2 w 458"/>
                <a:gd name="T9" fmla="*/ 204 h 398"/>
                <a:gd name="T10" fmla="*/ 111 w 458"/>
                <a:gd name="T11" fmla="*/ 393 h 398"/>
                <a:gd name="T12" fmla="*/ 120 w 458"/>
                <a:gd name="T13" fmla="*/ 398 h 398"/>
                <a:gd name="T14" fmla="*/ 338 w 458"/>
                <a:gd name="T15" fmla="*/ 398 h 398"/>
                <a:gd name="T16" fmla="*/ 347 w 458"/>
                <a:gd name="T17" fmla="*/ 393 h 398"/>
                <a:gd name="T18" fmla="*/ 456 w 458"/>
                <a:gd name="T19" fmla="*/ 204 h 398"/>
                <a:gd name="T20" fmla="*/ 456 w 458"/>
                <a:gd name="T21" fmla="*/ 194 h 398"/>
                <a:gd name="T22" fmla="*/ 347 w 458"/>
                <a:gd name="T23" fmla="*/ 5 h 398"/>
                <a:gd name="T24" fmla="*/ 338 w 458"/>
                <a:gd name="T25"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8" h="398">
                  <a:moveTo>
                    <a:pt x="338" y="0"/>
                  </a:moveTo>
                  <a:cubicBezTo>
                    <a:pt x="120" y="0"/>
                    <a:pt x="120" y="0"/>
                    <a:pt x="120" y="0"/>
                  </a:cubicBezTo>
                  <a:cubicBezTo>
                    <a:pt x="116" y="0"/>
                    <a:pt x="113" y="2"/>
                    <a:pt x="111" y="5"/>
                  </a:cubicBezTo>
                  <a:cubicBezTo>
                    <a:pt x="2" y="194"/>
                    <a:pt x="2" y="194"/>
                    <a:pt x="2" y="194"/>
                  </a:cubicBezTo>
                  <a:cubicBezTo>
                    <a:pt x="0" y="197"/>
                    <a:pt x="0" y="201"/>
                    <a:pt x="2" y="204"/>
                  </a:cubicBezTo>
                  <a:cubicBezTo>
                    <a:pt x="111" y="393"/>
                    <a:pt x="111" y="393"/>
                    <a:pt x="111" y="393"/>
                  </a:cubicBezTo>
                  <a:cubicBezTo>
                    <a:pt x="113" y="396"/>
                    <a:pt x="116" y="398"/>
                    <a:pt x="120" y="398"/>
                  </a:cubicBezTo>
                  <a:cubicBezTo>
                    <a:pt x="338" y="398"/>
                    <a:pt x="338" y="398"/>
                    <a:pt x="338" y="398"/>
                  </a:cubicBezTo>
                  <a:cubicBezTo>
                    <a:pt x="342" y="398"/>
                    <a:pt x="345" y="396"/>
                    <a:pt x="347" y="393"/>
                  </a:cubicBezTo>
                  <a:cubicBezTo>
                    <a:pt x="456" y="204"/>
                    <a:pt x="456" y="204"/>
                    <a:pt x="456" y="204"/>
                  </a:cubicBezTo>
                  <a:cubicBezTo>
                    <a:pt x="458" y="201"/>
                    <a:pt x="458" y="197"/>
                    <a:pt x="456" y="194"/>
                  </a:cubicBezTo>
                  <a:cubicBezTo>
                    <a:pt x="347" y="5"/>
                    <a:pt x="347" y="5"/>
                    <a:pt x="347" y="5"/>
                  </a:cubicBezTo>
                  <a:cubicBezTo>
                    <a:pt x="345" y="2"/>
                    <a:pt x="342" y="0"/>
                    <a:pt x="338" y="0"/>
                  </a:cubicBezTo>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ru-RU" sz="1500">
                <a:cs typeface="Aharoni" panose="02010803020104030203" pitchFamily="2" charset="-79"/>
              </a:endParaRPr>
            </a:p>
          </p:txBody>
        </p:sp>
        <p:sp>
          <p:nvSpPr>
            <p:cNvPr id="14" name="Freeform 14"/>
            <p:cNvSpPr>
              <a:spLocks/>
            </p:cNvSpPr>
            <p:nvPr/>
          </p:nvSpPr>
          <p:spPr bwMode="auto">
            <a:xfrm>
              <a:off x="5521325" y="2716213"/>
              <a:ext cx="1141413" cy="998538"/>
            </a:xfrm>
            <a:custGeom>
              <a:avLst/>
              <a:gdLst>
                <a:gd name="T0" fmla="*/ 71 w 300"/>
                <a:gd name="T1" fmla="*/ 257 h 262"/>
                <a:gd name="T2" fmla="*/ 2 w 300"/>
                <a:gd name="T3" fmla="*/ 136 h 262"/>
                <a:gd name="T4" fmla="*/ 2 w 300"/>
                <a:gd name="T5" fmla="*/ 126 h 262"/>
                <a:gd name="T6" fmla="*/ 71 w 300"/>
                <a:gd name="T7" fmla="*/ 5 h 262"/>
                <a:gd name="T8" fmla="*/ 80 w 300"/>
                <a:gd name="T9" fmla="*/ 0 h 262"/>
                <a:gd name="T10" fmla="*/ 220 w 300"/>
                <a:gd name="T11" fmla="*/ 0 h 262"/>
                <a:gd name="T12" fmla="*/ 228 w 300"/>
                <a:gd name="T13" fmla="*/ 5 h 262"/>
                <a:gd name="T14" fmla="*/ 298 w 300"/>
                <a:gd name="T15" fmla="*/ 126 h 262"/>
                <a:gd name="T16" fmla="*/ 298 w 300"/>
                <a:gd name="T17" fmla="*/ 136 h 262"/>
                <a:gd name="T18" fmla="*/ 228 w 300"/>
                <a:gd name="T19" fmla="*/ 257 h 262"/>
                <a:gd name="T20" fmla="*/ 220 w 300"/>
                <a:gd name="T21" fmla="*/ 262 h 262"/>
                <a:gd name="T22" fmla="*/ 80 w 300"/>
                <a:gd name="T23" fmla="*/ 262 h 262"/>
                <a:gd name="T24" fmla="*/ 71 w 300"/>
                <a:gd name="T25" fmla="*/ 257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0" h="262">
                  <a:moveTo>
                    <a:pt x="71" y="257"/>
                  </a:moveTo>
                  <a:cubicBezTo>
                    <a:pt x="2" y="136"/>
                    <a:pt x="2" y="136"/>
                    <a:pt x="2" y="136"/>
                  </a:cubicBezTo>
                  <a:cubicBezTo>
                    <a:pt x="0" y="133"/>
                    <a:pt x="0" y="129"/>
                    <a:pt x="2" y="126"/>
                  </a:cubicBezTo>
                  <a:cubicBezTo>
                    <a:pt x="71" y="5"/>
                    <a:pt x="71" y="5"/>
                    <a:pt x="71" y="5"/>
                  </a:cubicBezTo>
                  <a:cubicBezTo>
                    <a:pt x="73" y="2"/>
                    <a:pt x="77" y="0"/>
                    <a:pt x="80" y="0"/>
                  </a:cubicBezTo>
                  <a:cubicBezTo>
                    <a:pt x="220" y="0"/>
                    <a:pt x="220" y="0"/>
                    <a:pt x="220" y="0"/>
                  </a:cubicBezTo>
                  <a:cubicBezTo>
                    <a:pt x="223" y="0"/>
                    <a:pt x="226" y="2"/>
                    <a:pt x="228" y="5"/>
                  </a:cubicBezTo>
                  <a:cubicBezTo>
                    <a:pt x="298" y="126"/>
                    <a:pt x="298" y="126"/>
                    <a:pt x="298" y="126"/>
                  </a:cubicBezTo>
                  <a:cubicBezTo>
                    <a:pt x="300" y="129"/>
                    <a:pt x="300" y="133"/>
                    <a:pt x="298" y="136"/>
                  </a:cubicBezTo>
                  <a:cubicBezTo>
                    <a:pt x="228" y="257"/>
                    <a:pt x="228" y="257"/>
                    <a:pt x="228" y="257"/>
                  </a:cubicBezTo>
                  <a:cubicBezTo>
                    <a:pt x="226" y="260"/>
                    <a:pt x="223" y="262"/>
                    <a:pt x="220" y="262"/>
                  </a:cubicBezTo>
                  <a:cubicBezTo>
                    <a:pt x="80" y="262"/>
                    <a:pt x="80" y="262"/>
                    <a:pt x="80" y="262"/>
                  </a:cubicBezTo>
                  <a:cubicBezTo>
                    <a:pt x="77" y="262"/>
                    <a:pt x="73" y="260"/>
                    <a:pt x="71" y="257"/>
                  </a:cubicBezTo>
                  <a:close/>
                </a:path>
              </a:pathLst>
            </a:custGeom>
            <a:solidFill>
              <a:schemeClr val="bg2"/>
            </a:solidFill>
            <a:ln>
              <a:noFill/>
            </a:ln>
            <a:effectLst>
              <a:outerShdw blurRad="177800" dist="63500" dir="2700000" algn="tl" rotWithShape="0">
                <a:prstClr val="black">
                  <a:alpha val="47000"/>
                </a:prstClr>
              </a:outerShdw>
            </a:effectLst>
          </p:spPr>
          <p:txBody>
            <a:bodyPr vert="horz" wrap="square" lIns="68580" tIns="34290" rIns="68580" bIns="34290" numCol="1" anchor="t" anchorCtr="0" compatLnSpc="1">
              <a:prstTxWarp prst="textNoShape">
                <a:avLst/>
              </a:prstTxWarp>
            </a:bodyPr>
            <a:lstStyle/>
            <a:p>
              <a:endParaRPr lang="ru-RU" sz="1500">
                <a:cs typeface="Aharoni" panose="02010803020104030203" pitchFamily="2" charset="-79"/>
              </a:endParaRPr>
            </a:p>
          </p:txBody>
        </p:sp>
      </p:grpSp>
      <p:grpSp>
        <p:nvGrpSpPr>
          <p:cNvPr id="4" name="Group 3"/>
          <p:cNvGrpSpPr/>
          <p:nvPr/>
        </p:nvGrpSpPr>
        <p:grpSpPr>
          <a:xfrm>
            <a:off x="2793019" y="2043446"/>
            <a:ext cx="1308497" cy="1140619"/>
            <a:chOff x="3833813" y="3249613"/>
            <a:chExt cx="1744663" cy="1520825"/>
          </a:xfrm>
        </p:grpSpPr>
        <p:sp>
          <p:nvSpPr>
            <p:cNvPr id="15" name="Freeform 15"/>
            <p:cNvSpPr>
              <a:spLocks/>
            </p:cNvSpPr>
            <p:nvPr/>
          </p:nvSpPr>
          <p:spPr bwMode="auto">
            <a:xfrm>
              <a:off x="3833813" y="3249613"/>
              <a:ext cx="1744663" cy="1520825"/>
            </a:xfrm>
            <a:custGeom>
              <a:avLst/>
              <a:gdLst>
                <a:gd name="T0" fmla="*/ 338 w 458"/>
                <a:gd name="T1" fmla="*/ 0 h 399"/>
                <a:gd name="T2" fmla="*/ 120 w 458"/>
                <a:gd name="T3" fmla="*/ 0 h 399"/>
                <a:gd name="T4" fmla="*/ 111 w 458"/>
                <a:gd name="T5" fmla="*/ 6 h 399"/>
                <a:gd name="T6" fmla="*/ 2 w 458"/>
                <a:gd name="T7" fmla="*/ 194 h 399"/>
                <a:gd name="T8" fmla="*/ 2 w 458"/>
                <a:gd name="T9" fmla="*/ 205 h 399"/>
                <a:gd name="T10" fmla="*/ 111 w 458"/>
                <a:gd name="T11" fmla="*/ 394 h 399"/>
                <a:gd name="T12" fmla="*/ 120 w 458"/>
                <a:gd name="T13" fmla="*/ 399 h 399"/>
                <a:gd name="T14" fmla="*/ 338 w 458"/>
                <a:gd name="T15" fmla="*/ 399 h 399"/>
                <a:gd name="T16" fmla="*/ 347 w 458"/>
                <a:gd name="T17" fmla="*/ 394 h 399"/>
                <a:gd name="T18" fmla="*/ 456 w 458"/>
                <a:gd name="T19" fmla="*/ 205 h 399"/>
                <a:gd name="T20" fmla="*/ 456 w 458"/>
                <a:gd name="T21" fmla="*/ 194 h 399"/>
                <a:gd name="T22" fmla="*/ 347 w 458"/>
                <a:gd name="T23" fmla="*/ 6 h 399"/>
                <a:gd name="T24" fmla="*/ 338 w 458"/>
                <a:gd name="T25" fmla="*/ 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8" h="399">
                  <a:moveTo>
                    <a:pt x="338" y="0"/>
                  </a:moveTo>
                  <a:cubicBezTo>
                    <a:pt x="120" y="0"/>
                    <a:pt x="120" y="0"/>
                    <a:pt x="120" y="0"/>
                  </a:cubicBezTo>
                  <a:cubicBezTo>
                    <a:pt x="116" y="0"/>
                    <a:pt x="112" y="2"/>
                    <a:pt x="111" y="6"/>
                  </a:cubicBezTo>
                  <a:cubicBezTo>
                    <a:pt x="2" y="194"/>
                    <a:pt x="2" y="194"/>
                    <a:pt x="2" y="194"/>
                  </a:cubicBezTo>
                  <a:cubicBezTo>
                    <a:pt x="0" y="198"/>
                    <a:pt x="0" y="202"/>
                    <a:pt x="2" y="205"/>
                  </a:cubicBezTo>
                  <a:cubicBezTo>
                    <a:pt x="111" y="394"/>
                    <a:pt x="111" y="394"/>
                    <a:pt x="111" y="394"/>
                  </a:cubicBezTo>
                  <a:cubicBezTo>
                    <a:pt x="112" y="397"/>
                    <a:pt x="116" y="399"/>
                    <a:pt x="120" y="399"/>
                  </a:cubicBezTo>
                  <a:cubicBezTo>
                    <a:pt x="338" y="399"/>
                    <a:pt x="338" y="399"/>
                    <a:pt x="338" y="399"/>
                  </a:cubicBezTo>
                  <a:cubicBezTo>
                    <a:pt x="341" y="399"/>
                    <a:pt x="345" y="397"/>
                    <a:pt x="347" y="394"/>
                  </a:cubicBezTo>
                  <a:cubicBezTo>
                    <a:pt x="456" y="205"/>
                    <a:pt x="456" y="205"/>
                    <a:pt x="456" y="205"/>
                  </a:cubicBezTo>
                  <a:cubicBezTo>
                    <a:pt x="458" y="202"/>
                    <a:pt x="458" y="198"/>
                    <a:pt x="456" y="194"/>
                  </a:cubicBezTo>
                  <a:cubicBezTo>
                    <a:pt x="347" y="6"/>
                    <a:pt x="347" y="6"/>
                    <a:pt x="347" y="6"/>
                  </a:cubicBezTo>
                  <a:cubicBezTo>
                    <a:pt x="345" y="2"/>
                    <a:pt x="341" y="0"/>
                    <a:pt x="338" y="0"/>
                  </a:cubicBezTo>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ru-RU" sz="1500">
                <a:cs typeface="Aharoni" panose="02010803020104030203" pitchFamily="2" charset="-79"/>
              </a:endParaRPr>
            </a:p>
          </p:txBody>
        </p:sp>
        <p:sp>
          <p:nvSpPr>
            <p:cNvPr id="16" name="Freeform 16"/>
            <p:cNvSpPr>
              <a:spLocks/>
            </p:cNvSpPr>
            <p:nvPr/>
          </p:nvSpPr>
          <p:spPr bwMode="auto">
            <a:xfrm>
              <a:off x="4133850" y="3513138"/>
              <a:ext cx="1139825" cy="993775"/>
            </a:xfrm>
            <a:custGeom>
              <a:avLst/>
              <a:gdLst>
                <a:gd name="T0" fmla="*/ 71 w 299"/>
                <a:gd name="T1" fmla="*/ 256 h 261"/>
                <a:gd name="T2" fmla="*/ 2 w 299"/>
                <a:gd name="T3" fmla="*/ 136 h 261"/>
                <a:gd name="T4" fmla="*/ 2 w 299"/>
                <a:gd name="T5" fmla="*/ 126 h 261"/>
                <a:gd name="T6" fmla="*/ 71 w 299"/>
                <a:gd name="T7" fmla="*/ 5 h 261"/>
                <a:gd name="T8" fmla="*/ 80 w 299"/>
                <a:gd name="T9" fmla="*/ 0 h 261"/>
                <a:gd name="T10" fmla="*/ 219 w 299"/>
                <a:gd name="T11" fmla="*/ 0 h 261"/>
                <a:gd name="T12" fmla="*/ 228 w 299"/>
                <a:gd name="T13" fmla="*/ 5 h 261"/>
                <a:gd name="T14" fmla="*/ 298 w 299"/>
                <a:gd name="T15" fmla="*/ 126 h 261"/>
                <a:gd name="T16" fmla="*/ 298 w 299"/>
                <a:gd name="T17" fmla="*/ 136 h 261"/>
                <a:gd name="T18" fmla="*/ 228 w 299"/>
                <a:gd name="T19" fmla="*/ 256 h 261"/>
                <a:gd name="T20" fmla="*/ 219 w 299"/>
                <a:gd name="T21" fmla="*/ 261 h 261"/>
                <a:gd name="T22" fmla="*/ 80 w 299"/>
                <a:gd name="T23" fmla="*/ 261 h 261"/>
                <a:gd name="T24" fmla="*/ 71 w 299"/>
                <a:gd name="T25" fmla="*/ 25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9" h="261">
                  <a:moveTo>
                    <a:pt x="71" y="256"/>
                  </a:moveTo>
                  <a:cubicBezTo>
                    <a:pt x="2" y="136"/>
                    <a:pt x="2" y="136"/>
                    <a:pt x="2" y="136"/>
                  </a:cubicBezTo>
                  <a:cubicBezTo>
                    <a:pt x="0" y="133"/>
                    <a:pt x="0" y="129"/>
                    <a:pt x="2" y="126"/>
                  </a:cubicBezTo>
                  <a:cubicBezTo>
                    <a:pt x="71" y="5"/>
                    <a:pt x="71" y="5"/>
                    <a:pt x="71" y="5"/>
                  </a:cubicBezTo>
                  <a:cubicBezTo>
                    <a:pt x="73" y="2"/>
                    <a:pt x="76" y="0"/>
                    <a:pt x="80" y="0"/>
                  </a:cubicBezTo>
                  <a:cubicBezTo>
                    <a:pt x="219" y="0"/>
                    <a:pt x="219" y="0"/>
                    <a:pt x="219" y="0"/>
                  </a:cubicBezTo>
                  <a:cubicBezTo>
                    <a:pt x="223" y="0"/>
                    <a:pt x="226" y="2"/>
                    <a:pt x="228" y="5"/>
                  </a:cubicBezTo>
                  <a:cubicBezTo>
                    <a:pt x="298" y="126"/>
                    <a:pt x="298" y="126"/>
                    <a:pt x="298" y="126"/>
                  </a:cubicBezTo>
                  <a:cubicBezTo>
                    <a:pt x="299" y="129"/>
                    <a:pt x="299" y="133"/>
                    <a:pt x="298" y="136"/>
                  </a:cubicBezTo>
                  <a:cubicBezTo>
                    <a:pt x="228" y="256"/>
                    <a:pt x="228" y="256"/>
                    <a:pt x="228" y="256"/>
                  </a:cubicBezTo>
                  <a:cubicBezTo>
                    <a:pt x="226" y="259"/>
                    <a:pt x="223" y="261"/>
                    <a:pt x="219" y="261"/>
                  </a:cubicBezTo>
                  <a:cubicBezTo>
                    <a:pt x="80" y="261"/>
                    <a:pt x="80" y="261"/>
                    <a:pt x="80" y="261"/>
                  </a:cubicBezTo>
                  <a:cubicBezTo>
                    <a:pt x="76" y="261"/>
                    <a:pt x="73" y="259"/>
                    <a:pt x="71" y="256"/>
                  </a:cubicBezTo>
                  <a:close/>
                </a:path>
              </a:pathLst>
            </a:custGeom>
            <a:solidFill>
              <a:schemeClr val="bg2"/>
            </a:solidFill>
            <a:ln>
              <a:noFill/>
            </a:ln>
            <a:effectLst>
              <a:outerShdw blurRad="177800" dist="63500" dir="2700000" algn="tl" rotWithShape="0">
                <a:prstClr val="black">
                  <a:alpha val="47000"/>
                </a:prstClr>
              </a:outerShdw>
            </a:effectLst>
          </p:spPr>
          <p:txBody>
            <a:bodyPr vert="horz" wrap="square" lIns="68580" tIns="34290" rIns="68580" bIns="34290" numCol="1" anchor="t" anchorCtr="0" compatLnSpc="1">
              <a:prstTxWarp prst="textNoShape">
                <a:avLst/>
              </a:prstTxWarp>
            </a:bodyPr>
            <a:lstStyle/>
            <a:p>
              <a:endParaRPr lang="ru-RU" sz="1500">
                <a:cs typeface="Aharoni" panose="02010803020104030203" pitchFamily="2" charset="-79"/>
              </a:endParaRPr>
            </a:p>
          </p:txBody>
        </p:sp>
      </p:grpSp>
      <p:grpSp>
        <p:nvGrpSpPr>
          <p:cNvPr id="3" name="Group 2"/>
          <p:cNvGrpSpPr/>
          <p:nvPr/>
        </p:nvGrpSpPr>
        <p:grpSpPr>
          <a:xfrm>
            <a:off x="1753603" y="1449324"/>
            <a:ext cx="1304925" cy="1137047"/>
            <a:chOff x="2447925" y="2457450"/>
            <a:chExt cx="1739900" cy="1516063"/>
          </a:xfrm>
        </p:grpSpPr>
        <p:sp>
          <p:nvSpPr>
            <p:cNvPr id="17" name="Freeform 17"/>
            <p:cNvSpPr>
              <a:spLocks/>
            </p:cNvSpPr>
            <p:nvPr/>
          </p:nvSpPr>
          <p:spPr bwMode="auto">
            <a:xfrm>
              <a:off x="2447925" y="2457450"/>
              <a:ext cx="1739900" cy="1516063"/>
            </a:xfrm>
            <a:custGeom>
              <a:avLst/>
              <a:gdLst>
                <a:gd name="T0" fmla="*/ 337 w 457"/>
                <a:gd name="T1" fmla="*/ 0 h 398"/>
                <a:gd name="T2" fmla="*/ 119 w 457"/>
                <a:gd name="T3" fmla="*/ 0 h 398"/>
                <a:gd name="T4" fmla="*/ 110 w 457"/>
                <a:gd name="T5" fmla="*/ 5 h 398"/>
                <a:gd name="T6" fmla="*/ 1 w 457"/>
                <a:gd name="T7" fmla="*/ 194 h 398"/>
                <a:gd name="T8" fmla="*/ 1 w 457"/>
                <a:gd name="T9" fmla="*/ 204 h 398"/>
                <a:gd name="T10" fmla="*/ 110 w 457"/>
                <a:gd name="T11" fmla="*/ 393 h 398"/>
                <a:gd name="T12" fmla="*/ 119 w 457"/>
                <a:gd name="T13" fmla="*/ 398 h 398"/>
                <a:gd name="T14" fmla="*/ 337 w 457"/>
                <a:gd name="T15" fmla="*/ 398 h 398"/>
                <a:gd name="T16" fmla="*/ 346 w 457"/>
                <a:gd name="T17" fmla="*/ 393 h 398"/>
                <a:gd name="T18" fmla="*/ 455 w 457"/>
                <a:gd name="T19" fmla="*/ 204 h 398"/>
                <a:gd name="T20" fmla="*/ 455 w 457"/>
                <a:gd name="T21" fmla="*/ 194 h 398"/>
                <a:gd name="T22" fmla="*/ 346 w 457"/>
                <a:gd name="T23" fmla="*/ 5 h 398"/>
                <a:gd name="T24" fmla="*/ 337 w 457"/>
                <a:gd name="T25"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7" h="398">
                  <a:moveTo>
                    <a:pt x="337" y="0"/>
                  </a:moveTo>
                  <a:cubicBezTo>
                    <a:pt x="119" y="0"/>
                    <a:pt x="119" y="0"/>
                    <a:pt x="119" y="0"/>
                  </a:cubicBezTo>
                  <a:cubicBezTo>
                    <a:pt x="116" y="0"/>
                    <a:pt x="112" y="2"/>
                    <a:pt x="110" y="5"/>
                  </a:cubicBezTo>
                  <a:cubicBezTo>
                    <a:pt x="1" y="194"/>
                    <a:pt x="1" y="194"/>
                    <a:pt x="1" y="194"/>
                  </a:cubicBezTo>
                  <a:cubicBezTo>
                    <a:pt x="0" y="197"/>
                    <a:pt x="0" y="201"/>
                    <a:pt x="1" y="204"/>
                  </a:cubicBezTo>
                  <a:cubicBezTo>
                    <a:pt x="110" y="393"/>
                    <a:pt x="110" y="393"/>
                    <a:pt x="110" y="393"/>
                  </a:cubicBezTo>
                  <a:cubicBezTo>
                    <a:pt x="112" y="396"/>
                    <a:pt x="116" y="398"/>
                    <a:pt x="119" y="398"/>
                  </a:cubicBezTo>
                  <a:cubicBezTo>
                    <a:pt x="337" y="398"/>
                    <a:pt x="337" y="398"/>
                    <a:pt x="337" y="398"/>
                  </a:cubicBezTo>
                  <a:cubicBezTo>
                    <a:pt x="341" y="398"/>
                    <a:pt x="345" y="396"/>
                    <a:pt x="346" y="393"/>
                  </a:cubicBezTo>
                  <a:cubicBezTo>
                    <a:pt x="455" y="204"/>
                    <a:pt x="455" y="204"/>
                    <a:pt x="455" y="204"/>
                  </a:cubicBezTo>
                  <a:cubicBezTo>
                    <a:pt x="457" y="201"/>
                    <a:pt x="457" y="197"/>
                    <a:pt x="455" y="194"/>
                  </a:cubicBezTo>
                  <a:cubicBezTo>
                    <a:pt x="346" y="5"/>
                    <a:pt x="346" y="5"/>
                    <a:pt x="346" y="5"/>
                  </a:cubicBezTo>
                  <a:cubicBezTo>
                    <a:pt x="345" y="2"/>
                    <a:pt x="341" y="0"/>
                    <a:pt x="337" y="0"/>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500">
                <a:cs typeface="Aharoni" panose="02010803020104030203" pitchFamily="2" charset="-79"/>
              </a:endParaRPr>
            </a:p>
          </p:txBody>
        </p:sp>
        <p:sp>
          <p:nvSpPr>
            <p:cNvPr id="18" name="Freeform 18"/>
            <p:cNvSpPr>
              <a:spLocks/>
            </p:cNvSpPr>
            <p:nvPr/>
          </p:nvSpPr>
          <p:spPr bwMode="auto">
            <a:xfrm>
              <a:off x="2747963" y="2716213"/>
              <a:ext cx="1139825" cy="998538"/>
            </a:xfrm>
            <a:custGeom>
              <a:avLst/>
              <a:gdLst>
                <a:gd name="T0" fmla="*/ 71 w 299"/>
                <a:gd name="T1" fmla="*/ 257 h 262"/>
                <a:gd name="T2" fmla="*/ 1 w 299"/>
                <a:gd name="T3" fmla="*/ 136 h 262"/>
                <a:gd name="T4" fmla="*/ 1 w 299"/>
                <a:gd name="T5" fmla="*/ 126 h 262"/>
                <a:gd name="T6" fmla="*/ 71 w 299"/>
                <a:gd name="T7" fmla="*/ 5 h 262"/>
                <a:gd name="T8" fmla="*/ 80 w 299"/>
                <a:gd name="T9" fmla="*/ 0 h 262"/>
                <a:gd name="T10" fmla="*/ 219 w 299"/>
                <a:gd name="T11" fmla="*/ 0 h 262"/>
                <a:gd name="T12" fmla="*/ 228 w 299"/>
                <a:gd name="T13" fmla="*/ 5 h 262"/>
                <a:gd name="T14" fmla="*/ 297 w 299"/>
                <a:gd name="T15" fmla="*/ 126 h 262"/>
                <a:gd name="T16" fmla="*/ 297 w 299"/>
                <a:gd name="T17" fmla="*/ 136 h 262"/>
                <a:gd name="T18" fmla="*/ 228 w 299"/>
                <a:gd name="T19" fmla="*/ 257 h 262"/>
                <a:gd name="T20" fmla="*/ 219 w 299"/>
                <a:gd name="T21" fmla="*/ 262 h 262"/>
                <a:gd name="T22" fmla="*/ 80 w 299"/>
                <a:gd name="T23" fmla="*/ 262 h 262"/>
                <a:gd name="T24" fmla="*/ 71 w 299"/>
                <a:gd name="T25" fmla="*/ 257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9" h="262">
                  <a:moveTo>
                    <a:pt x="71" y="257"/>
                  </a:moveTo>
                  <a:cubicBezTo>
                    <a:pt x="1" y="136"/>
                    <a:pt x="1" y="136"/>
                    <a:pt x="1" y="136"/>
                  </a:cubicBezTo>
                  <a:cubicBezTo>
                    <a:pt x="0" y="133"/>
                    <a:pt x="0" y="129"/>
                    <a:pt x="1" y="126"/>
                  </a:cubicBezTo>
                  <a:cubicBezTo>
                    <a:pt x="71" y="5"/>
                    <a:pt x="71" y="5"/>
                    <a:pt x="71" y="5"/>
                  </a:cubicBezTo>
                  <a:cubicBezTo>
                    <a:pt x="73" y="2"/>
                    <a:pt x="76" y="0"/>
                    <a:pt x="80" y="0"/>
                  </a:cubicBezTo>
                  <a:cubicBezTo>
                    <a:pt x="219" y="0"/>
                    <a:pt x="219" y="0"/>
                    <a:pt x="219" y="0"/>
                  </a:cubicBezTo>
                  <a:cubicBezTo>
                    <a:pt x="223" y="0"/>
                    <a:pt x="226" y="2"/>
                    <a:pt x="228" y="5"/>
                  </a:cubicBezTo>
                  <a:cubicBezTo>
                    <a:pt x="297" y="126"/>
                    <a:pt x="297" y="126"/>
                    <a:pt x="297" y="126"/>
                  </a:cubicBezTo>
                  <a:cubicBezTo>
                    <a:pt x="299" y="129"/>
                    <a:pt x="299" y="133"/>
                    <a:pt x="297" y="136"/>
                  </a:cubicBezTo>
                  <a:cubicBezTo>
                    <a:pt x="228" y="257"/>
                    <a:pt x="228" y="257"/>
                    <a:pt x="228" y="257"/>
                  </a:cubicBezTo>
                  <a:cubicBezTo>
                    <a:pt x="226" y="260"/>
                    <a:pt x="223" y="262"/>
                    <a:pt x="219" y="262"/>
                  </a:cubicBezTo>
                  <a:cubicBezTo>
                    <a:pt x="80" y="262"/>
                    <a:pt x="80" y="262"/>
                    <a:pt x="80" y="262"/>
                  </a:cubicBezTo>
                  <a:cubicBezTo>
                    <a:pt x="76" y="262"/>
                    <a:pt x="73" y="260"/>
                    <a:pt x="71" y="257"/>
                  </a:cubicBezTo>
                  <a:close/>
                </a:path>
              </a:pathLst>
            </a:custGeom>
            <a:solidFill>
              <a:schemeClr val="bg2"/>
            </a:solidFill>
            <a:ln>
              <a:noFill/>
            </a:ln>
            <a:effectLst>
              <a:outerShdw blurRad="177800" dist="63500" dir="2700000" algn="tl" rotWithShape="0">
                <a:prstClr val="black">
                  <a:alpha val="47000"/>
                </a:prstClr>
              </a:outerShdw>
            </a:effectLst>
          </p:spPr>
          <p:txBody>
            <a:bodyPr vert="horz" wrap="square" lIns="68580" tIns="34290" rIns="68580" bIns="34290" numCol="1" anchor="t" anchorCtr="0" compatLnSpc="1">
              <a:prstTxWarp prst="textNoShape">
                <a:avLst/>
              </a:prstTxWarp>
            </a:bodyPr>
            <a:lstStyle/>
            <a:p>
              <a:endParaRPr lang="ru-RU" sz="1500" dirty="0">
                <a:cs typeface="Aharoni" panose="02010803020104030203" pitchFamily="2" charset="-79"/>
              </a:endParaRPr>
            </a:p>
          </p:txBody>
        </p:sp>
      </p:grpSp>
      <p:grpSp>
        <p:nvGrpSpPr>
          <p:cNvPr id="2" name="Group 1"/>
          <p:cNvGrpSpPr/>
          <p:nvPr/>
        </p:nvGrpSpPr>
        <p:grpSpPr>
          <a:xfrm>
            <a:off x="710616" y="2043446"/>
            <a:ext cx="1308497" cy="1140619"/>
            <a:chOff x="1057275" y="3249613"/>
            <a:chExt cx="1744663" cy="1520825"/>
          </a:xfrm>
        </p:grpSpPr>
        <p:sp>
          <p:nvSpPr>
            <p:cNvPr id="19" name="Freeform 19"/>
            <p:cNvSpPr>
              <a:spLocks/>
            </p:cNvSpPr>
            <p:nvPr/>
          </p:nvSpPr>
          <p:spPr bwMode="auto">
            <a:xfrm>
              <a:off x="1057275" y="3249613"/>
              <a:ext cx="1744663" cy="1520825"/>
            </a:xfrm>
            <a:custGeom>
              <a:avLst/>
              <a:gdLst>
                <a:gd name="T0" fmla="*/ 338 w 458"/>
                <a:gd name="T1" fmla="*/ 0 h 399"/>
                <a:gd name="T2" fmla="*/ 120 w 458"/>
                <a:gd name="T3" fmla="*/ 0 h 399"/>
                <a:gd name="T4" fmla="*/ 111 w 458"/>
                <a:gd name="T5" fmla="*/ 6 h 399"/>
                <a:gd name="T6" fmla="*/ 2 w 458"/>
                <a:gd name="T7" fmla="*/ 194 h 399"/>
                <a:gd name="T8" fmla="*/ 2 w 458"/>
                <a:gd name="T9" fmla="*/ 205 h 399"/>
                <a:gd name="T10" fmla="*/ 111 w 458"/>
                <a:gd name="T11" fmla="*/ 394 h 399"/>
                <a:gd name="T12" fmla="*/ 120 w 458"/>
                <a:gd name="T13" fmla="*/ 399 h 399"/>
                <a:gd name="T14" fmla="*/ 338 w 458"/>
                <a:gd name="T15" fmla="*/ 399 h 399"/>
                <a:gd name="T16" fmla="*/ 347 w 458"/>
                <a:gd name="T17" fmla="*/ 394 h 399"/>
                <a:gd name="T18" fmla="*/ 456 w 458"/>
                <a:gd name="T19" fmla="*/ 205 h 399"/>
                <a:gd name="T20" fmla="*/ 456 w 458"/>
                <a:gd name="T21" fmla="*/ 194 h 399"/>
                <a:gd name="T22" fmla="*/ 347 w 458"/>
                <a:gd name="T23" fmla="*/ 6 h 399"/>
                <a:gd name="T24" fmla="*/ 338 w 458"/>
                <a:gd name="T25" fmla="*/ 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8" h="399">
                  <a:moveTo>
                    <a:pt x="338" y="0"/>
                  </a:moveTo>
                  <a:cubicBezTo>
                    <a:pt x="120" y="0"/>
                    <a:pt x="120" y="0"/>
                    <a:pt x="120" y="0"/>
                  </a:cubicBezTo>
                  <a:cubicBezTo>
                    <a:pt x="116" y="0"/>
                    <a:pt x="113" y="2"/>
                    <a:pt x="111" y="6"/>
                  </a:cubicBezTo>
                  <a:cubicBezTo>
                    <a:pt x="2" y="194"/>
                    <a:pt x="2" y="194"/>
                    <a:pt x="2" y="194"/>
                  </a:cubicBezTo>
                  <a:cubicBezTo>
                    <a:pt x="0" y="198"/>
                    <a:pt x="0" y="202"/>
                    <a:pt x="2" y="205"/>
                  </a:cubicBezTo>
                  <a:cubicBezTo>
                    <a:pt x="111" y="394"/>
                    <a:pt x="111" y="394"/>
                    <a:pt x="111" y="394"/>
                  </a:cubicBezTo>
                  <a:cubicBezTo>
                    <a:pt x="113" y="397"/>
                    <a:pt x="116" y="399"/>
                    <a:pt x="120" y="399"/>
                  </a:cubicBezTo>
                  <a:cubicBezTo>
                    <a:pt x="338" y="399"/>
                    <a:pt x="338" y="399"/>
                    <a:pt x="338" y="399"/>
                  </a:cubicBezTo>
                  <a:cubicBezTo>
                    <a:pt x="342" y="399"/>
                    <a:pt x="345" y="397"/>
                    <a:pt x="347" y="394"/>
                  </a:cubicBezTo>
                  <a:cubicBezTo>
                    <a:pt x="456" y="205"/>
                    <a:pt x="456" y="205"/>
                    <a:pt x="456" y="205"/>
                  </a:cubicBezTo>
                  <a:cubicBezTo>
                    <a:pt x="458" y="202"/>
                    <a:pt x="458" y="198"/>
                    <a:pt x="456" y="194"/>
                  </a:cubicBezTo>
                  <a:cubicBezTo>
                    <a:pt x="347" y="6"/>
                    <a:pt x="347" y="6"/>
                    <a:pt x="347" y="6"/>
                  </a:cubicBezTo>
                  <a:cubicBezTo>
                    <a:pt x="345" y="2"/>
                    <a:pt x="342" y="0"/>
                    <a:pt x="338" y="0"/>
                  </a:cubicBezTo>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500">
                <a:cs typeface="Aharoni" panose="02010803020104030203" pitchFamily="2" charset="-79"/>
              </a:endParaRPr>
            </a:p>
          </p:txBody>
        </p:sp>
        <p:sp>
          <p:nvSpPr>
            <p:cNvPr id="20" name="Freeform 20"/>
            <p:cNvSpPr>
              <a:spLocks/>
            </p:cNvSpPr>
            <p:nvPr/>
          </p:nvSpPr>
          <p:spPr bwMode="auto">
            <a:xfrm>
              <a:off x="1358900" y="3513138"/>
              <a:ext cx="1141413" cy="993775"/>
            </a:xfrm>
            <a:custGeom>
              <a:avLst/>
              <a:gdLst>
                <a:gd name="T0" fmla="*/ 72 w 300"/>
                <a:gd name="T1" fmla="*/ 256 h 261"/>
                <a:gd name="T2" fmla="*/ 2 w 300"/>
                <a:gd name="T3" fmla="*/ 136 h 261"/>
                <a:gd name="T4" fmla="*/ 2 w 300"/>
                <a:gd name="T5" fmla="*/ 126 h 261"/>
                <a:gd name="T6" fmla="*/ 72 w 300"/>
                <a:gd name="T7" fmla="*/ 5 h 261"/>
                <a:gd name="T8" fmla="*/ 81 w 300"/>
                <a:gd name="T9" fmla="*/ 0 h 261"/>
                <a:gd name="T10" fmla="*/ 220 w 300"/>
                <a:gd name="T11" fmla="*/ 0 h 261"/>
                <a:gd name="T12" fmla="*/ 229 w 300"/>
                <a:gd name="T13" fmla="*/ 5 h 261"/>
                <a:gd name="T14" fmla="*/ 298 w 300"/>
                <a:gd name="T15" fmla="*/ 126 h 261"/>
                <a:gd name="T16" fmla="*/ 298 w 300"/>
                <a:gd name="T17" fmla="*/ 136 h 261"/>
                <a:gd name="T18" fmla="*/ 229 w 300"/>
                <a:gd name="T19" fmla="*/ 256 h 261"/>
                <a:gd name="T20" fmla="*/ 220 w 300"/>
                <a:gd name="T21" fmla="*/ 261 h 261"/>
                <a:gd name="T22" fmla="*/ 81 w 300"/>
                <a:gd name="T23" fmla="*/ 261 h 261"/>
                <a:gd name="T24" fmla="*/ 72 w 300"/>
                <a:gd name="T25" fmla="*/ 25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0" h="261">
                  <a:moveTo>
                    <a:pt x="72" y="256"/>
                  </a:moveTo>
                  <a:cubicBezTo>
                    <a:pt x="2" y="136"/>
                    <a:pt x="2" y="136"/>
                    <a:pt x="2" y="136"/>
                  </a:cubicBezTo>
                  <a:cubicBezTo>
                    <a:pt x="0" y="133"/>
                    <a:pt x="0" y="129"/>
                    <a:pt x="2" y="126"/>
                  </a:cubicBezTo>
                  <a:cubicBezTo>
                    <a:pt x="72" y="5"/>
                    <a:pt x="72" y="5"/>
                    <a:pt x="72" y="5"/>
                  </a:cubicBezTo>
                  <a:cubicBezTo>
                    <a:pt x="74" y="2"/>
                    <a:pt x="77" y="0"/>
                    <a:pt x="81" y="0"/>
                  </a:cubicBezTo>
                  <a:cubicBezTo>
                    <a:pt x="220" y="0"/>
                    <a:pt x="220" y="0"/>
                    <a:pt x="220" y="0"/>
                  </a:cubicBezTo>
                  <a:cubicBezTo>
                    <a:pt x="223" y="0"/>
                    <a:pt x="227" y="2"/>
                    <a:pt x="229" y="5"/>
                  </a:cubicBezTo>
                  <a:cubicBezTo>
                    <a:pt x="298" y="126"/>
                    <a:pt x="298" y="126"/>
                    <a:pt x="298" y="126"/>
                  </a:cubicBezTo>
                  <a:cubicBezTo>
                    <a:pt x="300" y="129"/>
                    <a:pt x="300" y="133"/>
                    <a:pt x="298" y="136"/>
                  </a:cubicBezTo>
                  <a:cubicBezTo>
                    <a:pt x="229" y="256"/>
                    <a:pt x="229" y="256"/>
                    <a:pt x="229" y="256"/>
                  </a:cubicBezTo>
                  <a:cubicBezTo>
                    <a:pt x="227" y="259"/>
                    <a:pt x="223" y="261"/>
                    <a:pt x="220" y="261"/>
                  </a:cubicBezTo>
                  <a:cubicBezTo>
                    <a:pt x="81" y="261"/>
                    <a:pt x="81" y="261"/>
                    <a:pt x="81" y="261"/>
                  </a:cubicBezTo>
                  <a:cubicBezTo>
                    <a:pt x="77" y="261"/>
                    <a:pt x="74" y="259"/>
                    <a:pt x="72" y="256"/>
                  </a:cubicBezTo>
                  <a:close/>
                </a:path>
              </a:pathLst>
            </a:custGeom>
            <a:solidFill>
              <a:schemeClr val="bg2"/>
            </a:solidFill>
            <a:ln>
              <a:noFill/>
            </a:ln>
            <a:effectLst>
              <a:outerShdw blurRad="177800" dist="63500" dir="2700000" algn="tl" rotWithShape="0">
                <a:prstClr val="black">
                  <a:alpha val="47000"/>
                </a:prstClr>
              </a:outerShdw>
            </a:effectLst>
          </p:spPr>
          <p:txBody>
            <a:bodyPr vert="horz" wrap="square" lIns="68580" tIns="34290" rIns="68580" bIns="34290" numCol="1" anchor="t" anchorCtr="0" compatLnSpc="1">
              <a:prstTxWarp prst="textNoShape">
                <a:avLst/>
              </a:prstTxWarp>
            </a:bodyPr>
            <a:lstStyle/>
            <a:p>
              <a:endParaRPr lang="ru-RU" sz="1500">
                <a:cs typeface="Aharoni" panose="02010803020104030203" pitchFamily="2" charset="-79"/>
              </a:endParaRPr>
            </a:p>
          </p:txBody>
        </p:sp>
      </p:grpSp>
      <p:sp>
        <p:nvSpPr>
          <p:cNvPr id="28" name="Rectangle 28"/>
          <p:cNvSpPr>
            <a:spLocks noChangeArrowheads="1"/>
          </p:cNvSpPr>
          <p:nvPr/>
        </p:nvSpPr>
        <p:spPr bwMode="auto">
          <a:xfrm>
            <a:off x="60456" y="3586064"/>
            <a:ext cx="260167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RU" sz="1500" b="1" dirty="0">
                <a:latin typeface="Aharoni" panose="02010803020104030203" pitchFamily="2" charset="-79"/>
                <a:cs typeface="Aharoni" panose="02010803020104030203" pitchFamily="2" charset="-79"/>
              </a:rPr>
              <a:t>Formalização das demandas</a:t>
            </a:r>
            <a:endParaRPr lang="ru-RU" altLang="ru-RU" sz="1500" dirty="0">
              <a:cs typeface="Aharoni" panose="02010803020104030203" pitchFamily="2" charset="-79"/>
            </a:endParaRPr>
          </a:p>
        </p:txBody>
      </p:sp>
      <p:sp>
        <p:nvSpPr>
          <p:cNvPr id="29" name="Rectangle 29"/>
          <p:cNvSpPr>
            <a:spLocks noChangeArrowheads="1"/>
          </p:cNvSpPr>
          <p:nvPr/>
        </p:nvSpPr>
        <p:spPr bwMode="auto">
          <a:xfrm>
            <a:off x="1435501" y="971326"/>
            <a:ext cx="180177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RU" sz="1500" b="1" dirty="0">
                <a:latin typeface="Aharoni" panose="02010803020104030203" pitchFamily="2" charset="-79"/>
                <a:cs typeface="Aharoni" panose="02010803020104030203" pitchFamily="2" charset="-79"/>
              </a:rPr>
              <a:t>Compras Unificadas</a:t>
            </a:r>
            <a:endParaRPr lang="ru-RU" altLang="ru-RU" sz="1500" dirty="0">
              <a:cs typeface="Aharoni" panose="02010803020104030203" pitchFamily="2" charset="-79"/>
            </a:endParaRPr>
          </a:p>
        </p:txBody>
      </p:sp>
      <p:sp>
        <p:nvSpPr>
          <p:cNvPr id="30" name="Rectangle 30"/>
          <p:cNvSpPr>
            <a:spLocks noChangeArrowheads="1"/>
          </p:cNvSpPr>
          <p:nvPr/>
        </p:nvSpPr>
        <p:spPr bwMode="auto">
          <a:xfrm>
            <a:off x="3542514" y="717323"/>
            <a:ext cx="18883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RU" sz="1500" b="1" dirty="0">
                <a:latin typeface="Aharoni" panose="02010803020104030203" pitchFamily="2" charset="-79"/>
                <a:cs typeface="Aharoni" panose="02010803020104030203" pitchFamily="2" charset="-79"/>
              </a:rPr>
              <a:t>Cotação de preços </a:t>
            </a:r>
          </a:p>
          <a:p>
            <a:pPr algn="ctr" defTabSz="685800">
              <a:buClrTx/>
            </a:pPr>
            <a:r>
              <a:rPr lang="pt-BR" altLang="ru-RU" sz="1500" b="1" dirty="0">
                <a:latin typeface="Aharoni" panose="02010803020104030203" pitchFamily="2" charset="-79"/>
                <a:cs typeface="Aharoni" panose="02010803020104030203" pitchFamily="2" charset="-79"/>
              </a:rPr>
              <a:t>Com múltiplas fontes</a:t>
            </a:r>
            <a:endParaRPr lang="ru-RU" altLang="ru-RU" sz="1500" dirty="0">
              <a:cs typeface="Aharoni" panose="02010803020104030203" pitchFamily="2" charset="-79"/>
            </a:endParaRPr>
          </a:p>
        </p:txBody>
      </p:sp>
      <p:sp>
        <p:nvSpPr>
          <p:cNvPr id="31" name="Rectangle 31"/>
          <p:cNvSpPr>
            <a:spLocks noChangeArrowheads="1"/>
          </p:cNvSpPr>
          <p:nvPr/>
        </p:nvSpPr>
        <p:spPr bwMode="auto">
          <a:xfrm>
            <a:off x="5625579" y="864607"/>
            <a:ext cx="19155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RU" sz="1500" b="1" dirty="0">
                <a:latin typeface="Aharoni" panose="02010803020104030203" pitchFamily="2" charset="-79"/>
                <a:cs typeface="Aharoni" panose="02010803020104030203" pitchFamily="2" charset="-79"/>
              </a:rPr>
              <a:t>Licitações Presenciais</a:t>
            </a:r>
          </a:p>
          <a:p>
            <a:pPr algn="ctr" defTabSz="685800">
              <a:buClrTx/>
            </a:pPr>
            <a:r>
              <a:rPr lang="pt-BR" altLang="ru-RU" sz="1500" b="1" dirty="0">
                <a:latin typeface="Aharoni" panose="02010803020104030203" pitchFamily="2" charset="-79"/>
                <a:cs typeface="Aharoni" panose="02010803020104030203" pitchFamily="2" charset="-79"/>
              </a:rPr>
              <a:t> ao vivo e gravadas</a:t>
            </a:r>
            <a:endParaRPr lang="ru-RU" altLang="ru-RU" sz="1500" dirty="0">
              <a:cs typeface="Aharoni" panose="02010803020104030203" pitchFamily="2" charset="-79"/>
            </a:endParaRPr>
          </a:p>
        </p:txBody>
      </p:sp>
      <p:sp>
        <p:nvSpPr>
          <p:cNvPr id="32" name="Rectangle 32"/>
          <p:cNvSpPr>
            <a:spLocks noChangeArrowheads="1"/>
          </p:cNvSpPr>
          <p:nvPr/>
        </p:nvSpPr>
        <p:spPr bwMode="auto">
          <a:xfrm>
            <a:off x="2514764" y="3311707"/>
            <a:ext cx="188032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RU" sz="1500" b="1" dirty="0">
                <a:latin typeface="Aharoni" panose="02010803020104030203" pitchFamily="2" charset="-79"/>
                <a:cs typeface="Aharoni" panose="02010803020104030203" pitchFamily="2" charset="-79"/>
              </a:rPr>
              <a:t>Licitações Eletrônicas</a:t>
            </a:r>
            <a:endParaRPr lang="ru-RU" altLang="ru-RU" sz="1500" dirty="0">
              <a:cs typeface="Aharoni" panose="02010803020104030203" pitchFamily="2" charset="-79"/>
            </a:endParaRPr>
          </a:p>
        </p:txBody>
      </p:sp>
      <p:sp>
        <p:nvSpPr>
          <p:cNvPr id="33" name="Rectangle 33"/>
          <p:cNvSpPr>
            <a:spLocks noChangeArrowheads="1"/>
          </p:cNvSpPr>
          <p:nvPr/>
        </p:nvSpPr>
        <p:spPr bwMode="auto">
          <a:xfrm>
            <a:off x="4431613" y="3609146"/>
            <a:ext cx="21400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RU" sz="1500" b="1" dirty="0">
                <a:latin typeface="Aharoni" panose="02010803020104030203" pitchFamily="2" charset="-79"/>
                <a:cs typeface="Aharoni" panose="02010803020104030203" pitchFamily="2" charset="-79"/>
              </a:rPr>
              <a:t>Segregação de Funções</a:t>
            </a:r>
            <a:endParaRPr lang="ru-RU" altLang="ru-RU" sz="1500" dirty="0">
              <a:cs typeface="Aharoni" panose="02010803020104030203" pitchFamily="2" charset="-79"/>
            </a:endParaRPr>
          </a:p>
        </p:txBody>
      </p:sp>
      <p:sp>
        <p:nvSpPr>
          <p:cNvPr id="34" name="Rectangle 34"/>
          <p:cNvSpPr>
            <a:spLocks noChangeArrowheads="1"/>
          </p:cNvSpPr>
          <p:nvPr/>
        </p:nvSpPr>
        <p:spPr bwMode="auto">
          <a:xfrm>
            <a:off x="6222808" y="3381708"/>
            <a:ext cx="28389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RU" sz="1500" b="1" dirty="0">
                <a:latin typeface="Aharoni" panose="02010803020104030203" pitchFamily="2" charset="-79"/>
                <a:cs typeface="Aharoni" panose="02010803020104030203" pitchFamily="2" charset="-79"/>
              </a:rPr>
              <a:t>Planejamento das contratações</a:t>
            </a:r>
            <a:endParaRPr lang="ru-RU" altLang="ru-RU" sz="1500" dirty="0">
              <a:cs typeface="Aharoni" panose="02010803020104030203" pitchFamily="2" charset="-79"/>
            </a:endParaRPr>
          </a:p>
        </p:txBody>
      </p:sp>
      <p:sp>
        <p:nvSpPr>
          <p:cNvPr id="41" name="Freeform 41"/>
          <p:cNvSpPr>
            <a:spLocks noEditPoints="1"/>
          </p:cNvSpPr>
          <p:nvPr/>
        </p:nvSpPr>
        <p:spPr bwMode="auto">
          <a:xfrm>
            <a:off x="4327735" y="1864853"/>
            <a:ext cx="326231" cy="288131"/>
          </a:xfrm>
          <a:custGeom>
            <a:avLst/>
            <a:gdLst>
              <a:gd name="T0" fmla="*/ 19 w 114"/>
              <a:gd name="T1" fmla="*/ 54 h 100"/>
              <a:gd name="T2" fmla="*/ 12 w 114"/>
              <a:gd name="T3" fmla="*/ 44 h 100"/>
              <a:gd name="T4" fmla="*/ 13 w 114"/>
              <a:gd name="T5" fmla="*/ 38 h 100"/>
              <a:gd name="T6" fmla="*/ 15 w 114"/>
              <a:gd name="T7" fmla="*/ 37 h 100"/>
              <a:gd name="T8" fmla="*/ 21 w 114"/>
              <a:gd name="T9" fmla="*/ 38 h 100"/>
              <a:gd name="T10" fmla="*/ 37 w 114"/>
              <a:gd name="T11" fmla="*/ 64 h 100"/>
              <a:gd name="T12" fmla="*/ 37 w 114"/>
              <a:gd name="T13" fmla="*/ 84 h 100"/>
              <a:gd name="T14" fmla="*/ 19 w 114"/>
              <a:gd name="T15" fmla="*/ 84 h 100"/>
              <a:gd name="T16" fmla="*/ 19 w 114"/>
              <a:gd name="T17" fmla="*/ 77 h 100"/>
              <a:gd name="T18" fmla="*/ 0 w 114"/>
              <a:gd name="T19" fmla="*/ 56 h 100"/>
              <a:gd name="T20" fmla="*/ 0 w 114"/>
              <a:gd name="T21" fmla="*/ 17 h 100"/>
              <a:gd name="T22" fmla="*/ 5 w 114"/>
              <a:gd name="T23" fmla="*/ 13 h 100"/>
              <a:gd name="T24" fmla="*/ 5 w 114"/>
              <a:gd name="T25" fmla="*/ 13 h 100"/>
              <a:gd name="T26" fmla="*/ 9 w 114"/>
              <a:gd name="T27" fmla="*/ 17 h 100"/>
              <a:gd name="T28" fmla="*/ 9 w 114"/>
              <a:gd name="T29" fmla="*/ 33 h 100"/>
              <a:gd name="T30" fmla="*/ 42 w 114"/>
              <a:gd name="T31" fmla="*/ 100 h 100"/>
              <a:gd name="T32" fmla="*/ 42 w 114"/>
              <a:gd name="T33" fmla="*/ 84 h 100"/>
              <a:gd name="T34" fmla="*/ 13 w 114"/>
              <a:gd name="T35" fmla="*/ 84 h 100"/>
              <a:gd name="T36" fmla="*/ 13 w 114"/>
              <a:gd name="T37" fmla="*/ 100 h 100"/>
              <a:gd name="T38" fmla="*/ 95 w 114"/>
              <a:gd name="T39" fmla="*/ 54 h 100"/>
              <a:gd name="T40" fmla="*/ 102 w 114"/>
              <a:gd name="T41" fmla="*/ 44 h 100"/>
              <a:gd name="T42" fmla="*/ 100 w 114"/>
              <a:gd name="T43" fmla="*/ 38 h 100"/>
              <a:gd name="T44" fmla="*/ 99 w 114"/>
              <a:gd name="T45" fmla="*/ 37 h 100"/>
              <a:gd name="T46" fmla="*/ 93 w 114"/>
              <a:gd name="T47" fmla="*/ 38 h 100"/>
              <a:gd name="T48" fmla="*/ 77 w 114"/>
              <a:gd name="T49" fmla="*/ 64 h 100"/>
              <a:gd name="T50" fmla="*/ 77 w 114"/>
              <a:gd name="T51" fmla="*/ 84 h 100"/>
              <a:gd name="T52" fmla="*/ 95 w 114"/>
              <a:gd name="T53" fmla="*/ 84 h 100"/>
              <a:gd name="T54" fmla="*/ 95 w 114"/>
              <a:gd name="T55" fmla="*/ 77 h 100"/>
              <a:gd name="T56" fmla="*/ 114 w 114"/>
              <a:gd name="T57" fmla="*/ 56 h 100"/>
              <a:gd name="T58" fmla="*/ 114 w 114"/>
              <a:gd name="T59" fmla="*/ 17 h 100"/>
              <a:gd name="T60" fmla="*/ 109 w 114"/>
              <a:gd name="T61" fmla="*/ 13 h 100"/>
              <a:gd name="T62" fmla="*/ 109 w 114"/>
              <a:gd name="T63" fmla="*/ 13 h 100"/>
              <a:gd name="T64" fmla="*/ 104 w 114"/>
              <a:gd name="T65" fmla="*/ 17 h 100"/>
              <a:gd name="T66" fmla="*/ 104 w 114"/>
              <a:gd name="T67" fmla="*/ 33 h 100"/>
              <a:gd name="T68" fmla="*/ 100 w 114"/>
              <a:gd name="T69" fmla="*/ 100 h 100"/>
              <a:gd name="T70" fmla="*/ 100 w 114"/>
              <a:gd name="T71" fmla="*/ 84 h 100"/>
              <a:gd name="T72" fmla="*/ 71 w 114"/>
              <a:gd name="T73" fmla="*/ 84 h 100"/>
              <a:gd name="T74" fmla="*/ 71 w 114"/>
              <a:gd name="T75" fmla="*/ 100 h 100"/>
              <a:gd name="T76" fmla="*/ 57 w 114"/>
              <a:gd name="T77" fmla="*/ 0 h 100"/>
              <a:gd name="T78" fmla="*/ 31 w 114"/>
              <a:gd name="T79" fmla="*/ 26 h 100"/>
              <a:gd name="T80" fmla="*/ 57 w 114"/>
              <a:gd name="T81" fmla="*/ 52 h 100"/>
              <a:gd name="T82" fmla="*/ 83 w 114"/>
              <a:gd name="T83" fmla="*/ 26 h 100"/>
              <a:gd name="T84" fmla="*/ 57 w 114"/>
              <a:gd name="T85" fmla="*/ 0 h 100"/>
              <a:gd name="T86" fmla="*/ 50 w 114"/>
              <a:gd name="T87" fmla="*/ 35 h 100"/>
              <a:gd name="T88" fmla="*/ 57 w 114"/>
              <a:gd name="T89" fmla="*/ 39 h 100"/>
              <a:gd name="T90" fmla="*/ 64 w 114"/>
              <a:gd name="T91" fmla="*/ 33 h 100"/>
              <a:gd name="T92" fmla="*/ 57 w 114"/>
              <a:gd name="T93" fmla="*/ 26 h 100"/>
              <a:gd name="T94" fmla="*/ 50 w 114"/>
              <a:gd name="T95" fmla="*/ 20 h 100"/>
              <a:gd name="T96" fmla="*/ 57 w 114"/>
              <a:gd name="T97" fmla="*/ 13 h 100"/>
              <a:gd name="T98" fmla="*/ 64 w 114"/>
              <a:gd name="T99" fmla="*/ 18 h 100"/>
              <a:gd name="T100" fmla="*/ 57 w 114"/>
              <a:gd name="T101" fmla="*/ 13 h 100"/>
              <a:gd name="T102" fmla="*/ 57 w 114"/>
              <a:gd name="T103" fmla="*/ 10 h 100"/>
              <a:gd name="T104" fmla="*/ 57 w 114"/>
              <a:gd name="T105" fmla="*/ 43 h 100"/>
              <a:gd name="T106" fmla="*/ 57 w 114"/>
              <a:gd name="T107" fmla="*/ 3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100">
                <a:moveTo>
                  <a:pt x="19" y="54"/>
                </a:moveTo>
                <a:cubicBezTo>
                  <a:pt x="12" y="44"/>
                  <a:pt x="12" y="44"/>
                  <a:pt x="12" y="44"/>
                </a:cubicBezTo>
                <a:cubicBezTo>
                  <a:pt x="11" y="42"/>
                  <a:pt x="11" y="39"/>
                  <a:pt x="13" y="38"/>
                </a:cubicBezTo>
                <a:cubicBezTo>
                  <a:pt x="15" y="37"/>
                  <a:pt x="15" y="37"/>
                  <a:pt x="15" y="37"/>
                </a:cubicBezTo>
                <a:cubicBezTo>
                  <a:pt x="17" y="35"/>
                  <a:pt x="20" y="36"/>
                  <a:pt x="21" y="38"/>
                </a:cubicBezTo>
                <a:cubicBezTo>
                  <a:pt x="37" y="64"/>
                  <a:pt x="37" y="64"/>
                  <a:pt x="37" y="64"/>
                </a:cubicBezTo>
                <a:cubicBezTo>
                  <a:pt x="37" y="84"/>
                  <a:pt x="37" y="84"/>
                  <a:pt x="37" y="84"/>
                </a:cubicBezTo>
                <a:cubicBezTo>
                  <a:pt x="19" y="84"/>
                  <a:pt x="19" y="84"/>
                  <a:pt x="19" y="84"/>
                </a:cubicBezTo>
                <a:cubicBezTo>
                  <a:pt x="19" y="77"/>
                  <a:pt x="19" y="77"/>
                  <a:pt x="19" y="77"/>
                </a:cubicBezTo>
                <a:cubicBezTo>
                  <a:pt x="0" y="56"/>
                  <a:pt x="0" y="56"/>
                  <a:pt x="0" y="56"/>
                </a:cubicBezTo>
                <a:cubicBezTo>
                  <a:pt x="0" y="17"/>
                  <a:pt x="0" y="17"/>
                  <a:pt x="0" y="17"/>
                </a:cubicBezTo>
                <a:cubicBezTo>
                  <a:pt x="0" y="15"/>
                  <a:pt x="2" y="13"/>
                  <a:pt x="5" y="13"/>
                </a:cubicBezTo>
                <a:cubicBezTo>
                  <a:pt x="5" y="13"/>
                  <a:pt x="5" y="13"/>
                  <a:pt x="5" y="13"/>
                </a:cubicBezTo>
                <a:cubicBezTo>
                  <a:pt x="7" y="13"/>
                  <a:pt x="9" y="15"/>
                  <a:pt x="9" y="17"/>
                </a:cubicBezTo>
                <a:cubicBezTo>
                  <a:pt x="9" y="33"/>
                  <a:pt x="9" y="33"/>
                  <a:pt x="9" y="33"/>
                </a:cubicBezTo>
                <a:moveTo>
                  <a:pt x="42" y="100"/>
                </a:moveTo>
                <a:cubicBezTo>
                  <a:pt x="42" y="84"/>
                  <a:pt x="42" y="84"/>
                  <a:pt x="42" y="84"/>
                </a:cubicBezTo>
                <a:cubicBezTo>
                  <a:pt x="13" y="84"/>
                  <a:pt x="13" y="84"/>
                  <a:pt x="13" y="84"/>
                </a:cubicBezTo>
                <a:cubicBezTo>
                  <a:pt x="13" y="100"/>
                  <a:pt x="13" y="100"/>
                  <a:pt x="13" y="100"/>
                </a:cubicBezTo>
                <a:moveTo>
                  <a:pt x="95" y="54"/>
                </a:moveTo>
                <a:cubicBezTo>
                  <a:pt x="102" y="44"/>
                  <a:pt x="102" y="44"/>
                  <a:pt x="102" y="44"/>
                </a:cubicBezTo>
                <a:cubicBezTo>
                  <a:pt x="103" y="42"/>
                  <a:pt x="102" y="39"/>
                  <a:pt x="100" y="38"/>
                </a:cubicBezTo>
                <a:cubicBezTo>
                  <a:pt x="99" y="37"/>
                  <a:pt x="99" y="37"/>
                  <a:pt x="99" y="37"/>
                </a:cubicBezTo>
                <a:cubicBezTo>
                  <a:pt x="97" y="35"/>
                  <a:pt x="94" y="36"/>
                  <a:pt x="93" y="38"/>
                </a:cubicBezTo>
                <a:cubicBezTo>
                  <a:pt x="77" y="64"/>
                  <a:pt x="77" y="64"/>
                  <a:pt x="77" y="64"/>
                </a:cubicBezTo>
                <a:cubicBezTo>
                  <a:pt x="77" y="84"/>
                  <a:pt x="77" y="84"/>
                  <a:pt x="77" y="84"/>
                </a:cubicBezTo>
                <a:cubicBezTo>
                  <a:pt x="95" y="84"/>
                  <a:pt x="95" y="84"/>
                  <a:pt x="95" y="84"/>
                </a:cubicBezTo>
                <a:cubicBezTo>
                  <a:pt x="95" y="77"/>
                  <a:pt x="95" y="77"/>
                  <a:pt x="95" y="77"/>
                </a:cubicBezTo>
                <a:cubicBezTo>
                  <a:pt x="114" y="56"/>
                  <a:pt x="114" y="56"/>
                  <a:pt x="114" y="56"/>
                </a:cubicBezTo>
                <a:cubicBezTo>
                  <a:pt x="114" y="17"/>
                  <a:pt x="114" y="17"/>
                  <a:pt x="114" y="17"/>
                </a:cubicBezTo>
                <a:cubicBezTo>
                  <a:pt x="114" y="15"/>
                  <a:pt x="112" y="13"/>
                  <a:pt x="109" y="13"/>
                </a:cubicBezTo>
                <a:cubicBezTo>
                  <a:pt x="109" y="13"/>
                  <a:pt x="109" y="13"/>
                  <a:pt x="109" y="13"/>
                </a:cubicBezTo>
                <a:cubicBezTo>
                  <a:pt x="107" y="13"/>
                  <a:pt x="104" y="15"/>
                  <a:pt x="104" y="17"/>
                </a:cubicBezTo>
                <a:cubicBezTo>
                  <a:pt x="104" y="33"/>
                  <a:pt x="104" y="33"/>
                  <a:pt x="104" y="33"/>
                </a:cubicBezTo>
                <a:moveTo>
                  <a:pt x="100" y="100"/>
                </a:moveTo>
                <a:cubicBezTo>
                  <a:pt x="100" y="84"/>
                  <a:pt x="100" y="84"/>
                  <a:pt x="100" y="84"/>
                </a:cubicBezTo>
                <a:cubicBezTo>
                  <a:pt x="71" y="84"/>
                  <a:pt x="71" y="84"/>
                  <a:pt x="71" y="84"/>
                </a:cubicBezTo>
                <a:cubicBezTo>
                  <a:pt x="71" y="100"/>
                  <a:pt x="71" y="100"/>
                  <a:pt x="71" y="100"/>
                </a:cubicBezTo>
                <a:moveTo>
                  <a:pt x="57" y="0"/>
                </a:moveTo>
                <a:cubicBezTo>
                  <a:pt x="43" y="0"/>
                  <a:pt x="31" y="12"/>
                  <a:pt x="31" y="26"/>
                </a:cubicBezTo>
                <a:cubicBezTo>
                  <a:pt x="31" y="40"/>
                  <a:pt x="43" y="52"/>
                  <a:pt x="57" y="52"/>
                </a:cubicBezTo>
                <a:cubicBezTo>
                  <a:pt x="71" y="52"/>
                  <a:pt x="83" y="40"/>
                  <a:pt x="83" y="26"/>
                </a:cubicBezTo>
                <a:cubicBezTo>
                  <a:pt x="83" y="12"/>
                  <a:pt x="71" y="0"/>
                  <a:pt x="57" y="0"/>
                </a:cubicBezTo>
                <a:close/>
                <a:moveTo>
                  <a:pt x="50" y="35"/>
                </a:moveTo>
                <a:cubicBezTo>
                  <a:pt x="51" y="37"/>
                  <a:pt x="54" y="39"/>
                  <a:pt x="57" y="39"/>
                </a:cubicBezTo>
                <a:cubicBezTo>
                  <a:pt x="61" y="39"/>
                  <a:pt x="64" y="36"/>
                  <a:pt x="64" y="33"/>
                </a:cubicBezTo>
                <a:cubicBezTo>
                  <a:pt x="64" y="29"/>
                  <a:pt x="61" y="26"/>
                  <a:pt x="57" y="26"/>
                </a:cubicBezTo>
                <a:cubicBezTo>
                  <a:pt x="53" y="26"/>
                  <a:pt x="50" y="23"/>
                  <a:pt x="50" y="20"/>
                </a:cubicBezTo>
                <a:cubicBezTo>
                  <a:pt x="50" y="16"/>
                  <a:pt x="53" y="13"/>
                  <a:pt x="57" y="13"/>
                </a:cubicBezTo>
                <a:cubicBezTo>
                  <a:pt x="60" y="13"/>
                  <a:pt x="63" y="15"/>
                  <a:pt x="64" y="18"/>
                </a:cubicBezTo>
                <a:moveTo>
                  <a:pt x="57" y="13"/>
                </a:moveTo>
                <a:cubicBezTo>
                  <a:pt x="57" y="10"/>
                  <a:pt x="57" y="10"/>
                  <a:pt x="57" y="10"/>
                </a:cubicBezTo>
                <a:moveTo>
                  <a:pt x="57" y="43"/>
                </a:moveTo>
                <a:cubicBezTo>
                  <a:pt x="57" y="39"/>
                  <a:pt x="57" y="39"/>
                  <a:pt x="57" y="39"/>
                </a:cubicBezTo>
              </a:path>
            </a:pathLst>
          </a:custGeom>
          <a:noFill/>
          <a:ln w="14288"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500" dirty="0">
              <a:cs typeface="Aharoni" panose="02010803020104030203" pitchFamily="2" charset="-79"/>
            </a:endParaRPr>
          </a:p>
        </p:txBody>
      </p:sp>
      <p:grpSp>
        <p:nvGrpSpPr>
          <p:cNvPr id="23" name="Группа 466">
            <a:extLst>
              <a:ext uri="{FF2B5EF4-FFF2-40B4-BE49-F238E27FC236}">
                <a16:creationId xmlns:a16="http://schemas.microsoft.com/office/drawing/2014/main" id="{12D207AC-0A81-40C0-9756-E4F1C38831C6}"/>
              </a:ext>
            </a:extLst>
          </p:cNvPr>
          <p:cNvGrpSpPr>
            <a:grpSpLocks/>
          </p:cNvGrpSpPr>
          <p:nvPr/>
        </p:nvGrpSpPr>
        <p:grpSpPr bwMode="auto">
          <a:xfrm>
            <a:off x="7371345" y="2370936"/>
            <a:ext cx="541843" cy="430869"/>
            <a:chOff x="6884989" y="4044951"/>
            <a:chExt cx="1081088" cy="830263"/>
          </a:xfrm>
        </p:grpSpPr>
        <p:sp>
          <p:nvSpPr>
            <p:cNvPr id="24" name="Freeform 341">
              <a:extLst>
                <a:ext uri="{FF2B5EF4-FFF2-40B4-BE49-F238E27FC236}">
                  <a16:creationId xmlns:a16="http://schemas.microsoft.com/office/drawing/2014/main" id="{03394A71-EDA9-CE35-9ABD-C4C572ADC754}"/>
                </a:ext>
              </a:extLst>
            </p:cNvPr>
            <p:cNvSpPr>
              <a:spLocks/>
            </p:cNvSpPr>
            <p:nvPr/>
          </p:nvSpPr>
          <p:spPr bwMode="auto">
            <a:xfrm>
              <a:off x="6884989" y="4138613"/>
              <a:ext cx="571500" cy="676275"/>
            </a:xfrm>
            <a:custGeom>
              <a:avLst/>
              <a:gdLst>
                <a:gd name="T0" fmla="*/ 2147483646 w 360"/>
                <a:gd name="T1" fmla="*/ 2147483646 h 426"/>
                <a:gd name="T2" fmla="*/ 0 w 360"/>
                <a:gd name="T3" fmla="*/ 2147483646 h 426"/>
                <a:gd name="T4" fmla="*/ 0 w 360"/>
                <a:gd name="T5" fmla="*/ 0 h 426"/>
                <a:gd name="T6" fmla="*/ 2147483646 w 360"/>
                <a:gd name="T7" fmla="*/ 0 h 4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0" h="426">
                  <a:moveTo>
                    <a:pt x="360" y="426"/>
                  </a:moveTo>
                  <a:lnTo>
                    <a:pt x="0" y="426"/>
                  </a:lnTo>
                  <a:lnTo>
                    <a:pt x="0" y="0"/>
                  </a:lnTo>
                  <a:lnTo>
                    <a:pt x="52" y="0"/>
                  </a:ln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sp>
          <p:nvSpPr>
            <p:cNvPr id="25" name="Freeform 342">
              <a:extLst>
                <a:ext uri="{FF2B5EF4-FFF2-40B4-BE49-F238E27FC236}">
                  <a16:creationId xmlns:a16="http://schemas.microsoft.com/office/drawing/2014/main" id="{AF6B0A80-67F6-53D9-9BEC-845E045D987B}"/>
                </a:ext>
              </a:extLst>
            </p:cNvPr>
            <p:cNvSpPr>
              <a:spLocks/>
            </p:cNvSpPr>
            <p:nvPr/>
          </p:nvSpPr>
          <p:spPr bwMode="auto">
            <a:xfrm>
              <a:off x="7542214" y="4138613"/>
              <a:ext cx="85725" cy="150813"/>
            </a:xfrm>
            <a:custGeom>
              <a:avLst/>
              <a:gdLst>
                <a:gd name="T0" fmla="*/ 0 w 54"/>
                <a:gd name="T1" fmla="*/ 0 h 95"/>
                <a:gd name="T2" fmla="*/ 2147483646 w 54"/>
                <a:gd name="T3" fmla="*/ 0 h 95"/>
                <a:gd name="T4" fmla="*/ 2147483646 w 54"/>
                <a:gd name="T5" fmla="*/ 2147483646 h 95"/>
                <a:gd name="T6" fmla="*/ 0 60000 65536"/>
                <a:gd name="T7" fmla="*/ 0 60000 65536"/>
                <a:gd name="T8" fmla="*/ 0 60000 65536"/>
              </a:gdLst>
              <a:ahLst/>
              <a:cxnLst>
                <a:cxn ang="T6">
                  <a:pos x="T0" y="T1"/>
                </a:cxn>
                <a:cxn ang="T7">
                  <a:pos x="T2" y="T3"/>
                </a:cxn>
                <a:cxn ang="T8">
                  <a:pos x="T4" y="T5"/>
                </a:cxn>
              </a:cxnLst>
              <a:rect l="0" t="0" r="r" b="b"/>
              <a:pathLst>
                <a:path w="54" h="95">
                  <a:moveTo>
                    <a:pt x="0" y="0"/>
                  </a:moveTo>
                  <a:lnTo>
                    <a:pt x="54" y="0"/>
                  </a:lnTo>
                  <a:lnTo>
                    <a:pt x="54" y="95"/>
                  </a:ln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sp>
          <p:nvSpPr>
            <p:cNvPr id="26" name="Line 343">
              <a:extLst>
                <a:ext uri="{FF2B5EF4-FFF2-40B4-BE49-F238E27FC236}">
                  <a16:creationId xmlns:a16="http://schemas.microsoft.com/office/drawing/2014/main" id="{3CA7A486-C8E6-8FD4-2D3D-8F2185FFB312}"/>
                </a:ext>
              </a:extLst>
            </p:cNvPr>
            <p:cNvSpPr>
              <a:spLocks noChangeShapeType="1"/>
            </p:cNvSpPr>
            <p:nvPr/>
          </p:nvSpPr>
          <p:spPr bwMode="auto">
            <a:xfrm>
              <a:off x="7077076" y="4138613"/>
              <a:ext cx="360363" cy="0"/>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500">
                <a:cs typeface="Aharoni" panose="02010803020104030203" pitchFamily="2" charset="-79"/>
              </a:endParaRPr>
            </a:p>
          </p:txBody>
        </p:sp>
        <p:sp>
          <p:nvSpPr>
            <p:cNvPr id="27" name="Line 344">
              <a:extLst>
                <a:ext uri="{FF2B5EF4-FFF2-40B4-BE49-F238E27FC236}">
                  <a16:creationId xmlns:a16="http://schemas.microsoft.com/office/drawing/2014/main" id="{29C64DF8-5C3F-7C83-955D-9F89A10B7280}"/>
                </a:ext>
              </a:extLst>
            </p:cNvPr>
            <p:cNvSpPr>
              <a:spLocks noChangeShapeType="1"/>
            </p:cNvSpPr>
            <p:nvPr/>
          </p:nvSpPr>
          <p:spPr bwMode="auto">
            <a:xfrm>
              <a:off x="6884989" y="4289426"/>
              <a:ext cx="742950" cy="0"/>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500">
                <a:cs typeface="Aharoni" panose="02010803020104030203" pitchFamily="2" charset="-79"/>
              </a:endParaRPr>
            </a:p>
          </p:txBody>
        </p:sp>
        <p:sp>
          <p:nvSpPr>
            <p:cNvPr id="35" name="Freeform 345">
              <a:extLst>
                <a:ext uri="{FF2B5EF4-FFF2-40B4-BE49-F238E27FC236}">
                  <a16:creationId xmlns:a16="http://schemas.microsoft.com/office/drawing/2014/main" id="{73CE3437-A323-DD1B-CFF0-4AAFB1829911}"/>
                </a:ext>
              </a:extLst>
            </p:cNvPr>
            <p:cNvSpPr>
              <a:spLocks/>
            </p:cNvSpPr>
            <p:nvPr/>
          </p:nvSpPr>
          <p:spPr bwMode="auto">
            <a:xfrm>
              <a:off x="6967539" y="4044951"/>
              <a:ext cx="109538" cy="192088"/>
            </a:xfrm>
            <a:custGeom>
              <a:avLst/>
              <a:gdLst>
                <a:gd name="T0" fmla="*/ 2147483646 w 29"/>
                <a:gd name="T1" fmla="*/ 2147483646 h 51"/>
                <a:gd name="T2" fmla="*/ 2147483646 w 29"/>
                <a:gd name="T3" fmla="*/ 2147483646 h 51"/>
                <a:gd name="T4" fmla="*/ 0 w 29"/>
                <a:gd name="T5" fmla="*/ 2147483646 h 51"/>
                <a:gd name="T6" fmla="*/ 0 w 29"/>
                <a:gd name="T7" fmla="*/ 2147483646 h 51"/>
                <a:gd name="T8" fmla="*/ 2147483646 w 29"/>
                <a:gd name="T9" fmla="*/ 0 h 51"/>
                <a:gd name="T10" fmla="*/ 2147483646 w 29"/>
                <a:gd name="T11" fmla="*/ 0 h 51"/>
                <a:gd name="T12" fmla="*/ 2147483646 w 29"/>
                <a:gd name="T13" fmla="*/ 2147483646 h 51"/>
                <a:gd name="T14" fmla="*/ 2147483646 w 29"/>
                <a:gd name="T15" fmla="*/ 2147483646 h 51"/>
                <a:gd name="T16" fmla="*/ 2147483646 w 29"/>
                <a:gd name="T17" fmla="*/ 2147483646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51">
                  <a:moveTo>
                    <a:pt x="14" y="51"/>
                  </a:moveTo>
                  <a:cubicBezTo>
                    <a:pt x="14" y="51"/>
                    <a:pt x="14" y="51"/>
                    <a:pt x="14" y="51"/>
                  </a:cubicBezTo>
                  <a:cubicBezTo>
                    <a:pt x="7" y="51"/>
                    <a:pt x="0" y="44"/>
                    <a:pt x="0" y="36"/>
                  </a:cubicBezTo>
                  <a:cubicBezTo>
                    <a:pt x="0" y="14"/>
                    <a:pt x="0" y="14"/>
                    <a:pt x="0" y="14"/>
                  </a:cubicBezTo>
                  <a:cubicBezTo>
                    <a:pt x="0" y="6"/>
                    <a:pt x="7" y="0"/>
                    <a:pt x="14" y="0"/>
                  </a:cubicBezTo>
                  <a:cubicBezTo>
                    <a:pt x="14" y="0"/>
                    <a:pt x="14" y="0"/>
                    <a:pt x="14" y="0"/>
                  </a:cubicBezTo>
                  <a:cubicBezTo>
                    <a:pt x="22" y="0"/>
                    <a:pt x="29" y="6"/>
                    <a:pt x="29" y="14"/>
                  </a:cubicBezTo>
                  <a:cubicBezTo>
                    <a:pt x="29" y="36"/>
                    <a:pt x="29" y="36"/>
                    <a:pt x="29" y="36"/>
                  </a:cubicBezTo>
                  <a:cubicBezTo>
                    <a:pt x="29" y="44"/>
                    <a:pt x="22" y="51"/>
                    <a:pt x="14" y="51"/>
                  </a:cubicBezTo>
                  <a:close/>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sp>
          <p:nvSpPr>
            <p:cNvPr id="36" name="Freeform 346">
              <a:extLst>
                <a:ext uri="{FF2B5EF4-FFF2-40B4-BE49-F238E27FC236}">
                  <a16:creationId xmlns:a16="http://schemas.microsoft.com/office/drawing/2014/main" id="{4ACAA76F-4F86-9519-AE7E-2ECCC908201E}"/>
                </a:ext>
              </a:extLst>
            </p:cNvPr>
            <p:cNvSpPr>
              <a:spLocks/>
            </p:cNvSpPr>
            <p:nvPr/>
          </p:nvSpPr>
          <p:spPr bwMode="auto">
            <a:xfrm>
              <a:off x="7437439" y="4044951"/>
              <a:ext cx="104775" cy="192088"/>
            </a:xfrm>
            <a:custGeom>
              <a:avLst/>
              <a:gdLst>
                <a:gd name="T0" fmla="*/ 2147483646 w 28"/>
                <a:gd name="T1" fmla="*/ 2147483646 h 51"/>
                <a:gd name="T2" fmla="*/ 2147483646 w 28"/>
                <a:gd name="T3" fmla="*/ 2147483646 h 51"/>
                <a:gd name="T4" fmla="*/ 2147483646 w 28"/>
                <a:gd name="T5" fmla="*/ 2147483646 h 51"/>
                <a:gd name="T6" fmla="*/ 2147483646 w 28"/>
                <a:gd name="T7" fmla="*/ 2147483646 h 51"/>
                <a:gd name="T8" fmla="*/ 2147483646 w 28"/>
                <a:gd name="T9" fmla="*/ 0 h 51"/>
                <a:gd name="T10" fmla="*/ 2147483646 w 28"/>
                <a:gd name="T11" fmla="*/ 0 h 51"/>
                <a:gd name="T12" fmla="*/ 0 w 28"/>
                <a:gd name="T13" fmla="*/ 2147483646 h 51"/>
                <a:gd name="T14" fmla="*/ 0 w 28"/>
                <a:gd name="T15" fmla="*/ 2147483646 h 51"/>
                <a:gd name="T16" fmla="*/ 2147483646 w 28"/>
                <a:gd name="T17" fmla="*/ 2147483646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51">
                  <a:moveTo>
                    <a:pt x="14" y="51"/>
                  </a:moveTo>
                  <a:cubicBezTo>
                    <a:pt x="14" y="51"/>
                    <a:pt x="14" y="51"/>
                    <a:pt x="14" y="51"/>
                  </a:cubicBezTo>
                  <a:cubicBezTo>
                    <a:pt x="22" y="51"/>
                    <a:pt x="28" y="44"/>
                    <a:pt x="28" y="36"/>
                  </a:cubicBezTo>
                  <a:cubicBezTo>
                    <a:pt x="28" y="14"/>
                    <a:pt x="28" y="14"/>
                    <a:pt x="28" y="14"/>
                  </a:cubicBezTo>
                  <a:cubicBezTo>
                    <a:pt x="28" y="6"/>
                    <a:pt x="22" y="0"/>
                    <a:pt x="14" y="0"/>
                  </a:cubicBezTo>
                  <a:cubicBezTo>
                    <a:pt x="14" y="0"/>
                    <a:pt x="14" y="0"/>
                    <a:pt x="14" y="0"/>
                  </a:cubicBezTo>
                  <a:cubicBezTo>
                    <a:pt x="6" y="0"/>
                    <a:pt x="0" y="6"/>
                    <a:pt x="0" y="14"/>
                  </a:cubicBezTo>
                  <a:cubicBezTo>
                    <a:pt x="0" y="36"/>
                    <a:pt x="0" y="36"/>
                    <a:pt x="0" y="36"/>
                  </a:cubicBezTo>
                  <a:cubicBezTo>
                    <a:pt x="0" y="44"/>
                    <a:pt x="6" y="51"/>
                    <a:pt x="14" y="51"/>
                  </a:cubicBezTo>
                  <a:close/>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sp>
          <p:nvSpPr>
            <p:cNvPr id="37" name="Rectangle 347">
              <a:extLst>
                <a:ext uri="{FF2B5EF4-FFF2-40B4-BE49-F238E27FC236}">
                  <a16:creationId xmlns:a16="http://schemas.microsoft.com/office/drawing/2014/main" id="{92E4C8CB-5A36-A7D9-2B5E-2B377E2BFB7A}"/>
                </a:ext>
              </a:extLst>
            </p:cNvPr>
            <p:cNvSpPr>
              <a:spLocks noChangeArrowheads="1"/>
            </p:cNvSpPr>
            <p:nvPr/>
          </p:nvSpPr>
          <p:spPr bwMode="auto">
            <a:xfrm>
              <a:off x="6934201" y="4341813"/>
              <a:ext cx="104775" cy="104775"/>
            </a:xfrm>
            <a:prstGeom prst="rect">
              <a:avLst/>
            </a:prstGeom>
            <a:noFill/>
            <a:ln w="1587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500">
                <a:latin typeface="Calibri" panose="020F0502020204030204" pitchFamily="34" charset="0"/>
                <a:cs typeface="Aharoni" panose="02010803020104030203" pitchFamily="2" charset="-79"/>
              </a:endParaRPr>
            </a:p>
          </p:txBody>
        </p:sp>
        <p:sp>
          <p:nvSpPr>
            <p:cNvPr id="45" name="Rectangle 348">
              <a:extLst>
                <a:ext uri="{FF2B5EF4-FFF2-40B4-BE49-F238E27FC236}">
                  <a16:creationId xmlns:a16="http://schemas.microsoft.com/office/drawing/2014/main" id="{BB85EDCE-6E72-34AA-04E5-4CFD088DE353}"/>
                </a:ext>
              </a:extLst>
            </p:cNvPr>
            <p:cNvSpPr>
              <a:spLocks noChangeArrowheads="1"/>
            </p:cNvSpPr>
            <p:nvPr/>
          </p:nvSpPr>
          <p:spPr bwMode="auto">
            <a:xfrm>
              <a:off x="7099301" y="4341813"/>
              <a:ext cx="104775" cy="104775"/>
            </a:xfrm>
            <a:prstGeom prst="rect">
              <a:avLst/>
            </a:prstGeom>
            <a:noFill/>
            <a:ln w="1587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500">
                <a:latin typeface="Calibri" panose="020F0502020204030204" pitchFamily="34" charset="0"/>
                <a:cs typeface="Aharoni" panose="02010803020104030203" pitchFamily="2" charset="-79"/>
              </a:endParaRPr>
            </a:p>
          </p:txBody>
        </p:sp>
        <p:sp>
          <p:nvSpPr>
            <p:cNvPr id="53" name="Rectangle 349">
              <a:extLst>
                <a:ext uri="{FF2B5EF4-FFF2-40B4-BE49-F238E27FC236}">
                  <a16:creationId xmlns:a16="http://schemas.microsoft.com/office/drawing/2014/main" id="{F73DFEB5-9E70-3443-2D95-50C7FB15DB36}"/>
                </a:ext>
              </a:extLst>
            </p:cNvPr>
            <p:cNvSpPr>
              <a:spLocks noChangeArrowheads="1"/>
            </p:cNvSpPr>
            <p:nvPr/>
          </p:nvSpPr>
          <p:spPr bwMode="auto">
            <a:xfrm>
              <a:off x="7261226" y="4341813"/>
              <a:ext cx="104775" cy="104775"/>
            </a:xfrm>
            <a:prstGeom prst="rect">
              <a:avLst/>
            </a:prstGeom>
            <a:noFill/>
            <a:ln w="1587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500">
                <a:latin typeface="Calibri" panose="020F0502020204030204" pitchFamily="34" charset="0"/>
                <a:cs typeface="Aharoni" panose="02010803020104030203" pitchFamily="2" charset="-79"/>
              </a:endParaRPr>
            </a:p>
          </p:txBody>
        </p:sp>
        <p:sp>
          <p:nvSpPr>
            <p:cNvPr id="54" name="Freeform 350">
              <a:extLst>
                <a:ext uri="{FF2B5EF4-FFF2-40B4-BE49-F238E27FC236}">
                  <a16:creationId xmlns:a16="http://schemas.microsoft.com/office/drawing/2014/main" id="{9D95E6E0-4E5D-1782-ACEB-A5B00ABA5EAD}"/>
                </a:ext>
              </a:extLst>
            </p:cNvPr>
            <p:cNvSpPr>
              <a:spLocks/>
            </p:cNvSpPr>
            <p:nvPr/>
          </p:nvSpPr>
          <p:spPr bwMode="auto">
            <a:xfrm>
              <a:off x="7421564" y="4341813"/>
              <a:ext cx="68263" cy="57150"/>
            </a:xfrm>
            <a:custGeom>
              <a:avLst/>
              <a:gdLst>
                <a:gd name="T0" fmla="*/ 0 w 43"/>
                <a:gd name="T1" fmla="*/ 2147483646 h 36"/>
                <a:gd name="T2" fmla="*/ 0 w 43"/>
                <a:gd name="T3" fmla="*/ 0 h 36"/>
                <a:gd name="T4" fmla="*/ 2147483646 w 43"/>
                <a:gd name="T5" fmla="*/ 0 h 36"/>
                <a:gd name="T6" fmla="*/ 0 60000 65536"/>
                <a:gd name="T7" fmla="*/ 0 60000 65536"/>
                <a:gd name="T8" fmla="*/ 0 60000 65536"/>
              </a:gdLst>
              <a:ahLst/>
              <a:cxnLst>
                <a:cxn ang="T6">
                  <a:pos x="T0" y="T1"/>
                </a:cxn>
                <a:cxn ang="T7">
                  <a:pos x="T2" y="T3"/>
                </a:cxn>
                <a:cxn ang="T8">
                  <a:pos x="T4" y="T5"/>
                </a:cxn>
              </a:cxnLst>
              <a:rect l="0" t="0" r="r" b="b"/>
              <a:pathLst>
                <a:path w="43" h="36">
                  <a:moveTo>
                    <a:pt x="0" y="36"/>
                  </a:moveTo>
                  <a:lnTo>
                    <a:pt x="0" y="0"/>
                  </a:lnTo>
                  <a:lnTo>
                    <a:pt x="43" y="0"/>
                  </a:ln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sp>
          <p:nvSpPr>
            <p:cNvPr id="55" name="Rectangle 351">
              <a:extLst>
                <a:ext uri="{FF2B5EF4-FFF2-40B4-BE49-F238E27FC236}">
                  <a16:creationId xmlns:a16="http://schemas.microsoft.com/office/drawing/2014/main" id="{B74EC682-9838-B62B-C098-22EDB98F3FB1}"/>
                </a:ext>
              </a:extLst>
            </p:cNvPr>
            <p:cNvSpPr>
              <a:spLocks noChangeArrowheads="1"/>
            </p:cNvSpPr>
            <p:nvPr/>
          </p:nvSpPr>
          <p:spPr bwMode="auto">
            <a:xfrm>
              <a:off x="6934201" y="4492626"/>
              <a:ext cx="104775" cy="101600"/>
            </a:xfrm>
            <a:prstGeom prst="rect">
              <a:avLst/>
            </a:prstGeom>
            <a:noFill/>
            <a:ln w="1587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500">
                <a:latin typeface="Calibri" panose="020F0502020204030204" pitchFamily="34" charset="0"/>
                <a:cs typeface="Aharoni" panose="02010803020104030203" pitchFamily="2" charset="-79"/>
              </a:endParaRPr>
            </a:p>
          </p:txBody>
        </p:sp>
        <p:sp>
          <p:nvSpPr>
            <p:cNvPr id="56" name="Rectangle 352">
              <a:extLst>
                <a:ext uri="{FF2B5EF4-FFF2-40B4-BE49-F238E27FC236}">
                  <a16:creationId xmlns:a16="http://schemas.microsoft.com/office/drawing/2014/main" id="{7134D004-732B-7786-BE71-3D84F33087F2}"/>
                </a:ext>
              </a:extLst>
            </p:cNvPr>
            <p:cNvSpPr>
              <a:spLocks noChangeArrowheads="1"/>
            </p:cNvSpPr>
            <p:nvPr/>
          </p:nvSpPr>
          <p:spPr bwMode="auto">
            <a:xfrm>
              <a:off x="7099301" y="4492626"/>
              <a:ext cx="104775" cy="101600"/>
            </a:xfrm>
            <a:prstGeom prst="rect">
              <a:avLst/>
            </a:prstGeom>
            <a:noFill/>
            <a:ln w="1587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500">
                <a:latin typeface="Calibri" panose="020F0502020204030204" pitchFamily="34" charset="0"/>
                <a:cs typeface="Aharoni" panose="02010803020104030203" pitchFamily="2" charset="-79"/>
              </a:endParaRPr>
            </a:p>
          </p:txBody>
        </p:sp>
        <p:sp>
          <p:nvSpPr>
            <p:cNvPr id="57" name="Rectangle 353">
              <a:extLst>
                <a:ext uri="{FF2B5EF4-FFF2-40B4-BE49-F238E27FC236}">
                  <a16:creationId xmlns:a16="http://schemas.microsoft.com/office/drawing/2014/main" id="{7105AAD5-F3F5-926A-8A5E-39A8BC8759B0}"/>
                </a:ext>
              </a:extLst>
            </p:cNvPr>
            <p:cNvSpPr>
              <a:spLocks noChangeArrowheads="1"/>
            </p:cNvSpPr>
            <p:nvPr/>
          </p:nvSpPr>
          <p:spPr bwMode="auto">
            <a:xfrm>
              <a:off x="7261226" y="4492626"/>
              <a:ext cx="104775" cy="101600"/>
            </a:xfrm>
            <a:prstGeom prst="rect">
              <a:avLst/>
            </a:prstGeom>
            <a:noFill/>
            <a:ln w="1587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500">
                <a:latin typeface="Calibri" panose="020F0502020204030204" pitchFamily="34" charset="0"/>
                <a:cs typeface="Aharoni" panose="02010803020104030203" pitchFamily="2" charset="-79"/>
              </a:endParaRPr>
            </a:p>
          </p:txBody>
        </p:sp>
        <p:sp>
          <p:nvSpPr>
            <p:cNvPr id="58" name="Rectangle 354">
              <a:extLst>
                <a:ext uri="{FF2B5EF4-FFF2-40B4-BE49-F238E27FC236}">
                  <a16:creationId xmlns:a16="http://schemas.microsoft.com/office/drawing/2014/main" id="{8E6C091A-7E72-57F0-E743-1970066A5A26}"/>
                </a:ext>
              </a:extLst>
            </p:cNvPr>
            <p:cNvSpPr>
              <a:spLocks noChangeArrowheads="1"/>
            </p:cNvSpPr>
            <p:nvPr/>
          </p:nvSpPr>
          <p:spPr bwMode="auto">
            <a:xfrm>
              <a:off x="6934201" y="4638676"/>
              <a:ext cx="104775" cy="104775"/>
            </a:xfrm>
            <a:prstGeom prst="rect">
              <a:avLst/>
            </a:prstGeom>
            <a:noFill/>
            <a:ln w="1587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500">
                <a:latin typeface="Calibri" panose="020F0502020204030204" pitchFamily="34" charset="0"/>
                <a:cs typeface="Aharoni" panose="02010803020104030203" pitchFamily="2" charset="-79"/>
              </a:endParaRPr>
            </a:p>
          </p:txBody>
        </p:sp>
        <p:sp>
          <p:nvSpPr>
            <p:cNvPr id="59" name="Freeform 355">
              <a:extLst>
                <a:ext uri="{FF2B5EF4-FFF2-40B4-BE49-F238E27FC236}">
                  <a16:creationId xmlns:a16="http://schemas.microsoft.com/office/drawing/2014/main" id="{5CE93D76-71D4-BFCA-7E79-D15F082833EB}"/>
                </a:ext>
              </a:extLst>
            </p:cNvPr>
            <p:cNvSpPr>
              <a:spLocks/>
            </p:cNvSpPr>
            <p:nvPr/>
          </p:nvSpPr>
          <p:spPr bwMode="auto">
            <a:xfrm>
              <a:off x="7099301" y="4683126"/>
              <a:ext cx="104775" cy="60325"/>
            </a:xfrm>
            <a:custGeom>
              <a:avLst/>
              <a:gdLst>
                <a:gd name="T0" fmla="*/ 2147483646 w 66"/>
                <a:gd name="T1" fmla="*/ 0 h 38"/>
                <a:gd name="T2" fmla="*/ 2147483646 w 66"/>
                <a:gd name="T3" fmla="*/ 2147483646 h 38"/>
                <a:gd name="T4" fmla="*/ 0 w 66"/>
                <a:gd name="T5" fmla="*/ 2147483646 h 38"/>
                <a:gd name="T6" fmla="*/ 0 w 66"/>
                <a:gd name="T7" fmla="*/ 2147483646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38">
                  <a:moveTo>
                    <a:pt x="66" y="0"/>
                  </a:moveTo>
                  <a:lnTo>
                    <a:pt x="66" y="38"/>
                  </a:lnTo>
                  <a:lnTo>
                    <a:pt x="0" y="38"/>
                  </a:lnTo>
                  <a:lnTo>
                    <a:pt x="0" y="17"/>
                  </a:ln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sp>
          <p:nvSpPr>
            <p:cNvPr id="60" name="Freeform 356">
              <a:extLst>
                <a:ext uri="{FF2B5EF4-FFF2-40B4-BE49-F238E27FC236}">
                  <a16:creationId xmlns:a16="http://schemas.microsoft.com/office/drawing/2014/main" id="{A32E426A-776F-36CB-42DB-977EAFFAB452}"/>
                </a:ext>
              </a:extLst>
            </p:cNvPr>
            <p:cNvSpPr>
              <a:spLocks/>
            </p:cNvSpPr>
            <p:nvPr/>
          </p:nvSpPr>
          <p:spPr bwMode="auto">
            <a:xfrm>
              <a:off x="7099301" y="4638676"/>
              <a:ext cx="90488" cy="19050"/>
            </a:xfrm>
            <a:custGeom>
              <a:avLst/>
              <a:gdLst>
                <a:gd name="T0" fmla="*/ 0 w 57"/>
                <a:gd name="T1" fmla="*/ 2147483646 h 12"/>
                <a:gd name="T2" fmla="*/ 0 w 57"/>
                <a:gd name="T3" fmla="*/ 0 h 12"/>
                <a:gd name="T4" fmla="*/ 2147483646 w 57"/>
                <a:gd name="T5" fmla="*/ 0 h 12"/>
                <a:gd name="T6" fmla="*/ 0 60000 65536"/>
                <a:gd name="T7" fmla="*/ 0 60000 65536"/>
                <a:gd name="T8" fmla="*/ 0 60000 65536"/>
              </a:gdLst>
              <a:ahLst/>
              <a:cxnLst>
                <a:cxn ang="T6">
                  <a:pos x="T0" y="T1"/>
                </a:cxn>
                <a:cxn ang="T7">
                  <a:pos x="T2" y="T3"/>
                </a:cxn>
                <a:cxn ang="T8">
                  <a:pos x="T4" y="T5"/>
                </a:cxn>
              </a:cxnLst>
              <a:rect l="0" t="0" r="r" b="b"/>
              <a:pathLst>
                <a:path w="57" h="12">
                  <a:moveTo>
                    <a:pt x="0" y="12"/>
                  </a:moveTo>
                  <a:lnTo>
                    <a:pt x="0" y="0"/>
                  </a:lnTo>
                  <a:lnTo>
                    <a:pt x="57" y="0"/>
                  </a:ln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sp>
          <p:nvSpPr>
            <p:cNvPr id="61" name="Rectangle 357">
              <a:extLst>
                <a:ext uri="{FF2B5EF4-FFF2-40B4-BE49-F238E27FC236}">
                  <a16:creationId xmlns:a16="http://schemas.microsoft.com/office/drawing/2014/main" id="{2C2F3D18-E461-A30F-94BA-6F5CD2E753F0}"/>
                </a:ext>
              </a:extLst>
            </p:cNvPr>
            <p:cNvSpPr>
              <a:spLocks noChangeArrowheads="1"/>
            </p:cNvSpPr>
            <p:nvPr/>
          </p:nvSpPr>
          <p:spPr bwMode="auto">
            <a:xfrm>
              <a:off x="7261226" y="4638676"/>
              <a:ext cx="104775" cy="104775"/>
            </a:xfrm>
            <a:prstGeom prst="rect">
              <a:avLst/>
            </a:prstGeom>
            <a:noFill/>
            <a:ln w="1587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500">
                <a:latin typeface="Calibri" panose="020F0502020204030204" pitchFamily="34" charset="0"/>
                <a:cs typeface="Aharoni" panose="02010803020104030203" pitchFamily="2" charset="-79"/>
              </a:endParaRPr>
            </a:p>
          </p:txBody>
        </p:sp>
        <p:sp>
          <p:nvSpPr>
            <p:cNvPr id="62" name="Freeform 358">
              <a:extLst>
                <a:ext uri="{FF2B5EF4-FFF2-40B4-BE49-F238E27FC236}">
                  <a16:creationId xmlns:a16="http://schemas.microsoft.com/office/drawing/2014/main" id="{70836108-876F-5A01-8D2F-3E77C1F2BD71}"/>
                </a:ext>
              </a:extLst>
            </p:cNvPr>
            <p:cNvSpPr>
              <a:spLocks/>
            </p:cNvSpPr>
            <p:nvPr/>
          </p:nvSpPr>
          <p:spPr bwMode="auto">
            <a:xfrm>
              <a:off x="7072314" y="4624388"/>
              <a:ext cx="161925" cy="96838"/>
            </a:xfrm>
            <a:custGeom>
              <a:avLst/>
              <a:gdLst>
                <a:gd name="T0" fmla="*/ 0 w 102"/>
                <a:gd name="T1" fmla="*/ 2147483646 h 61"/>
                <a:gd name="T2" fmla="*/ 2147483646 w 102"/>
                <a:gd name="T3" fmla="*/ 2147483646 h 61"/>
                <a:gd name="T4" fmla="*/ 2147483646 w 102"/>
                <a:gd name="T5" fmla="*/ 0 h 61"/>
                <a:gd name="T6" fmla="*/ 0 60000 65536"/>
                <a:gd name="T7" fmla="*/ 0 60000 65536"/>
                <a:gd name="T8" fmla="*/ 0 60000 65536"/>
              </a:gdLst>
              <a:ahLst/>
              <a:cxnLst>
                <a:cxn ang="T6">
                  <a:pos x="T0" y="T1"/>
                </a:cxn>
                <a:cxn ang="T7">
                  <a:pos x="T2" y="T3"/>
                </a:cxn>
                <a:cxn ang="T8">
                  <a:pos x="T4" y="T5"/>
                </a:cxn>
              </a:cxnLst>
              <a:rect l="0" t="0" r="r" b="b"/>
              <a:pathLst>
                <a:path w="102" h="61">
                  <a:moveTo>
                    <a:pt x="0" y="26"/>
                  </a:moveTo>
                  <a:lnTo>
                    <a:pt x="45" y="61"/>
                  </a:lnTo>
                  <a:lnTo>
                    <a:pt x="102" y="0"/>
                  </a:ln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sp>
          <p:nvSpPr>
            <p:cNvPr id="63" name="Oval 359">
              <a:extLst>
                <a:ext uri="{FF2B5EF4-FFF2-40B4-BE49-F238E27FC236}">
                  <a16:creationId xmlns:a16="http://schemas.microsoft.com/office/drawing/2014/main" id="{400CBDBE-8576-D97A-CF93-50734827C373}"/>
                </a:ext>
              </a:extLst>
            </p:cNvPr>
            <p:cNvSpPr>
              <a:spLocks noChangeArrowheads="1"/>
            </p:cNvSpPr>
            <p:nvPr/>
          </p:nvSpPr>
          <p:spPr bwMode="auto">
            <a:xfrm>
              <a:off x="7402514" y="4316413"/>
              <a:ext cx="563563" cy="558800"/>
            </a:xfrm>
            <a:prstGeom prst="ellipse">
              <a:avLst/>
            </a:prstGeom>
            <a:noFill/>
            <a:ln w="1587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500">
                <a:latin typeface="Calibri" panose="020F0502020204030204" pitchFamily="34" charset="0"/>
                <a:cs typeface="Aharoni" panose="02010803020104030203" pitchFamily="2" charset="-79"/>
              </a:endParaRPr>
            </a:p>
          </p:txBody>
        </p:sp>
        <p:sp>
          <p:nvSpPr>
            <p:cNvPr id="64" name="Line 360">
              <a:extLst>
                <a:ext uri="{FF2B5EF4-FFF2-40B4-BE49-F238E27FC236}">
                  <a16:creationId xmlns:a16="http://schemas.microsoft.com/office/drawing/2014/main" id="{34A9D886-AF62-DDF2-E60C-6F0E69CB41FB}"/>
                </a:ext>
              </a:extLst>
            </p:cNvPr>
            <p:cNvSpPr>
              <a:spLocks noChangeShapeType="1"/>
            </p:cNvSpPr>
            <p:nvPr/>
          </p:nvSpPr>
          <p:spPr bwMode="auto">
            <a:xfrm>
              <a:off x="7685089" y="4316413"/>
              <a:ext cx="0" cy="71438"/>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500">
                <a:cs typeface="Aharoni" panose="02010803020104030203" pitchFamily="2" charset="-79"/>
              </a:endParaRPr>
            </a:p>
          </p:txBody>
        </p:sp>
        <p:sp>
          <p:nvSpPr>
            <p:cNvPr id="65" name="Line 361">
              <a:extLst>
                <a:ext uri="{FF2B5EF4-FFF2-40B4-BE49-F238E27FC236}">
                  <a16:creationId xmlns:a16="http://schemas.microsoft.com/office/drawing/2014/main" id="{CB74D661-AE4F-8EFE-CC76-A03873BA8CBD}"/>
                </a:ext>
              </a:extLst>
            </p:cNvPr>
            <p:cNvSpPr>
              <a:spLocks noChangeShapeType="1"/>
            </p:cNvSpPr>
            <p:nvPr/>
          </p:nvSpPr>
          <p:spPr bwMode="auto">
            <a:xfrm>
              <a:off x="7545389" y="4352926"/>
              <a:ext cx="15875" cy="26988"/>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500">
                <a:cs typeface="Aharoni" panose="02010803020104030203" pitchFamily="2" charset="-79"/>
              </a:endParaRPr>
            </a:p>
          </p:txBody>
        </p:sp>
        <p:sp>
          <p:nvSpPr>
            <p:cNvPr id="66" name="Line 362">
              <a:extLst>
                <a:ext uri="{FF2B5EF4-FFF2-40B4-BE49-F238E27FC236}">
                  <a16:creationId xmlns:a16="http://schemas.microsoft.com/office/drawing/2014/main" id="{FC943BC2-21F2-4404-727B-366317CF1CC7}"/>
                </a:ext>
              </a:extLst>
            </p:cNvPr>
            <p:cNvSpPr>
              <a:spLocks noChangeShapeType="1"/>
            </p:cNvSpPr>
            <p:nvPr/>
          </p:nvSpPr>
          <p:spPr bwMode="auto">
            <a:xfrm>
              <a:off x="7440614" y="4454526"/>
              <a:ext cx="30163" cy="15875"/>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500">
                <a:cs typeface="Aharoni" panose="02010803020104030203" pitchFamily="2" charset="-79"/>
              </a:endParaRPr>
            </a:p>
          </p:txBody>
        </p:sp>
        <p:sp>
          <p:nvSpPr>
            <p:cNvPr id="67" name="Line 363">
              <a:extLst>
                <a:ext uri="{FF2B5EF4-FFF2-40B4-BE49-F238E27FC236}">
                  <a16:creationId xmlns:a16="http://schemas.microsoft.com/office/drawing/2014/main" id="{A62C1E70-7A87-FC76-8A34-6C140A3AFF14}"/>
                </a:ext>
              </a:extLst>
            </p:cNvPr>
            <p:cNvSpPr>
              <a:spLocks noChangeShapeType="1"/>
            </p:cNvSpPr>
            <p:nvPr/>
          </p:nvSpPr>
          <p:spPr bwMode="auto">
            <a:xfrm flipV="1">
              <a:off x="7440614" y="4721226"/>
              <a:ext cx="30163" cy="15875"/>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500">
                <a:cs typeface="Aharoni" panose="02010803020104030203" pitchFamily="2" charset="-79"/>
              </a:endParaRPr>
            </a:p>
          </p:txBody>
        </p:sp>
        <p:sp>
          <p:nvSpPr>
            <p:cNvPr id="68" name="Line 364">
              <a:extLst>
                <a:ext uri="{FF2B5EF4-FFF2-40B4-BE49-F238E27FC236}">
                  <a16:creationId xmlns:a16="http://schemas.microsoft.com/office/drawing/2014/main" id="{A03B99ED-7F67-0F9B-79A6-BFC2A238979C}"/>
                </a:ext>
              </a:extLst>
            </p:cNvPr>
            <p:cNvSpPr>
              <a:spLocks noChangeShapeType="1"/>
            </p:cNvSpPr>
            <p:nvPr/>
          </p:nvSpPr>
          <p:spPr bwMode="auto">
            <a:xfrm flipV="1">
              <a:off x="7545389" y="4811713"/>
              <a:ext cx="15875" cy="25400"/>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500">
                <a:cs typeface="Aharoni" panose="02010803020104030203" pitchFamily="2" charset="-79"/>
              </a:endParaRPr>
            </a:p>
          </p:txBody>
        </p:sp>
        <p:sp>
          <p:nvSpPr>
            <p:cNvPr id="69" name="Line 365">
              <a:extLst>
                <a:ext uri="{FF2B5EF4-FFF2-40B4-BE49-F238E27FC236}">
                  <a16:creationId xmlns:a16="http://schemas.microsoft.com/office/drawing/2014/main" id="{E0C2EEDC-E829-44E3-DE50-F85304AD1CA2}"/>
                </a:ext>
              </a:extLst>
            </p:cNvPr>
            <p:cNvSpPr>
              <a:spLocks noChangeShapeType="1"/>
            </p:cNvSpPr>
            <p:nvPr/>
          </p:nvSpPr>
          <p:spPr bwMode="auto">
            <a:xfrm flipH="1" flipV="1">
              <a:off x="7808914" y="4811713"/>
              <a:ext cx="19050" cy="25400"/>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500">
                <a:cs typeface="Aharoni" panose="02010803020104030203" pitchFamily="2" charset="-79"/>
              </a:endParaRPr>
            </a:p>
          </p:txBody>
        </p:sp>
        <p:sp>
          <p:nvSpPr>
            <p:cNvPr id="70" name="Line 366">
              <a:extLst>
                <a:ext uri="{FF2B5EF4-FFF2-40B4-BE49-F238E27FC236}">
                  <a16:creationId xmlns:a16="http://schemas.microsoft.com/office/drawing/2014/main" id="{A59B2663-2403-9282-BAAC-309F01A3A6B0}"/>
                </a:ext>
              </a:extLst>
            </p:cNvPr>
            <p:cNvSpPr>
              <a:spLocks noChangeShapeType="1"/>
            </p:cNvSpPr>
            <p:nvPr/>
          </p:nvSpPr>
          <p:spPr bwMode="auto">
            <a:xfrm flipH="1" flipV="1">
              <a:off x="7899401" y="4721226"/>
              <a:ext cx="30163" cy="15875"/>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500">
                <a:cs typeface="Aharoni" panose="02010803020104030203" pitchFamily="2" charset="-79"/>
              </a:endParaRPr>
            </a:p>
          </p:txBody>
        </p:sp>
        <p:sp>
          <p:nvSpPr>
            <p:cNvPr id="71" name="Line 367">
              <a:extLst>
                <a:ext uri="{FF2B5EF4-FFF2-40B4-BE49-F238E27FC236}">
                  <a16:creationId xmlns:a16="http://schemas.microsoft.com/office/drawing/2014/main" id="{E7AB0A52-D821-CFE5-5D03-54B15DEE642A}"/>
                </a:ext>
              </a:extLst>
            </p:cNvPr>
            <p:cNvSpPr>
              <a:spLocks noChangeShapeType="1"/>
            </p:cNvSpPr>
            <p:nvPr/>
          </p:nvSpPr>
          <p:spPr bwMode="auto">
            <a:xfrm flipH="1">
              <a:off x="7899401" y="4454526"/>
              <a:ext cx="30163" cy="15875"/>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500">
                <a:cs typeface="Aharoni" panose="02010803020104030203" pitchFamily="2" charset="-79"/>
              </a:endParaRPr>
            </a:p>
          </p:txBody>
        </p:sp>
        <p:sp>
          <p:nvSpPr>
            <p:cNvPr id="72" name="Line 368">
              <a:extLst>
                <a:ext uri="{FF2B5EF4-FFF2-40B4-BE49-F238E27FC236}">
                  <a16:creationId xmlns:a16="http://schemas.microsoft.com/office/drawing/2014/main" id="{27D45872-BA94-50FE-DC24-54980C2A8DE8}"/>
                </a:ext>
              </a:extLst>
            </p:cNvPr>
            <p:cNvSpPr>
              <a:spLocks noChangeShapeType="1"/>
            </p:cNvSpPr>
            <p:nvPr/>
          </p:nvSpPr>
          <p:spPr bwMode="auto">
            <a:xfrm flipH="1">
              <a:off x="7808914" y="4352926"/>
              <a:ext cx="19050" cy="26988"/>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500">
                <a:cs typeface="Aharoni" panose="02010803020104030203" pitchFamily="2" charset="-79"/>
              </a:endParaRPr>
            </a:p>
          </p:txBody>
        </p:sp>
        <p:sp>
          <p:nvSpPr>
            <p:cNvPr id="73" name="Line 369">
              <a:extLst>
                <a:ext uri="{FF2B5EF4-FFF2-40B4-BE49-F238E27FC236}">
                  <a16:creationId xmlns:a16="http://schemas.microsoft.com/office/drawing/2014/main" id="{B1BE1041-F242-744B-8CC2-5BE05B6C3B9F}"/>
                </a:ext>
              </a:extLst>
            </p:cNvPr>
            <p:cNvSpPr>
              <a:spLocks noChangeShapeType="1"/>
            </p:cNvSpPr>
            <p:nvPr/>
          </p:nvSpPr>
          <p:spPr bwMode="auto">
            <a:xfrm>
              <a:off x="7402514" y="4594226"/>
              <a:ext cx="71438" cy="0"/>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500">
                <a:cs typeface="Aharoni" panose="02010803020104030203" pitchFamily="2" charset="-79"/>
              </a:endParaRPr>
            </a:p>
          </p:txBody>
        </p:sp>
        <p:sp>
          <p:nvSpPr>
            <p:cNvPr id="74" name="Line 370">
              <a:extLst>
                <a:ext uri="{FF2B5EF4-FFF2-40B4-BE49-F238E27FC236}">
                  <a16:creationId xmlns:a16="http://schemas.microsoft.com/office/drawing/2014/main" id="{1DCC4CA1-AAA7-56BC-6493-FB2F83B9DD4C}"/>
                </a:ext>
              </a:extLst>
            </p:cNvPr>
            <p:cNvSpPr>
              <a:spLocks noChangeShapeType="1"/>
            </p:cNvSpPr>
            <p:nvPr/>
          </p:nvSpPr>
          <p:spPr bwMode="auto">
            <a:xfrm flipV="1">
              <a:off x="7685089" y="4803776"/>
              <a:ext cx="0" cy="71438"/>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500">
                <a:cs typeface="Aharoni" panose="02010803020104030203" pitchFamily="2" charset="-79"/>
              </a:endParaRPr>
            </a:p>
          </p:txBody>
        </p:sp>
        <p:sp>
          <p:nvSpPr>
            <p:cNvPr id="75" name="Line 371">
              <a:extLst>
                <a:ext uri="{FF2B5EF4-FFF2-40B4-BE49-F238E27FC236}">
                  <a16:creationId xmlns:a16="http://schemas.microsoft.com/office/drawing/2014/main" id="{2BBE48D8-BF6F-AABD-D848-C2DC88989FAF}"/>
                </a:ext>
              </a:extLst>
            </p:cNvPr>
            <p:cNvSpPr>
              <a:spLocks noChangeShapeType="1"/>
            </p:cNvSpPr>
            <p:nvPr/>
          </p:nvSpPr>
          <p:spPr bwMode="auto">
            <a:xfrm flipH="1">
              <a:off x="7894639" y="4594226"/>
              <a:ext cx="71438" cy="0"/>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500">
                <a:cs typeface="Aharoni" panose="02010803020104030203" pitchFamily="2" charset="-79"/>
              </a:endParaRPr>
            </a:p>
          </p:txBody>
        </p:sp>
        <p:sp>
          <p:nvSpPr>
            <p:cNvPr id="76" name="Oval 372">
              <a:extLst>
                <a:ext uri="{FF2B5EF4-FFF2-40B4-BE49-F238E27FC236}">
                  <a16:creationId xmlns:a16="http://schemas.microsoft.com/office/drawing/2014/main" id="{E77F47F5-D071-ACEB-969D-C9276E3B9C41}"/>
                </a:ext>
              </a:extLst>
            </p:cNvPr>
            <p:cNvSpPr>
              <a:spLocks noChangeArrowheads="1"/>
            </p:cNvSpPr>
            <p:nvPr/>
          </p:nvSpPr>
          <p:spPr bwMode="auto">
            <a:xfrm>
              <a:off x="7658101" y="4567238"/>
              <a:ext cx="52388" cy="57150"/>
            </a:xfrm>
            <a:prstGeom prst="ellipse">
              <a:avLst/>
            </a:prstGeom>
            <a:noFill/>
            <a:ln w="1587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500">
                <a:latin typeface="Calibri" panose="020F0502020204030204" pitchFamily="34" charset="0"/>
                <a:cs typeface="Aharoni" panose="02010803020104030203" pitchFamily="2" charset="-79"/>
              </a:endParaRPr>
            </a:p>
          </p:txBody>
        </p:sp>
        <p:sp>
          <p:nvSpPr>
            <p:cNvPr id="77" name="Line 373">
              <a:extLst>
                <a:ext uri="{FF2B5EF4-FFF2-40B4-BE49-F238E27FC236}">
                  <a16:creationId xmlns:a16="http://schemas.microsoft.com/office/drawing/2014/main" id="{1AFE1F96-B2C3-C53B-AFC7-ECA024FDD6A0}"/>
                </a:ext>
              </a:extLst>
            </p:cNvPr>
            <p:cNvSpPr>
              <a:spLocks noChangeShapeType="1"/>
            </p:cNvSpPr>
            <p:nvPr/>
          </p:nvSpPr>
          <p:spPr bwMode="auto">
            <a:xfrm flipH="1">
              <a:off x="7693026" y="4360863"/>
              <a:ext cx="60325" cy="206375"/>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500">
                <a:cs typeface="Aharoni" panose="02010803020104030203" pitchFamily="2" charset="-79"/>
              </a:endParaRPr>
            </a:p>
          </p:txBody>
        </p:sp>
        <p:sp>
          <p:nvSpPr>
            <p:cNvPr id="78" name="Line 374">
              <a:extLst>
                <a:ext uri="{FF2B5EF4-FFF2-40B4-BE49-F238E27FC236}">
                  <a16:creationId xmlns:a16="http://schemas.microsoft.com/office/drawing/2014/main" id="{9CF74B9C-C522-777A-6376-969C1BEB53C0}"/>
                </a:ext>
              </a:extLst>
            </p:cNvPr>
            <p:cNvSpPr>
              <a:spLocks noChangeShapeType="1"/>
            </p:cNvSpPr>
            <p:nvPr/>
          </p:nvSpPr>
          <p:spPr bwMode="auto">
            <a:xfrm>
              <a:off x="7710489" y="4605338"/>
              <a:ext cx="90488" cy="30163"/>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500">
                <a:cs typeface="Aharoni" panose="02010803020104030203" pitchFamily="2" charset="-79"/>
              </a:endParaRPr>
            </a:p>
          </p:txBody>
        </p:sp>
      </p:grpSp>
      <p:grpSp>
        <p:nvGrpSpPr>
          <p:cNvPr id="79" name="Группа 465">
            <a:extLst>
              <a:ext uri="{FF2B5EF4-FFF2-40B4-BE49-F238E27FC236}">
                <a16:creationId xmlns:a16="http://schemas.microsoft.com/office/drawing/2014/main" id="{0F8649BF-D893-2784-C309-0DD8AC0F5141}"/>
              </a:ext>
            </a:extLst>
          </p:cNvPr>
          <p:cNvGrpSpPr>
            <a:grpSpLocks/>
          </p:cNvGrpSpPr>
          <p:nvPr/>
        </p:nvGrpSpPr>
        <p:grpSpPr bwMode="auto">
          <a:xfrm>
            <a:off x="5231897" y="2303891"/>
            <a:ext cx="564413" cy="497914"/>
            <a:chOff x="5521326" y="4037013"/>
            <a:chExt cx="998538" cy="838200"/>
          </a:xfrm>
        </p:grpSpPr>
        <p:sp>
          <p:nvSpPr>
            <p:cNvPr id="80" name="Oval 273">
              <a:extLst>
                <a:ext uri="{FF2B5EF4-FFF2-40B4-BE49-F238E27FC236}">
                  <a16:creationId xmlns:a16="http://schemas.microsoft.com/office/drawing/2014/main" id="{29E2D49E-7143-A97D-1274-36863A7DC0B7}"/>
                </a:ext>
              </a:extLst>
            </p:cNvPr>
            <p:cNvSpPr>
              <a:spLocks noChangeArrowheads="1"/>
            </p:cNvSpPr>
            <p:nvPr/>
          </p:nvSpPr>
          <p:spPr bwMode="auto">
            <a:xfrm>
              <a:off x="5938839" y="4037013"/>
              <a:ext cx="146050" cy="161925"/>
            </a:xfrm>
            <a:prstGeom prst="ellipse">
              <a:avLst/>
            </a:prstGeom>
            <a:noFill/>
            <a:ln w="1587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500">
                <a:latin typeface="Calibri" panose="020F0502020204030204" pitchFamily="34" charset="0"/>
                <a:cs typeface="Aharoni" panose="02010803020104030203" pitchFamily="2" charset="-79"/>
              </a:endParaRPr>
            </a:p>
          </p:txBody>
        </p:sp>
        <p:sp>
          <p:nvSpPr>
            <p:cNvPr id="81" name="Freeform 274">
              <a:extLst>
                <a:ext uri="{FF2B5EF4-FFF2-40B4-BE49-F238E27FC236}">
                  <a16:creationId xmlns:a16="http://schemas.microsoft.com/office/drawing/2014/main" id="{E5427C8F-0197-9449-EE71-A85BA4BA3B05}"/>
                </a:ext>
              </a:extLst>
            </p:cNvPr>
            <p:cNvSpPr>
              <a:spLocks/>
            </p:cNvSpPr>
            <p:nvPr/>
          </p:nvSpPr>
          <p:spPr bwMode="auto">
            <a:xfrm>
              <a:off x="5859464" y="4232276"/>
              <a:ext cx="304800" cy="147638"/>
            </a:xfrm>
            <a:custGeom>
              <a:avLst/>
              <a:gdLst>
                <a:gd name="T0" fmla="*/ 2147483646 w 81"/>
                <a:gd name="T1" fmla="*/ 2147483646 h 39"/>
                <a:gd name="T2" fmla="*/ 2147483646 w 81"/>
                <a:gd name="T3" fmla="*/ 0 h 39"/>
                <a:gd name="T4" fmla="*/ 2147483646 w 81"/>
                <a:gd name="T5" fmla="*/ 2147483646 h 39"/>
                <a:gd name="T6" fmla="*/ 2147483646 w 81"/>
                <a:gd name="T7" fmla="*/ 0 h 39"/>
                <a:gd name="T8" fmla="*/ 0 w 81"/>
                <a:gd name="T9" fmla="*/ 2147483646 h 39"/>
                <a:gd name="T10" fmla="*/ 2147483646 w 81"/>
                <a:gd name="T11" fmla="*/ 2147483646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39">
                  <a:moveTo>
                    <a:pt x="81" y="39"/>
                  </a:moveTo>
                  <a:cubicBezTo>
                    <a:pt x="81" y="13"/>
                    <a:pt x="75" y="3"/>
                    <a:pt x="52" y="0"/>
                  </a:cubicBezTo>
                  <a:cubicBezTo>
                    <a:pt x="52" y="0"/>
                    <a:pt x="41" y="20"/>
                    <a:pt x="41" y="20"/>
                  </a:cubicBezTo>
                  <a:cubicBezTo>
                    <a:pt x="29" y="0"/>
                    <a:pt x="29" y="0"/>
                    <a:pt x="29" y="0"/>
                  </a:cubicBezTo>
                  <a:cubicBezTo>
                    <a:pt x="7" y="3"/>
                    <a:pt x="0" y="13"/>
                    <a:pt x="0" y="39"/>
                  </a:cubicBezTo>
                  <a:lnTo>
                    <a:pt x="81" y="39"/>
                  </a:lnTo>
                  <a:close/>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sp>
          <p:nvSpPr>
            <p:cNvPr id="82" name="Oval 275">
              <a:extLst>
                <a:ext uri="{FF2B5EF4-FFF2-40B4-BE49-F238E27FC236}">
                  <a16:creationId xmlns:a16="http://schemas.microsoft.com/office/drawing/2014/main" id="{358CA717-7CE6-7EA3-B913-2848EB691255}"/>
                </a:ext>
              </a:extLst>
            </p:cNvPr>
            <p:cNvSpPr>
              <a:spLocks noChangeArrowheads="1"/>
            </p:cNvSpPr>
            <p:nvPr/>
          </p:nvSpPr>
          <p:spPr bwMode="auto">
            <a:xfrm>
              <a:off x="5600701" y="4454526"/>
              <a:ext cx="146050" cy="161925"/>
            </a:xfrm>
            <a:prstGeom prst="ellipse">
              <a:avLst/>
            </a:prstGeom>
            <a:noFill/>
            <a:ln w="1587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500">
                <a:latin typeface="Calibri" panose="020F0502020204030204" pitchFamily="34" charset="0"/>
                <a:cs typeface="Aharoni" panose="02010803020104030203" pitchFamily="2" charset="-79"/>
              </a:endParaRPr>
            </a:p>
          </p:txBody>
        </p:sp>
        <p:sp>
          <p:nvSpPr>
            <p:cNvPr id="83" name="Freeform 276">
              <a:extLst>
                <a:ext uri="{FF2B5EF4-FFF2-40B4-BE49-F238E27FC236}">
                  <a16:creationId xmlns:a16="http://schemas.microsoft.com/office/drawing/2014/main" id="{CFE3D1F0-01C4-3195-EAFF-F11AE24FA2BD}"/>
                </a:ext>
              </a:extLst>
            </p:cNvPr>
            <p:cNvSpPr>
              <a:spLocks/>
            </p:cNvSpPr>
            <p:nvPr/>
          </p:nvSpPr>
          <p:spPr bwMode="auto">
            <a:xfrm>
              <a:off x="5521326" y="4649788"/>
              <a:ext cx="304800" cy="146050"/>
            </a:xfrm>
            <a:custGeom>
              <a:avLst/>
              <a:gdLst>
                <a:gd name="T0" fmla="*/ 2147483646 w 81"/>
                <a:gd name="T1" fmla="*/ 2147483646 h 39"/>
                <a:gd name="T2" fmla="*/ 2147483646 w 81"/>
                <a:gd name="T3" fmla="*/ 0 h 39"/>
                <a:gd name="T4" fmla="*/ 2147483646 w 81"/>
                <a:gd name="T5" fmla="*/ 2147483646 h 39"/>
                <a:gd name="T6" fmla="*/ 2147483646 w 81"/>
                <a:gd name="T7" fmla="*/ 0 h 39"/>
                <a:gd name="T8" fmla="*/ 0 w 81"/>
                <a:gd name="T9" fmla="*/ 2147483646 h 39"/>
                <a:gd name="T10" fmla="*/ 2147483646 w 81"/>
                <a:gd name="T11" fmla="*/ 2147483646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39">
                  <a:moveTo>
                    <a:pt x="81" y="39"/>
                  </a:moveTo>
                  <a:cubicBezTo>
                    <a:pt x="81" y="13"/>
                    <a:pt x="75" y="2"/>
                    <a:pt x="52" y="0"/>
                  </a:cubicBezTo>
                  <a:cubicBezTo>
                    <a:pt x="52" y="0"/>
                    <a:pt x="41" y="19"/>
                    <a:pt x="41" y="19"/>
                  </a:cubicBezTo>
                  <a:cubicBezTo>
                    <a:pt x="30" y="0"/>
                    <a:pt x="30" y="0"/>
                    <a:pt x="30" y="0"/>
                  </a:cubicBezTo>
                  <a:cubicBezTo>
                    <a:pt x="7" y="2"/>
                    <a:pt x="0" y="13"/>
                    <a:pt x="0" y="39"/>
                  </a:cubicBezTo>
                  <a:lnTo>
                    <a:pt x="81" y="39"/>
                  </a:lnTo>
                  <a:close/>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sp>
          <p:nvSpPr>
            <p:cNvPr id="84" name="Oval 277">
              <a:extLst>
                <a:ext uri="{FF2B5EF4-FFF2-40B4-BE49-F238E27FC236}">
                  <a16:creationId xmlns:a16="http://schemas.microsoft.com/office/drawing/2014/main" id="{E388BFC2-98F7-CEF0-8783-35A70CEB81D7}"/>
                </a:ext>
              </a:extLst>
            </p:cNvPr>
            <p:cNvSpPr>
              <a:spLocks noChangeArrowheads="1"/>
            </p:cNvSpPr>
            <p:nvPr/>
          </p:nvSpPr>
          <p:spPr bwMode="auto">
            <a:xfrm>
              <a:off x="6294439" y="4454526"/>
              <a:ext cx="147638" cy="161925"/>
            </a:xfrm>
            <a:prstGeom prst="ellipse">
              <a:avLst/>
            </a:prstGeom>
            <a:noFill/>
            <a:ln w="1587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500">
                <a:latin typeface="Calibri" panose="020F0502020204030204" pitchFamily="34" charset="0"/>
                <a:cs typeface="Aharoni" panose="02010803020104030203" pitchFamily="2" charset="-79"/>
              </a:endParaRPr>
            </a:p>
          </p:txBody>
        </p:sp>
        <p:sp>
          <p:nvSpPr>
            <p:cNvPr id="85" name="Freeform 278">
              <a:extLst>
                <a:ext uri="{FF2B5EF4-FFF2-40B4-BE49-F238E27FC236}">
                  <a16:creationId xmlns:a16="http://schemas.microsoft.com/office/drawing/2014/main" id="{7CE1B209-EAA7-3AC4-28C6-59C25B4A33F2}"/>
                </a:ext>
              </a:extLst>
            </p:cNvPr>
            <p:cNvSpPr>
              <a:spLocks/>
            </p:cNvSpPr>
            <p:nvPr/>
          </p:nvSpPr>
          <p:spPr bwMode="auto">
            <a:xfrm>
              <a:off x="6216651" y="4649788"/>
              <a:ext cx="303213" cy="146050"/>
            </a:xfrm>
            <a:custGeom>
              <a:avLst/>
              <a:gdLst>
                <a:gd name="T0" fmla="*/ 2147483646 w 81"/>
                <a:gd name="T1" fmla="*/ 2147483646 h 39"/>
                <a:gd name="T2" fmla="*/ 2147483646 w 81"/>
                <a:gd name="T3" fmla="*/ 0 h 39"/>
                <a:gd name="T4" fmla="*/ 2147483646 w 81"/>
                <a:gd name="T5" fmla="*/ 2147483646 h 39"/>
                <a:gd name="T6" fmla="*/ 2147483646 w 81"/>
                <a:gd name="T7" fmla="*/ 0 h 39"/>
                <a:gd name="T8" fmla="*/ 0 w 81"/>
                <a:gd name="T9" fmla="*/ 2147483646 h 39"/>
                <a:gd name="T10" fmla="*/ 2147483646 w 81"/>
                <a:gd name="T11" fmla="*/ 2147483646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39">
                  <a:moveTo>
                    <a:pt x="81" y="39"/>
                  </a:moveTo>
                  <a:cubicBezTo>
                    <a:pt x="81" y="13"/>
                    <a:pt x="74" y="2"/>
                    <a:pt x="51" y="0"/>
                  </a:cubicBezTo>
                  <a:cubicBezTo>
                    <a:pt x="51" y="0"/>
                    <a:pt x="40" y="19"/>
                    <a:pt x="40" y="19"/>
                  </a:cubicBezTo>
                  <a:cubicBezTo>
                    <a:pt x="29" y="0"/>
                    <a:pt x="29" y="0"/>
                    <a:pt x="29" y="0"/>
                  </a:cubicBezTo>
                  <a:cubicBezTo>
                    <a:pt x="6" y="2"/>
                    <a:pt x="0" y="13"/>
                    <a:pt x="0" y="39"/>
                  </a:cubicBezTo>
                  <a:lnTo>
                    <a:pt x="81" y="39"/>
                  </a:lnTo>
                  <a:close/>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sp>
          <p:nvSpPr>
            <p:cNvPr id="86" name="Freeform 279">
              <a:extLst>
                <a:ext uri="{FF2B5EF4-FFF2-40B4-BE49-F238E27FC236}">
                  <a16:creationId xmlns:a16="http://schemas.microsoft.com/office/drawing/2014/main" id="{99657E7B-5838-D157-9F3B-0C790127173D}"/>
                </a:ext>
              </a:extLst>
            </p:cNvPr>
            <p:cNvSpPr>
              <a:spLocks/>
            </p:cNvSpPr>
            <p:nvPr/>
          </p:nvSpPr>
          <p:spPr bwMode="auto">
            <a:xfrm>
              <a:off x="5862639" y="4819651"/>
              <a:ext cx="315913" cy="36513"/>
            </a:xfrm>
            <a:custGeom>
              <a:avLst/>
              <a:gdLst>
                <a:gd name="T0" fmla="*/ 2147483646 w 84"/>
                <a:gd name="T1" fmla="*/ 0 h 10"/>
                <a:gd name="T2" fmla="*/ 2147483646 w 84"/>
                <a:gd name="T3" fmla="*/ 2147483646 h 10"/>
                <a:gd name="T4" fmla="*/ 0 w 84"/>
                <a:gd name="T5" fmla="*/ 0 h 10"/>
                <a:gd name="T6" fmla="*/ 0 60000 65536"/>
                <a:gd name="T7" fmla="*/ 0 60000 65536"/>
                <a:gd name="T8" fmla="*/ 0 60000 65536"/>
              </a:gdLst>
              <a:ahLst/>
              <a:cxnLst>
                <a:cxn ang="T6">
                  <a:pos x="T0" y="T1"/>
                </a:cxn>
                <a:cxn ang="T7">
                  <a:pos x="T2" y="T3"/>
                </a:cxn>
                <a:cxn ang="T8">
                  <a:pos x="T4" y="T5"/>
                </a:cxn>
              </a:cxnLst>
              <a:rect l="0" t="0" r="r" b="b"/>
              <a:pathLst>
                <a:path w="84" h="10">
                  <a:moveTo>
                    <a:pt x="84" y="0"/>
                  </a:moveTo>
                  <a:cubicBezTo>
                    <a:pt x="71" y="6"/>
                    <a:pt x="57" y="10"/>
                    <a:pt x="42" y="10"/>
                  </a:cubicBezTo>
                  <a:cubicBezTo>
                    <a:pt x="27" y="10"/>
                    <a:pt x="13" y="6"/>
                    <a:pt x="0" y="0"/>
                  </a:cubicBez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sp>
          <p:nvSpPr>
            <p:cNvPr id="87" name="Freeform 280">
              <a:extLst>
                <a:ext uri="{FF2B5EF4-FFF2-40B4-BE49-F238E27FC236}">
                  <a16:creationId xmlns:a16="http://schemas.microsoft.com/office/drawing/2014/main" id="{33A7CD0D-7A74-62D1-BAFE-7E600162CE55}"/>
                </a:ext>
              </a:extLst>
            </p:cNvPr>
            <p:cNvSpPr>
              <a:spLocks/>
            </p:cNvSpPr>
            <p:nvPr/>
          </p:nvSpPr>
          <p:spPr bwMode="auto">
            <a:xfrm>
              <a:off x="5862639" y="4811713"/>
              <a:ext cx="82550" cy="63500"/>
            </a:xfrm>
            <a:custGeom>
              <a:avLst/>
              <a:gdLst>
                <a:gd name="T0" fmla="*/ 2147483646 w 52"/>
                <a:gd name="T1" fmla="*/ 2147483646 h 40"/>
                <a:gd name="T2" fmla="*/ 0 w 52"/>
                <a:gd name="T3" fmla="*/ 2147483646 h 40"/>
                <a:gd name="T4" fmla="*/ 2147483646 w 52"/>
                <a:gd name="T5" fmla="*/ 0 h 40"/>
                <a:gd name="T6" fmla="*/ 0 60000 65536"/>
                <a:gd name="T7" fmla="*/ 0 60000 65536"/>
                <a:gd name="T8" fmla="*/ 0 60000 65536"/>
              </a:gdLst>
              <a:ahLst/>
              <a:cxnLst>
                <a:cxn ang="T6">
                  <a:pos x="T0" y="T1"/>
                </a:cxn>
                <a:cxn ang="T7">
                  <a:pos x="T2" y="T3"/>
                </a:cxn>
                <a:cxn ang="T8">
                  <a:pos x="T4" y="T5"/>
                </a:cxn>
              </a:cxnLst>
              <a:rect l="0" t="0" r="r" b="b"/>
              <a:pathLst>
                <a:path w="52" h="40">
                  <a:moveTo>
                    <a:pt x="36" y="40"/>
                  </a:moveTo>
                  <a:lnTo>
                    <a:pt x="0" y="5"/>
                  </a:lnTo>
                  <a:lnTo>
                    <a:pt x="52" y="0"/>
                  </a:ln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sp>
          <p:nvSpPr>
            <p:cNvPr id="88" name="Freeform 281">
              <a:extLst>
                <a:ext uri="{FF2B5EF4-FFF2-40B4-BE49-F238E27FC236}">
                  <a16:creationId xmlns:a16="http://schemas.microsoft.com/office/drawing/2014/main" id="{15258F3F-5B15-F44A-3423-8A90C9879CD6}"/>
                </a:ext>
              </a:extLst>
            </p:cNvPr>
            <p:cNvSpPr>
              <a:spLocks/>
            </p:cNvSpPr>
            <p:nvPr/>
          </p:nvSpPr>
          <p:spPr bwMode="auto">
            <a:xfrm>
              <a:off x="6122989" y="4176713"/>
              <a:ext cx="231775" cy="244475"/>
            </a:xfrm>
            <a:custGeom>
              <a:avLst/>
              <a:gdLst>
                <a:gd name="T0" fmla="*/ 0 w 62"/>
                <a:gd name="T1" fmla="*/ 0 h 65"/>
                <a:gd name="T2" fmla="*/ 2147483646 w 62"/>
                <a:gd name="T3" fmla="*/ 2147483646 h 65"/>
                <a:gd name="T4" fmla="*/ 0 60000 65536"/>
                <a:gd name="T5" fmla="*/ 0 60000 65536"/>
              </a:gdLst>
              <a:ahLst/>
              <a:cxnLst>
                <a:cxn ang="T4">
                  <a:pos x="T0" y="T1"/>
                </a:cxn>
                <a:cxn ang="T5">
                  <a:pos x="T2" y="T3"/>
                </a:cxn>
              </a:cxnLst>
              <a:rect l="0" t="0" r="r" b="b"/>
              <a:pathLst>
                <a:path w="62" h="65">
                  <a:moveTo>
                    <a:pt x="0" y="0"/>
                  </a:moveTo>
                  <a:cubicBezTo>
                    <a:pt x="30" y="9"/>
                    <a:pt x="54" y="34"/>
                    <a:pt x="62" y="65"/>
                  </a:cubicBez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sp>
          <p:nvSpPr>
            <p:cNvPr id="89" name="Freeform 282">
              <a:extLst>
                <a:ext uri="{FF2B5EF4-FFF2-40B4-BE49-F238E27FC236}">
                  <a16:creationId xmlns:a16="http://schemas.microsoft.com/office/drawing/2014/main" id="{B6C5C7CF-8FED-9DA9-C33D-6E7D1287FE32}"/>
                </a:ext>
              </a:extLst>
            </p:cNvPr>
            <p:cNvSpPr>
              <a:spLocks/>
            </p:cNvSpPr>
            <p:nvPr/>
          </p:nvSpPr>
          <p:spPr bwMode="auto">
            <a:xfrm>
              <a:off x="6299201" y="4341813"/>
              <a:ext cx="63500" cy="79375"/>
            </a:xfrm>
            <a:custGeom>
              <a:avLst/>
              <a:gdLst>
                <a:gd name="T0" fmla="*/ 2147483646 w 40"/>
                <a:gd name="T1" fmla="*/ 0 h 50"/>
                <a:gd name="T2" fmla="*/ 2147483646 w 40"/>
                <a:gd name="T3" fmla="*/ 2147483646 h 50"/>
                <a:gd name="T4" fmla="*/ 0 w 40"/>
                <a:gd name="T5" fmla="*/ 2147483646 h 50"/>
                <a:gd name="T6" fmla="*/ 0 60000 65536"/>
                <a:gd name="T7" fmla="*/ 0 60000 65536"/>
                <a:gd name="T8" fmla="*/ 0 60000 65536"/>
              </a:gdLst>
              <a:ahLst/>
              <a:cxnLst>
                <a:cxn ang="T6">
                  <a:pos x="T0" y="T1"/>
                </a:cxn>
                <a:cxn ang="T7">
                  <a:pos x="T2" y="T3"/>
                </a:cxn>
                <a:cxn ang="T8">
                  <a:pos x="T4" y="T5"/>
                </a:cxn>
              </a:cxnLst>
              <a:rect l="0" t="0" r="r" b="b"/>
              <a:pathLst>
                <a:path w="40" h="50">
                  <a:moveTo>
                    <a:pt x="40" y="0"/>
                  </a:moveTo>
                  <a:lnTo>
                    <a:pt x="35" y="50"/>
                  </a:lnTo>
                  <a:lnTo>
                    <a:pt x="0" y="14"/>
                  </a:ln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sp>
          <p:nvSpPr>
            <p:cNvPr id="90" name="Freeform 283">
              <a:extLst>
                <a:ext uri="{FF2B5EF4-FFF2-40B4-BE49-F238E27FC236}">
                  <a16:creationId xmlns:a16="http://schemas.microsoft.com/office/drawing/2014/main" id="{7644A647-6117-C220-9619-A96CC7B81455}"/>
                </a:ext>
              </a:extLst>
            </p:cNvPr>
            <p:cNvSpPr>
              <a:spLocks/>
            </p:cNvSpPr>
            <p:nvPr/>
          </p:nvSpPr>
          <p:spPr bwMode="auto">
            <a:xfrm>
              <a:off x="5686426" y="4179888"/>
              <a:ext cx="222250" cy="233363"/>
            </a:xfrm>
            <a:custGeom>
              <a:avLst/>
              <a:gdLst>
                <a:gd name="T0" fmla="*/ 0 w 59"/>
                <a:gd name="T1" fmla="*/ 2147483646 h 62"/>
                <a:gd name="T2" fmla="*/ 2147483646 w 59"/>
                <a:gd name="T3" fmla="*/ 0 h 62"/>
                <a:gd name="T4" fmla="*/ 0 60000 65536"/>
                <a:gd name="T5" fmla="*/ 0 60000 65536"/>
              </a:gdLst>
              <a:ahLst/>
              <a:cxnLst>
                <a:cxn ang="T4">
                  <a:pos x="T0" y="T1"/>
                </a:cxn>
                <a:cxn ang="T5">
                  <a:pos x="T2" y="T3"/>
                </a:cxn>
              </a:cxnLst>
              <a:rect l="0" t="0" r="r" b="b"/>
              <a:pathLst>
                <a:path w="59" h="62">
                  <a:moveTo>
                    <a:pt x="0" y="62"/>
                  </a:moveTo>
                  <a:cubicBezTo>
                    <a:pt x="8" y="33"/>
                    <a:pt x="30" y="10"/>
                    <a:pt x="59" y="0"/>
                  </a:cubicBez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sp>
          <p:nvSpPr>
            <p:cNvPr id="91" name="Freeform 284">
              <a:extLst>
                <a:ext uri="{FF2B5EF4-FFF2-40B4-BE49-F238E27FC236}">
                  <a16:creationId xmlns:a16="http://schemas.microsoft.com/office/drawing/2014/main" id="{EFABBCFC-48D3-8143-8B0A-D51613014877}"/>
                </a:ext>
              </a:extLst>
            </p:cNvPr>
            <p:cNvSpPr>
              <a:spLocks/>
            </p:cNvSpPr>
            <p:nvPr/>
          </p:nvSpPr>
          <p:spPr bwMode="auto">
            <a:xfrm>
              <a:off x="5826126" y="4179888"/>
              <a:ext cx="82550" cy="65088"/>
            </a:xfrm>
            <a:custGeom>
              <a:avLst/>
              <a:gdLst>
                <a:gd name="T0" fmla="*/ 0 w 52"/>
                <a:gd name="T1" fmla="*/ 0 h 41"/>
                <a:gd name="T2" fmla="*/ 2147483646 w 52"/>
                <a:gd name="T3" fmla="*/ 0 h 41"/>
                <a:gd name="T4" fmla="*/ 2147483646 w 52"/>
                <a:gd name="T5" fmla="*/ 2147483646 h 41"/>
                <a:gd name="T6" fmla="*/ 0 60000 65536"/>
                <a:gd name="T7" fmla="*/ 0 60000 65536"/>
                <a:gd name="T8" fmla="*/ 0 60000 65536"/>
              </a:gdLst>
              <a:ahLst/>
              <a:cxnLst>
                <a:cxn ang="T6">
                  <a:pos x="T0" y="T1"/>
                </a:cxn>
                <a:cxn ang="T7">
                  <a:pos x="T2" y="T3"/>
                </a:cxn>
                <a:cxn ang="T8">
                  <a:pos x="T4" y="T5"/>
                </a:cxn>
              </a:cxnLst>
              <a:rect l="0" t="0" r="r" b="b"/>
              <a:pathLst>
                <a:path w="52" h="41">
                  <a:moveTo>
                    <a:pt x="0" y="0"/>
                  </a:moveTo>
                  <a:lnTo>
                    <a:pt x="52" y="0"/>
                  </a:lnTo>
                  <a:lnTo>
                    <a:pt x="19" y="41"/>
                  </a:ln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sp>
          <p:nvSpPr>
            <p:cNvPr id="92" name="Line 285">
              <a:extLst>
                <a:ext uri="{FF2B5EF4-FFF2-40B4-BE49-F238E27FC236}">
                  <a16:creationId xmlns:a16="http://schemas.microsoft.com/office/drawing/2014/main" id="{B9E25481-F7D1-B689-0D02-4A868B3730B0}"/>
                </a:ext>
              </a:extLst>
            </p:cNvPr>
            <p:cNvSpPr>
              <a:spLocks noChangeShapeType="1"/>
            </p:cNvSpPr>
            <p:nvPr/>
          </p:nvSpPr>
          <p:spPr bwMode="auto">
            <a:xfrm flipV="1">
              <a:off x="6021389" y="4465638"/>
              <a:ext cx="0" cy="131763"/>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500">
                <a:cs typeface="Aharoni" panose="02010803020104030203" pitchFamily="2" charset="-79"/>
              </a:endParaRPr>
            </a:p>
          </p:txBody>
        </p:sp>
        <p:sp>
          <p:nvSpPr>
            <p:cNvPr id="93" name="Line 286">
              <a:extLst>
                <a:ext uri="{FF2B5EF4-FFF2-40B4-BE49-F238E27FC236}">
                  <a16:creationId xmlns:a16="http://schemas.microsoft.com/office/drawing/2014/main" id="{EB2D2422-9F41-8DD7-44D7-5A999BA601C7}"/>
                </a:ext>
              </a:extLst>
            </p:cNvPr>
            <p:cNvSpPr>
              <a:spLocks noChangeShapeType="1"/>
            </p:cNvSpPr>
            <p:nvPr/>
          </p:nvSpPr>
          <p:spPr bwMode="auto">
            <a:xfrm flipH="1">
              <a:off x="5908676" y="4597401"/>
              <a:ext cx="112713" cy="63500"/>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500">
                <a:cs typeface="Aharoni" panose="02010803020104030203" pitchFamily="2" charset="-79"/>
              </a:endParaRPr>
            </a:p>
          </p:txBody>
        </p:sp>
        <p:sp>
          <p:nvSpPr>
            <p:cNvPr id="94" name="Line 287">
              <a:extLst>
                <a:ext uri="{FF2B5EF4-FFF2-40B4-BE49-F238E27FC236}">
                  <a16:creationId xmlns:a16="http://schemas.microsoft.com/office/drawing/2014/main" id="{C6161C25-A56B-9F3E-F1A5-90A7EB2C3DA1}"/>
                </a:ext>
              </a:extLst>
            </p:cNvPr>
            <p:cNvSpPr>
              <a:spLocks noChangeShapeType="1"/>
            </p:cNvSpPr>
            <p:nvPr/>
          </p:nvSpPr>
          <p:spPr bwMode="auto">
            <a:xfrm>
              <a:off x="6021389" y="4597401"/>
              <a:ext cx="112713" cy="63500"/>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500" dirty="0">
                <a:cs typeface="Aharoni" panose="02010803020104030203" pitchFamily="2" charset="-79"/>
              </a:endParaRPr>
            </a:p>
          </p:txBody>
        </p:sp>
      </p:grpSp>
      <p:grpSp>
        <p:nvGrpSpPr>
          <p:cNvPr id="96" name="Группа 471">
            <a:extLst>
              <a:ext uri="{FF2B5EF4-FFF2-40B4-BE49-F238E27FC236}">
                <a16:creationId xmlns:a16="http://schemas.microsoft.com/office/drawing/2014/main" id="{A2B98DB0-E082-4EAE-81ED-9C7604B77A0F}"/>
              </a:ext>
            </a:extLst>
          </p:cNvPr>
          <p:cNvGrpSpPr>
            <a:grpSpLocks/>
          </p:cNvGrpSpPr>
          <p:nvPr/>
        </p:nvGrpSpPr>
        <p:grpSpPr bwMode="auto">
          <a:xfrm>
            <a:off x="2115559" y="1759714"/>
            <a:ext cx="575528" cy="516265"/>
            <a:chOff x="4160839" y="5353051"/>
            <a:chExt cx="909637" cy="904875"/>
          </a:xfrm>
        </p:grpSpPr>
        <p:sp>
          <p:nvSpPr>
            <p:cNvPr id="97" name="Freeform 288">
              <a:extLst>
                <a:ext uri="{FF2B5EF4-FFF2-40B4-BE49-F238E27FC236}">
                  <a16:creationId xmlns:a16="http://schemas.microsoft.com/office/drawing/2014/main" id="{62CFA4A2-2F70-411F-BC6A-5D4240BD66E5}"/>
                </a:ext>
              </a:extLst>
            </p:cNvPr>
            <p:cNvSpPr>
              <a:spLocks/>
            </p:cNvSpPr>
            <p:nvPr/>
          </p:nvSpPr>
          <p:spPr bwMode="auto">
            <a:xfrm>
              <a:off x="4946651" y="5386388"/>
              <a:ext cx="38100" cy="82550"/>
            </a:xfrm>
            <a:custGeom>
              <a:avLst/>
              <a:gdLst>
                <a:gd name="T0" fmla="*/ 2147483646 w 10"/>
                <a:gd name="T1" fmla="*/ 2147483646 h 22"/>
                <a:gd name="T2" fmla="*/ 2147483646 w 10"/>
                <a:gd name="T3" fmla="*/ 2147483646 h 22"/>
                <a:gd name="T4" fmla="*/ 2147483646 w 10"/>
                <a:gd name="T5" fmla="*/ 2147483646 h 22"/>
                <a:gd name="T6" fmla="*/ 2147483646 w 10"/>
                <a:gd name="T7" fmla="*/ 2147483646 h 22"/>
                <a:gd name="T8" fmla="*/ 2147483646 w 10"/>
                <a:gd name="T9" fmla="*/ 0 h 22"/>
                <a:gd name="T10" fmla="*/ 2147483646 w 10"/>
                <a:gd name="T11" fmla="*/ 0 h 22"/>
                <a:gd name="T12" fmla="*/ 0 w 10"/>
                <a:gd name="T13" fmla="*/ 2147483646 h 22"/>
                <a:gd name="T14" fmla="*/ 0 w 10"/>
                <a:gd name="T15" fmla="*/ 2147483646 h 22"/>
                <a:gd name="T16" fmla="*/ 2147483646 w 10"/>
                <a:gd name="T17" fmla="*/ 2147483646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22">
                  <a:moveTo>
                    <a:pt x="5" y="22"/>
                  </a:moveTo>
                  <a:cubicBezTo>
                    <a:pt x="5" y="22"/>
                    <a:pt x="5" y="22"/>
                    <a:pt x="5" y="22"/>
                  </a:cubicBezTo>
                  <a:cubicBezTo>
                    <a:pt x="7" y="22"/>
                    <a:pt x="10" y="20"/>
                    <a:pt x="10" y="17"/>
                  </a:cubicBezTo>
                  <a:cubicBezTo>
                    <a:pt x="10" y="5"/>
                    <a:pt x="10" y="5"/>
                    <a:pt x="10" y="5"/>
                  </a:cubicBezTo>
                  <a:cubicBezTo>
                    <a:pt x="10" y="3"/>
                    <a:pt x="7" y="0"/>
                    <a:pt x="5" y="0"/>
                  </a:cubicBezTo>
                  <a:cubicBezTo>
                    <a:pt x="5" y="0"/>
                    <a:pt x="5" y="0"/>
                    <a:pt x="5" y="0"/>
                  </a:cubicBezTo>
                  <a:cubicBezTo>
                    <a:pt x="2" y="0"/>
                    <a:pt x="0" y="3"/>
                    <a:pt x="0" y="5"/>
                  </a:cubicBezTo>
                  <a:cubicBezTo>
                    <a:pt x="0" y="17"/>
                    <a:pt x="0" y="17"/>
                    <a:pt x="0" y="17"/>
                  </a:cubicBezTo>
                  <a:cubicBezTo>
                    <a:pt x="0" y="20"/>
                    <a:pt x="2" y="22"/>
                    <a:pt x="5" y="22"/>
                  </a:cubicBezTo>
                  <a:close/>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sp>
          <p:nvSpPr>
            <p:cNvPr id="98" name="Freeform 289">
              <a:extLst>
                <a:ext uri="{FF2B5EF4-FFF2-40B4-BE49-F238E27FC236}">
                  <a16:creationId xmlns:a16="http://schemas.microsoft.com/office/drawing/2014/main" id="{122D2B11-0297-4679-BC75-D120589D55E5}"/>
                </a:ext>
              </a:extLst>
            </p:cNvPr>
            <p:cNvSpPr>
              <a:spLocks/>
            </p:cNvSpPr>
            <p:nvPr/>
          </p:nvSpPr>
          <p:spPr bwMode="auto">
            <a:xfrm>
              <a:off x="4905376" y="5383213"/>
              <a:ext cx="41275" cy="85725"/>
            </a:xfrm>
            <a:custGeom>
              <a:avLst/>
              <a:gdLst>
                <a:gd name="T0" fmla="*/ 2147483646 w 11"/>
                <a:gd name="T1" fmla="*/ 2147483646 h 23"/>
                <a:gd name="T2" fmla="*/ 2147483646 w 11"/>
                <a:gd name="T3" fmla="*/ 2147483646 h 23"/>
                <a:gd name="T4" fmla="*/ 2147483646 w 11"/>
                <a:gd name="T5" fmla="*/ 2147483646 h 23"/>
                <a:gd name="T6" fmla="*/ 2147483646 w 11"/>
                <a:gd name="T7" fmla="*/ 2147483646 h 23"/>
                <a:gd name="T8" fmla="*/ 2147483646 w 11"/>
                <a:gd name="T9" fmla="*/ 0 h 23"/>
                <a:gd name="T10" fmla="*/ 2147483646 w 11"/>
                <a:gd name="T11" fmla="*/ 0 h 23"/>
                <a:gd name="T12" fmla="*/ 0 w 11"/>
                <a:gd name="T13" fmla="*/ 2147483646 h 23"/>
                <a:gd name="T14" fmla="*/ 0 w 11"/>
                <a:gd name="T15" fmla="*/ 2147483646 h 23"/>
                <a:gd name="T16" fmla="*/ 2147483646 w 11"/>
                <a:gd name="T17" fmla="*/ 2147483646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 h="23">
                  <a:moveTo>
                    <a:pt x="5" y="23"/>
                  </a:moveTo>
                  <a:cubicBezTo>
                    <a:pt x="5" y="23"/>
                    <a:pt x="5" y="23"/>
                    <a:pt x="5" y="23"/>
                  </a:cubicBezTo>
                  <a:cubicBezTo>
                    <a:pt x="8" y="23"/>
                    <a:pt x="11" y="21"/>
                    <a:pt x="11" y="18"/>
                  </a:cubicBezTo>
                  <a:cubicBezTo>
                    <a:pt x="11" y="5"/>
                    <a:pt x="11" y="5"/>
                    <a:pt x="11" y="5"/>
                  </a:cubicBezTo>
                  <a:cubicBezTo>
                    <a:pt x="11" y="2"/>
                    <a:pt x="8" y="0"/>
                    <a:pt x="5" y="0"/>
                  </a:cubicBezTo>
                  <a:cubicBezTo>
                    <a:pt x="5" y="0"/>
                    <a:pt x="5" y="0"/>
                    <a:pt x="5" y="0"/>
                  </a:cubicBezTo>
                  <a:cubicBezTo>
                    <a:pt x="3" y="0"/>
                    <a:pt x="0" y="2"/>
                    <a:pt x="0" y="5"/>
                  </a:cubicBezTo>
                  <a:cubicBezTo>
                    <a:pt x="0" y="18"/>
                    <a:pt x="0" y="18"/>
                    <a:pt x="0" y="18"/>
                  </a:cubicBezTo>
                  <a:cubicBezTo>
                    <a:pt x="0" y="21"/>
                    <a:pt x="3" y="23"/>
                    <a:pt x="5" y="23"/>
                  </a:cubicBezTo>
                  <a:close/>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sp>
          <p:nvSpPr>
            <p:cNvPr id="99" name="Freeform 290">
              <a:extLst>
                <a:ext uri="{FF2B5EF4-FFF2-40B4-BE49-F238E27FC236}">
                  <a16:creationId xmlns:a16="http://schemas.microsoft.com/office/drawing/2014/main" id="{7508D73A-505F-4DDC-9439-FBF0D281967C}"/>
                </a:ext>
              </a:extLst>
            </p:cNvPr>
            <p:cNvSpPr>
              <a:spLocks/>
            </p:cNvSpPr>
            <p:nvPr/>
          </p:nvSpPr>
          <p:spPr bwMode="auto">
            <a:xfrm>
              <a:off x="4867276" y="5394326"/>
              <a:ext cx="38100" cy="74613"/>
            </a:xfrm>
            <a:custGeom>
              <a:avLst/>
              <a:gdLst>
                <a:gd name="T0" fmla="*/ 2147483646 w 10"/>
                <a:gd name="T1" fmla="*/ 2147483646 h 20"/>
                <a:gd name="T2" fmla="*/ 2147483646 w 10"/>
                <a:gd name="T3" fmla="*/ 2147483646 h 20"/>
                <a:gd name="T4" fmla="*/ 2147483646 w 10"/>
                <a:gd name="T5" fmla="*/ 2147483646 h 20"/>
                <a:gd name="T6" fmla="*/ 2147483646 w 10"/>
                <a:gd name="T7" fmla="*/ 2147483646 h 20"/>
                <a:gd name="T8" fmla="*/ 2147483646 w 10"/>
                <a:gd name="T9" fmla="*/ 0 h 20"/>
                <a:gd name="T10" fmla="*/ 2147483646 w 10"/>
                <a:gd name="T11" fmla="*/ 0 h 20"/>
                <a:gd name="T12" fmla="*/ 0 w 10"/>
                <a:gd name="T13" fmla="*/ 2147483646 h 20"/>
                <a:gd name="T14" fmla="*/ 0 w 10"/>
                <a:gd name="T15" fmla="*/ 2147483646 h 20"/>
                <a:gd name="T16" fmla="*/ 2147483646 w 10"/>
                <a:gd name="T17" fmla="*/ 2147483646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20">
                  <a:moveTo>
                    <a:pt x="5" y="20"/>
                  </a:moveTo>
                  <a:cubicBezTo>
                    <a:pt x="5" y="20"/>
                    <a:pt x="5" y="20"/>
                    <a:pt x="5" y="20"/>
                  </a:cubicBezTo>
                  <a:cubicBezTo>
                    <a:pt x="8" y="20"/>
                    <a:pt x="10" y="18"/>
                    <a:pt x="10" y="15"/>
                  </a:cubicBezTo>
                  <a:cubicBezTo>
                    <a:pt x="10" y="5"/>
                    <a:pt x="10" y="5"/>
                    <a:pt x="10" y="5"/>
                  </a:cubicBezTo>
                  <a:cubicBezTo>
                    <a:pt x="10" y="2"/>
                    <a:pt x="8" y="0"/>
                    <a:pt x="5" y="0"/>
                  </a:cubicBezTo>
                  <a:cubicBezTo>
                    <a:pt x="5" y="0"/>
                    <a:pt x="5" y="0"/>
                    <a:pt x="5" y="0"/>
                  </a:cubicBezTo>
                  <a:cubicBezTo>
                    <a:pt x="2" y="0"/>
                    <a:pt x="0" y="2"/>
                    <a:pt x="0" y="5"/>
                  </a:cubicBezTo>
                  <a:cubicBezTo>
                    <a:pt x="0" y="15"/>
                    <a:pt x="0" y="15"/>
                    <a:pt x="0" y="15"/>
                  </a:cubicBezTo>
                  <a:cubicBezTo>
                    <a:pt x="0" y="18"/>
                    <a:pt x="2" y="20"/>
                    <a:pt x="5" y="20"/>
                  </a:cubicBezTo>
                  <a:close/>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sp>
          <p:nvSpPr>
            <p:cNvPr id="100" name="Freeform 291">
              <a:extLst>
                <a:ext uri="{FF2B5EF4-FFF2-40B4-BE49-F238E27FC236}">
                  <a16:creationId xmlns:a16="http://schemas.microsoft.com/office/drawing/2014/main" id="{150F9243-AE1C-4EEA-9B25-5A5F0B9C9F07}"/>
                </a:ext>
              </a:extLst>
            </p:cNvPr>
            <p:cNvSpPr>
              <a:spLocks/>
            </p:cNvSpPr>
            <p:nvPr/>
          </p:nvSpPr>
          <p:spPr bwMode="auto">
            <a:xfrm>
              <a:off x="4830764" y="5405438"/>
              <a:ext cx="36513" cy="63500"/>
            </a:xfrm>
            <a:custGeom>
              <a:avLst/>
              <a:gdLst>
                <a:gd name="T0" fmla="*/ 2147483646 w 10"/>
                <a:gd name="T1" fmla="*/ 2147483646 h 17"/>
                <a:gd name="T2" fmla="*/ 2147483646 w 10"/>
                <a:gd name="T3" fmla="*/ 2147483646 h 17"/>
                <a:gd name="T4" fmla="*/ 2147483646 w 10"/>
                <a:gd name="T5" fmla="*/ 2147483646 h 17"/>
                <a:gd name="T6" fmla="*/ 2147483646 w 10"/>
                <a:gd name="T7" fmla="*/ 2147483646 h 17"/>
                <a:gd name="T8" fmla="*/ 2147483646 w 10"/>
                <a:gd name="T9" fmla="*/ 0 h 17"/>
                <a:gd name="T10" fmla="*/ 2147483646 w 10"/>
                <a:gd name="T11" fmla="*/ 0 h 17"/>
                <a:gd name="T12" fmla="*/ 0 w 10"/>
                <a:gd name="T13" fmla="*/ 2147483646 h 17"/>
                <a:gd name="T14" fmla="*/ 0 w 10"/>
                <a:gd name="T15" fmla="*/ 2147483646 h 17"/>
                <a:gd name="T16" fmla="*/ 2147483646 w 10"/>
                <a:gd name="T17" fmla="*/ 214748364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17">
                  <a:moveTo>
                    <a:pt x="5" y="17"/>
                  </a:moveTo>
                  <a:cubicBezTo>
                    <a:pt x="5" y="17"/>
                    <a:pt x="5" y="17"/>
                    <a:pt x="5" y="17"/>
                  </a:cubicBezTo>
                  <a:cubicBezTo>
                    <a:pt x="8" y="17"/>
                    <a:pt x="10" y="15"/>
                    <a:pt x="10" y="12"/>
                  </a:cubicBezTo>
                  <a:cubicBezTo>
                    <a:pt x="10" y="5"/>
                    <a:pt x="10" y="5"/>
                    <a:pt x="10" y="5"/>
                  </a:cubicBezTo>
                  <a:cubicBezTo>
                    <a:pt x="10" y="2"/>
                    <a:pt x="8" y="0"/>
                    <a:pt x="5" y="0"/>
                  </a:cubicBezTo>
                  <a:cubicBezTo>
                    <a:pt x="5" y="0"/>
                    <a:pt x="5" y="0"/>
                    <a:pt x="5" y="0"/>
                  </a:cubicBezTo>
                  <a:cubicBezTo>
                    <a:pt x="2" y="0"/>
                    <a:pt x="0" y="2"/>
                    <a:pt x="0" y="5"/>
                  </a:cubicBezTo>
                  <a:cubicBezTo>
                    <a:pt x="0" y="12"/>
                    <a:pt x="0" y="12"/>
                    <a:pt x="0" y="12"/>
                  </a:cubicBezTo>
                  <a:cubicBezTo>
                    <a:pt x="0" y="15"/>
                    <a:pt x="2" y="17"/>
                    <a:pt x="5" y="17"/>
                  </a:cubicBezTo>
                  <a:close/>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sp>
          <p:nvSpPr>
            <p:cNvPr id="101" name="Freeform 292">
              <a:extLst>
                <a:ext uri="{FF2B5EF4-FFF2-40B4-BE49-F238E27FC236}">
                  <a16:creationId xmlns:a16="http://schemas.microsoft.com/office/drawing/2014/main" id="{2AA2470E-EEED-4459-B9A2-66F828F94E28}"/>
                </a:ext>
              </a:extLst>
            </p:cNvPr>
            <p:cNvSpPr>
              <a:spLocks/>
            </p:cNvSpPr>
            <p:nvPr/>
          </p:nvSpPr>
          <p:spPr bwMode="auto">
            <a:xfrm>
              <a:off x="4830764" y="5495926"/>
              <a:ext cx="195263" cy="190500"/>
            </a:xfrm>
            <a:custGeom>
              <a:avLst/>
              <a:gdLst>
                <a:gd name="T0" fmla="*/ 0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0 h 51"/>
                <a:gd name="T20" fmla="*/ 2147483646 w 52"/>
                <a:gd name="T21" fmla="*/ 0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2" h="51">
                  <a:moveTo>
                    <a:pt x="0" y="25"/>
                  </a:moveTo>
                  <a:cubicBezTo>
                    <a:pt x="0" y="27"/>
                    <a:pt x="0" y="28"/>
                    <a:pt x="1" y="30"/>
                  </a:cubicBezTo>
                  <a:cubicBezTo>
                    <a:pt x="5" y="43"/>
                    <a:pt x="5" y="43"/>
                    <a:pt x="5" y="43"/>
                  </a:cubicBezTo>
                  <a:cubicBezTo>
                    <a:pt x="5" y="51"/>
                    <a:pt x="5" y="51"/>
                    <a:pt x="5" y="51"/>
                  </a:cubicBezTo>
                  <a:cubicBezTo>
                    <a:pt x="41" y="51"/>
                    <a:pt x="41" y="51"/>
                    <a:pt x="41" y="51"/>
                  </a:cubicBezTo>
                  <a:cubicBezTo>
                    <a:pt x="41" y="43"/>
                    <a:pt x="41" y="43"/>
                    <a:pt x="41" y="43"/>
                  </a:cubicBezTo>
                  <a:cubicBezTo>
                    <a:pt x="49" y="25"/>
                    <a:pt x="49" y="25"/>
                    <a:pt x="49" y="25"/>
                  </a:cubicBezTo>
                  <a:cubicBezTo>
                    <a:pt x="51" y="23"/>
                    <a:pt x="52" y="20"/>
                    <a:pt x="52" y="17"/>
                  </a:cubicBezTo>
                  <a:cubicBezTo>
                    <a:pt x="52" y="2"/>
                    <a:pt x="52" y="2"/>
                    <a:pt x="52" y="2"/>
                  </a:cubicBezTo>
                  <a:cubicBezTo>
                    <a:pt x="52" y="1"/>
                    <a:pt x="50" y="0"/>
                    <a:pt x="49" y="0"/>
                  </a:cubicBezTo>
                  <a:cubicBezTo>
                    <a:pt x="48" y="0"/>
                    <a:pt x="48" y="0"/>
                    <a:pt x="48" y="0"/>
                  </a:cubicBezTo>
                  <a:cubicBezTo>
                    <a:pt x="44" y="0"/>
                    <a:pt x="41" y="3"/>
                    <a:pt x="41" y="7"/>
                  </a:cubicBezTo>
                  <a:cubicBezTo>
                    <a:pt x="41" y="14"/>
                    <a:pt x="41" y="14"/>
                    <a:pt x="41" y="14"/>
                  </a:cubicBezTo>
                  <a:cubicBezTo>
                    <a:pt x="41" y="17"/>
                    <a:pt x="40" y="19"/>
                    <a:pt x="38" y="21"/>
                  </a:cubicBezTo>
                  <a:cubicBezTo>
                    <a:pt x="38" y="21"/>
                    <a:pt x="38" y="21"/>
                    <a:pt x="38" y="21"/>
                  </a:cubicBezTo>
                  <a:cubicBezTo>
                    <a:pt x="36" y="22"/>
                    <a:pt x="34" y="23"/>
                    <a:pt x="32" y="23"/>
                  </a:cubicBezTo>
                  <a:cubicBezTo>
                    <a:pt x="29" y="23"/>
                    <a:pt x="29" y="23"/>
                    <a:pt x="29" y="23"/>
                  </a:cubicBezTo>
                  <a:cubicBezTo>
                    <a:pt x="26" y="23"/>
                    <a:pt x="22" y="24"/>
                    <a:pt x="19" y="26"/>
                  </a:cubicBezTo>
                  <a:cubicBezTo>
                    <a:pt x="18" y="27"/>
                    <a:pt x="18" y="27"/>
                    <a:pt x="18" y="27"/>
                  </a:cubicBez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sp>
          <p:nvSpPr>
            <p:cNvPr id="102" name="Rectangle 293">
              <a:extLst>
                <a:ext uri="{FF2B5EF4-FFF2-40B4-BE49-F238E27FC236}">
                  <a16:creationId xmlns:a16="http://schemas.microsoft.com/office/drawing/2014/main" id="{BF140810-234A-479F-8DFF-B7D5D9979F3C}"/>
                </a:ext>
              </a:extLst>
            </p:cNvPr>
            <p:cNvSpPr>
              <a:spLocks noChangeArrowheads="1"/>
            </p:cNvSpPr>
            <p:nvPr/>
          </p:nvSpPr>
          <p:spPr bwMode="auto">
            <a:xfrm>
              <a:off x="4837114" y="5686426"/>
              <a:ext cx="158750" cy="34925"/>
            </a:xfrm>
            <a:prstGeom prst="rect">
              <a:avLst/>
            </a:prstGeom>
            <a:noFill/>
            <a:ln w="1587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500">
                <a:latin typeface="Calibri" panose="020F0502020204030204" pitchFamily="34" charset="0"/>
                <a:cs typeface="Aharoni" panose="02010803020104030203" pitchFamily="2" charset="-79"/>
              </a:endParaRPr>
            </a:p>
          </p:txBody>
        </p:sp>
        <p:sp>
          <p:nvSpPr>
            <p:cNvPr id="103" name="Oval 294">
              <a:extLst>
                <a:ext uri="{FF2B5EF4-FFF2-40B4-BE49-F238E27FC236}">
                  <a16:creationId xmlns:a16="http://schemas.microsoft.com/office/drawing/2014/main" id="{795BE145-46D2-4335-958A-505F305A4790}"/>
                </a:ext>
              </a:extLst>
            </p:cNvPr>
            <p:cNvSpPr>
              <a:spLocks noChangeArrowheads="1"/>
            </p:cNvSpPr>
            <p:nvPr/>
          </p:nvSpPr>
          <p:spPr bwMode="auto">
            <a:xfrm>
              <a:off x="4845051" y="5743576"/>
              <a:ext cx="26988" cy="25400"/>
            </a:xfrm>
            <a:prstGeom prst="ellipse">
              <a:avLst/>
            </a:prstGeom>
            <a:noFill/>
            <a:ln w="1587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500">
                <a:latin typeface="Calibri" panose="020F0502020204030204" pitchFamily="34" charset="0"/>
                <a:cs typeface="Aharoni" panose="02010803020104030203" pitchFamily="2" charset="-79"/>
              </a:endParaRPr>
            </a:p>
          </p:txBody>
        </p:sp>
        <p:sp>
          <p:nvSpPr>
            <p:cNvPr id="104" name="Freeform 295">
              <a:extLst>
                <a:ext uri="{FF2B5EF4-FFF2-40B4-BE49-F238E27FC236}">
                  <a16:creationId xmlns:a16="http://schemas.microsoft.com/office/drawing/2014/main" id="{7F97DC21-90EF-4DE4-A5EE-A66FBC0472E0}"/>
                </a:ext>
              </a:extLst>
            </p:cNvPr>
            <p:cNvSpPr>
              <a:spLocks/>
            </p:cNvSpPr>
            <p:nvPr/>
          </p:nvSpPr>
          <p:spPr bwMode="auto">
            <a:xfrm>
              <a:off x="4830764" y="5721351"/>
              <a:ext cx="171450" cy="374650"/>
            </a:xfrm>
            <a:custGeom>
              <a:avLst/>
              <a:gdLst>
                <a:gd name="T0" fmla="*/ 2147483646 w 108"/>
                <a:gd name="T1" fmla="*/ 2147483646 h 236"/>
                <a:gd name="T2" fmla="*/ 2147483646 w 108"/>
                <a:gd name="T3" fmla="*/ 0 h 236"/>
                <a:gd name="T4" fmla="*/ 0 w 108"/>
                <a:gd name="T5" fmla="*/ 0 h 236"/>
                <a:gd name="T6" fmla="*/ 0 w 108"/>
                <a:gd name="T7" fmla="*/ 2147483646 h 236"/>
                <a:gd name="T8" fmla="*/ 0 w 108"/>
                <a:gd name="T9" fmla="*/ 2147483646 h 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236">
                  <a:moveTo>
                    <a:pt x="108" y="187"/>
                  </a:moveTo>
                  <a:lnTo>
                    <a:pt x="108" y="0"/>
                  </a:lnTo>
                  <a:lnTo>
                    <a:pt x="0" y="0"/>
                  </a:lnTo>
                  <a:lnTo>
                    <a:pt x="0" y="153"/>
                  </a:lnTo>
                  <a:lnTo>
                    <a:pt x="0" y="236"/>
                  </a:ln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sp>
          <p:nvSpPr>
            <p:cNvPr id="105" name="Line 296">
              <a:extLst>
                <a:ext uri="{FF2B5EF4-FFF2-40B4-BE49-F238E27FC236}">
                  <a16:creationId xmlns:a16="http://schemas.microsoft.com/office/drawing/2014/main" id="{A87B7FE7-D50D-4C92-924F-D0DC6C5AD527}"/>
                </a:ext>
              </a:extLst>
            </p:cNvPr>
            <p:cNvSpPr>
              <a:spLocks noChangeShapeType="1"/>
            </p:cNvSpPr>
            <p:nvPr/>
          </p:nvSpPr>
          <p:spPr bwMode="auto">
            <a:xfrm>
              <a:off x="5002214" y="6172201"/>
              <a:ext cx="0" cy="85725"/>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500">
                <a:cs typeface="Aharoni" panose="02010803020104030203" pitchFamily="2" charset="-79"/>
              </a:endParaRPr>
            </a:p>
          </p:txBody>
        </p:sp>
        <p:sp>
          <p:nvSpPr>
            <p:cNvPr id="106" name="Line 297">
              <a:extLst>
                <a:ext uri="{FF2B5EF4-FFF2-40B4-BE49-F238E27FC236}">
                  <a16:creationId xmlns:a16="http://schemas.microsoft.com/office/drawing/2014/main" id="{FE43DEED-7AE6-487F-8A2E-52FC4C8DDB1F}"/>
                </a:ext>
              </a:extLst>
            </p:cNvPr>
            <p:cNvSpPr>
              <a:spLocks noChangeShapeType="1"/>
            </p:cNvSpPr>
            <p:nvPr/>
          </p:nvSpPr>
          <p:spPr bwMode="auto">
            <a:xfrm>
              <a:off x="4830764" y="6205538"/>
              <a:ext cx="0" cy="52388"/>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500">
                <a:cs typeface="Aharoni" panose="02010803020104030203" pitchFamily="2" charset="-79"/>
              </a:endParaRPr>
            </a:p>
          </p:txBody>
        </p:sp>
        <p:sp>
          <p:nvSpPr>
            <p:cNvPr id="107" name="Freeform 298">
              <a:extLst>
                <a:ext uri="{FF2B5EF4-FFF2-40B4-BE49-F238E27FC236}">
                  <a16:creationId xmlns:a16="http://schemas.microsoft.com/office/drawing/2014/main" id="{435A3BBE-940A-44CD-A80F-A1A21C2D821E}"/>
                </a:ext>
              </a:extLst>
            </p:cNvPr>
            <p:cNvSpPr>
              <a:spLocks/>
            </p:cNvSpPr>
            <p:nvPr/>
          </p:nvSpPr>
          <p:spPr bwMode="auto">
            <a:xfrm>
              <a:off x="4198939" y="5438776"/>
              <a:ext cx="79375" cy="38100"/>
            </a:xfrm>
            <a:custGeom>
              <a:avLst/>
              <a:gdLst>
                <a:gd name="T0" fmla="*/ 2147483646 w 21"/>
                <a:gd name="T1" fmla="*/ 2147483646 h 10"/>
                <a:gd name="T2" fmla="*/ 2147483646 w 21"/>
                <a:gd name="T3" fmla="*/ 2147483646 h 10"/>
                <a:gd name="T4" fmla="*/ 2147483646 w 21"/>
                <a:gd name="T5" fmla="*/ 0 h 10"/>
                <a:gd name="T6" fmla="*/ 2147483646 w 21"/>
                <a:gd name="T7" fmla="*/ 0 h 10"/>
                <a:gd name="T8" fmla="*/ 0 w 21"/>
                <a:gd name="T9" fmla="*/ 2147483646 h 10"/>
                <a:gd name="T10" fmla="*/ 0 w 21"/>
                <a:gd name="T11" fmla="*/ 2147483646 h 10"/>
                <a:gd name="T12" fmla="*/ 2147483646 w 21"/>
                <a:gd name="T13" fmla="*/ 2147483646 h 10"/>
                <a:gd name="T14" fmla="*/ 2147483646 w 21"/>
                <a:gd name="T15" fmla="*/ 2147483646 h 10"/>
                <a:gd name="T16" fmla="*/ 2147483646 w 21"/>
                <a:gd name="T17" fmla="*/ 2147483646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10">
                  <a:moveTo>
                    <a:pt x="21" y="5"/>
                  </a:moveTo>
                  <a:cubicBezTo>
                    <a:pt x="21" y="5"/>
                    <a:pt x="21" y="5"/>
                    <a:pt x="21" y="5"/>
                  </a:cubicBezTo>
                  <a:cubicBezTo>
                    <a:pt x="21" y="2"/>
                    <a:pt x="19" y="0"/>
                    <a:pt x="16" y="0"/>
                  </a:cubicBezTo>
                  <a:cubicBezTo>
                    <a:pt x="5" y="0"/>
                    <a:pt x="5" y="0"/>
                    <a:pt x="5" y="0"/>
                  </a:cubicBezTo>
                  <a:cubicBezTo>
                    <a:pt x="2" y="0"/>
                    <a:pt x="0" y="2"/>
                    <a:pt x="0" y="5"/>
                  </a:cubicBezTo>
                  <a:cubicBezTo>
                    <a:pt x="0" y="5"/>
                    <a:pt x="0" y="5"/>
                    <a:pt x="0" y="5"/>
                  </a:cubicBezTo>
                  <a:cubicBezTo>
                    <a:pt x="0" y="8"/>
                    <a:pt x="2" y="10"/>
                    <a:pt x="5" y="10"/>
                  </a:cubicBezTo>
                  <a:cubicBezTo>
                    <a:pt x="16" y="10"/>
                    <a:pt x="16" y="10"/>
                    <a:pt x="16" y="10"/>
                  </a:cubicBezTo>
                  <a:cubicBezTo>
                    <a:pt x="19" y="10"/>
                    <a:pt x="21" y="8"/>
                    <a:pt x="21" y="5"/>
                  </a:cubicBezTo>
                  <a:close/>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sp>
          <p:nvSpPr>
            <p:cNvPr id="108" name="Freeform 299">
              <a:extLst>
                <a:ext uri="{FF2B5EF4-FFF2-40B4-BE49-F238E27FC236}">
                  <a16:creationId xmlns:a16="http://schemas.microsoft.com/office/drawing/2014/main" id="{04A2E7D4-63ED-410D-80E3-D356C40C8E63}"/>
                </a:ext>
              </a:extLst>
            </p:cNvPr>
            <p:cNvSpPr>
              <a:spLocks/>
            </p:cNvSpPr>
            <p:nvPr/>
          </p:nvSpPr>
          <p:spPr bwMode="auto">
            <a:xfrm>
              <a:off x="4191001" y="5476876"/>
              <a:ext cx="87313" cy="36513"/>
            </a:xfrm>
            <a:custGeom>
              <a:avLst/>
              <a:gdLst>
                <a:gd name="T0" fmla="*/ 2147483646 w 23"/>
                <a:gd name="T1" fmla="*/ 2147483646 h 10"/>
                <a:gd name="T2" fmla="*/ 2147483646 w 23"/>
                <a:gd name="T3" fmla="*/ 2147483646 h 10"/>
                <a:gd name="T4" fmla="*/ 2147483646 w 23"/>
                <a:gd name="T5" fmla="*/ 0 h 10"/>
                <a:gd name="T6" fmla="*/ 2147483646 w 23"/>
                <a:gd name="T7" fmla="*/ 0 h 10"/>
                <a:gd name="T8" fmla="*/ 0 w 23"/>
                <a:gd name="T9" fmla="*/ 2147483646 h 10"/>
                <a:gd name="T10" fmla="*/ 0 w 23"/>
                <a:gd name="T11" fmla="*/ 2147483646 h 10"/>
                <a:gd name="T12" fmla="*/ 2147483646 w 23"/>
                <a:gd name="T13" fmla="*/ 2147483646 h 10"/>
                <a:gd name="T14" fmla="*/ 2147483646 w 23"/>
                <a:gd name="T15" fmla="*/ 2147483646 h 10"/>
                <a:gd name="T16" fmla="*/ 2147483646 w 23"/>
                <a:gd name="T17" fmla="*/ 2147483646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10">
                  <a:moveTo>
                    <a:pt x="23" y="5"/>
                  </a:moveTo>
                  <a:cubicBezTo>
                    <a:pt x="23" y="5"/>
                    <a:pt x="23" y="5"/>
                    <a:pt x="23" y="5"/>
                  </a:cubicBezTo>
                  <a:cubicBezTo>
                    <a:pt x="23" y="2"/>
                    <a:pt x="21" y="0"/>
                    <a:pt x="18" y="0"/>
                  </a:cubicBezTo>
                  <a:cubicBezTo>
                    <a:pt x="5" y="0"/>
                    <a:pt x="5" y="0"/>
                    <a:pt x="5" y="0"/>
                  </a:cubicBezTo>
                  <a:cubicBezTo>
                    <a:pt x="3" y="0"/>
                    <a:pt x="0" y="2"/>
                    <a:pt x="0" y="5"/>
                  </a:cubicBezTo>
                  <a:cubicBezTo>
                    <a:pt x="0" y="5"/>
                    <a:pt x="0" y="5"/>
                    <a:pt x="0" y="5"/>
                  </a:cubicBezTo>
                  <a:cubicBezTo>
                    <a:pt x="0" y="8"/>
                    <a:pt x="3" y="10"/>
                    <a:pt x="5" y="10"/>
                  </a:cubicBezTo>
                  <a:cubicBezTo>
                    <a:pt x="18" y="10"/>
                    <a:pt x="18" y="10"/>
                    <a:pt x="18" y="10"/>
                  </a:cubicBezTo>
                  <a:cubicBezTo>
                    <a:pt x="21" y="10"/>
                    <a:pt x="23" y="8"/>
                    <a:pt x="23" y="5"/>
                  </a:cubicBezTo>
                  <a:close/>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sp>
          <p:nvSpPr>
            <p:cNvPr id="109" name="Freeform 300">
              <a:extLst>
                <a:ext uri="{FF2B5EF4-FFF2-40B4-BE49-F238E27FC236}">
                  <a16:creationId xmlns:a16="http://schemas.microsoft.com/office/drawing/2014/main" id="{2F853C6D-6E1A-4DC0-B4AB-768F1087BA43}"/>
                </a:ext>
              </a:extLst>
            </p:cNvPr>
            <p:cNvSpPr>
              <a:spLocks/>
            </p:cNvSpPr>
            <p:nvPr/>
          </p:nvSpPr>
          <p:spPr bwMode="auto">
            <a:xfrm>
              <a:off x="4202114" y="5513388"/>
              <a:ext cx="76200" cy="38100"/>
            </a:xfrm>
            <a:custGeom>
              <a:avLst/>
              <a:gdLst>
                <a:gd name="T0" fmla="*/ 2147483646 w 20"/>
                <a:gd name="T1" fmla="*/ 2147483646 h 10"/>
                <a:gd name="T2" fmla="*/ 2147483646 w 20"/>
                <a:gd name="T3" fmla="*/ 2147483646 h 10"/>
                <a:gd name="T4" fmla="*/ 2147483646 w 20"/>
                <a:gd name="T5" fmla="*/ 0 h 10"/>
                <a:gd name="T6" fmla="*/ 2147483646 w 20"/>
                <a:gd name="T7" fmla="*/ 0 h 10"/>
                <a:gd name="T8" fmla="*/ 0 w 20"/>
                <a:gd name="T9" fmla="*/ 2147483646 h 10"/>
                <a:gd name="T10" fmla="*/ 0 w 20"/>
                <a:gd name="T11" fmla="*/ 2147483646 h 10"/>
                <a:gd name="T12" fmla="*/ 2147483646 w 20"/>
                <a:gd name="T13" fmla="*/ 2147483646 h 10"/>
                <a:gd name="T14" fmla="*/ 2147483646 w 20"/>
                <a:gd name="T15" fmla="*/ 2147483646 h 10"/>
                <a:gd name="T16" fmla="*/ 2147483646 w 20"/>
                <a:gd name="T17" fmla="*/ 2147483646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0">
                  <a:moveTo>
                    <a:pt x="20" y="5"/>
                  </a:moveTo>
                  <a:cubicBezTo>
                    <a:pt x="20" y="5"/>
                    <a:pt x="20" y="5"/>
                    <a:pt x="20" y="5"/>
                  </a:cubicBezTo>
                  <a:cubicBezTo>
                    <a:pt x="20" y="2"/>
                    <a:pt x="18" y="0"/>
                    <a:pt x="15" y="0"/>
                  </a:cubicBezTo>
                  <a:cubicBezTo>
                    <a:pt x="5" y="0"/>
                    <a:pt x="5" y="0"/>
                    <a:pt x="5" y="0"/>
                  </a:cubicBezTo>
                  <a:cubicBezTo>
                    <a:pt x="2" y="0"/>
                    <a:pt x="0" y="2"/>
                    <a:pt x="0" y="5"/>
                  </a:cubicBezTo>
                  <a:cubicBezTo>
                    <a:pt x="0" y="5"/>
                    <a:pt x="0" y="5"/>
                    <a:pt x="0" y="5"/>
                  </a:cubicBezTo>
                  <a:cubicBezTo>
                    <a:pt x="0" y="8"/>
                    <a:pt x="2" y="10"/>
                    <a:pt x="5" y="10"/>
                  </a:cubicBezTo>
                  <a:cubicBezTo>
                    <a:pt x="15" y="10"/>
                    <a:pt x="15" y="10"/>
                    <a:pt x="15" y="10"/>
                  </a:cubicBezTo>
                  <a:cubicBezTo>
                    <a:pt x="18" y="10"/>
                    <a:pt x="20" y="8"/>
                    <a:pt x="20" y="5"/>
                  </a:cubicBezTo>
                  <a:close/>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sp>
          <p:nvSpPr>
            <p:cNvPr id="110" name="Freeform 301">
              <a:extLst>
                <a:ext uri="{FF2B5EF4-FFF2-40B4-BE49-F238E27FC236}">
                  <a16:creationId xmlns:a16="http://schemas.microsoft.com/office/drawing/2014/main" id="{48DBE9AD-FA7F-4CFA-B4F4-58D02E779000}"/>
                </a:ext>
              </a:extLst>
            </p:cNvPr>
            <p:cNvSpPr>
              <a:spLocks/>
            </p:cNvSpPr>
            <p:nvPr/>
          </p:nvSpPr>
          <p:spPr bwMode="auto">
            <a:xfrm>
              <a:off x="4213226" y="5551488"/>
              <a:ext cx="65088" cy="38100"/>
            </a:xfrm>
            <a:custGeom>
              <a:avLst/>
              <a:gdLst>
                <a:gd name="T0" fmla="*/ 2147483646 w 17"/>
                <a:gd name="T1" fmla="*/ 2147483646 h 10"/>
                <a:gd name="T2" fmla="*/ 2147483646 w 17"/>
                <a:gd name="T3" fmla="*/ 2147483646 h 10"/>
                <a:gd name="T4" fmla="*/ 2147483646 w 17"/>
                <a:gd name="T5" fmla="*/ 0 h 10"/>
                <a:gd name="T6" fmla="*/ 2147483646 w 17"/>
                <a:gd name="T7" fmla="*/ 0 h 10"/>
                <a:gd name="T8" fmla="*/ 0 w 17"/>
                <a:gd name="T9" fmla="*/ 2147483646 h 10"/>
                <a:gd name="T10" fmla="*/ 0 w 17"/>
                <a:gd name="T11" fmla="*/ 2147483646 h 10"/>
                <a:gd name="T12" fmla="*/ 2147483646 w 17"/>
                <a:gd name="T13" fmla="*/ 2147483646 h 10"/>
                <a:gd name="T14" fmla="*/ 2147483646 w 17"/>
                <a:gd name="T15" fmla="*/ 2147483646 h 10"/>
                <a:gd name="T16" fmla="*/ 2147483646 w 17"/>
                <a:gd name="T17" fmla="*/ 2147483646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10">
                  <a:moveTo>
                    <a:pt x="17" y="5"/>
                  </a:moveTo>
                  <a:cubicBezTo>
                    <a:pt x="17" y="5"/>
                    <a:pt x="17" y="5"/>
                    <a:pt x="17" y="5"/>
                  </a:cubicBezTo>
                  <a:cubicBezTo>
                    <a:pt x="17" y="3"/>
                    <a:pt x="15" y="0"/>
                    <a:pt x="12" y="0"/>
                  </a:cubicBezTo>
                  <a:cubicBezTo>
                    <a:pt x="6" y="0"/>
                    <a:pt x="6" y="0"/>
                    <a:pt x="6" y="0"/>
                  </a:cubicBezTo>
                  <a:cubicBezTo>
                    <a:pt x="3" y="0"/>
                    <a:pt x="0" y="3"/>
                    <a:pt x="0" y="5"/>
                  </a:cubicBezTo>
                  <a:cubicBezTo>
                    <a:pt x="0" y="5"/>
                    <a:pt x="0" y="5"/>
                    <a:pt x="0" y="5"/>
                  </a:cubicBezTo>
                  <a:cubicBezTo>
                    <a:pt x="0" y="8"/>
                    <a:pt x="3" y="10"/>
                    <a:pt x="6" y="10"/>
                  </a:cubicBezTo>
                  <a:cubicBezTo>
                    <a:pt x="12" y="10"/>
                    <a:pt x="12" y="10"/>
                    <a:pt x="12" y="10"/>
                  </a:cubicBezTo>
                  <a:cubicBezTo>
                    <a:pt x="15" y="10"/>
                    <a:pt x="17" y="8"/>
                    <a:pt x="17" y="5"/>
                  </a:cubicBezTo>
                  <a:close/>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sp>
          <p:nvSpPr>
            <p:cNvPr id="111" name="Freeform 302">
              <a:extLst>
                <a:ext uri="{FF2B5EF4-FFF2-40B4-BE49-F238E27FC236}">
                  <a16:creationId xmlns:a16="http://schemas.microsoft.com/office/drawing/2014/main" id="{B9D6B465-B050-416A-90D8-094BD9A86569}"/>
                </a:ext>
              </a:extLst>
            </p:cNvPr>
            <p:cNvSpPr>
              <a:spLocks/>
            </p:cNvSpPr>
            <p:nvPr/>
          </p:nvSpPr>
          <p:spPr bwMode="auto">
            <a:xfrm>
              <a:off x="4303714" y="5397501"/>
              <a:ext cx="192088" cy="192088"/>
            </a:xfrm>
            <a:custGeom>
              <a:avLst/>
              <a:gdLst>
                <a:gd name="T0" fmla="*/ 2147483646 w 51"/>
                <a:gd name="T1" fmla="*/ 2147483646 h 51"/>
                <a:gd name="T2" fmla="*/ 2147483646 w 51"/>
                <a:gd name="T3" fmla="*/ 2147483646 h 51"/>
                <a:gd name="T4" fmla="*/ 2147483646 w 51"/>
                <a:gd name="T5" fmla="*/ 2147483646 h 51"/>
                <a:gd name="T6" fmla="*/ 2147483646 w 51"/>
                <a:gd name="T7" fmla="*/ 2147483646 h 51"/>
                <a:gd name="T8" fmla="*/ 2147483646 w 51"/>
                <a:gd name="T9" fmla="*/ 2147483646 h 51"/>
                <a:gd name="T10" fmla="*/ 2147483646 w 51"/>
                <a:gd name="T11" fmla="*/ 2147483646 h 51"/>
                <a:gd name="T12" fmla="*/ 2147483646 w 51"/>
                <a:gd name="T13" fmla="*/ 2147483646 h 51"/>
                <a:gd name="T14" fmla="*/ 2147483646 w 51"/>
                <a:gd name="T15" fmla="*/ 0 h 51"/>
                <a:gd name="T16" fmla="*/ 2147483646 w 51"/>
                <a:gd name="T17" fmla="*/ 0 h 51"/>
                <a:gd name="T18" fmla="*/ 0 w 51"/>
                <a:gd name="T19" fmla="*/ 2147483646 h 51"/>
                <a:gd name="T20" fmla="*/ 0 w 51"/>
                <a:gd name="T21" fmla="*/ 2147483646 h 51"/>
                <a:gd name="T22" fmla="*/ 2147483646 w 51"/>
                <a:gd name="T23" fmla="*/ 2147483646 h 51"/>
                <a:gd name="T24" fmla="*/ 2147483646 w 51"/>
                <a:gd name="T25" fmla="*/ 2147483646 h 51"/>
                <a:gd name="T26" fmla="*/ 2147483646 w 51"/>
                <a:gd name="T27" fmla="*/ 2147483646 h 51"/>
                <a:gd name="T28" fmla="*/ 2147483646 w 51"/>
                <a:gd name="T29" fmla="*/ 2147483646 h 51"/>
                <a:gd name="T30" fmla="*/ 2147483646 w 51"/>
                <a:gd name="T31" fmla="*/ 2147483646 h 51"/>
                <a:gd name="T32" fmla="*/ 2147483646 w 51"/>
                <a:gd name="T33" fmla="*/ 2147483646 h 51"/>
                <a:gd name="T34" fmla="*/ 2147483646 w 51"/>
                <a:gd name="T35" fmla="*/ 2147483646 h 51"/>
                <a:gd name="T36" fmla="*/ 2147483646 w 51"/>
                <a:gd name="T37" fmla="*/ 2147483646 h 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1" h="51">
                  <a:moveTo>
                    <a:pt x="26" y="51"/>
                  </a:moveTo>
                  <a:cubicBezTo>
                    <a:pt x="28" y="51"/>
                    <a:pt x="29" y="51"/>
                    <a:pt x="31" y="50"/>
                  </a:cubicBezTo>
                  <a:cubicBezTo>
                    <a:pt x="44" y="46"/>
                    <a:pt x="44" y="46"/>
                    <a:pt x="44" y="46"/>
                  </a:cubicBezTo>
                  <a:cubicBezTo>
                    <a:pt x="51" y="46"/>
                    <a:pt x="51" y="46"/>
                    <a:pt x="51" y="46"/>
                  </a:cubicBezTo>
                  <a:cubicBezTo>
                    <a:pt x="51" y="11"/>
                    <a:pt x="51" y="11"/>
                    <a:pt x="51" y="11"/>
                  </a:cubicBezTo>
                  <a:cubicBezTo>
                    <a:pt x="44" y="11"/>
                    <a:pt x="44" y="11"/>
                    <a:pt x="44" y="11"/>
                  </a:cubicBezTo>
                  <a:cubicBezTo>
                    <a:pt x="26" y="2"/>
                    <a:pt x="26" y="2"/>
                    <a:pt x="26" y="2"/>
                  </a:cubicBezTo>
                  <a:cubicBezTo>
                    <a:pt x="24" y="1"/>
                    <a:pt x="21" y="0"/>
                    <a:pt x="18" y="0"/>
                  </a:cubicBezTo>
                  <a:cubicBezTo>
                    <a:pt x="3" y="0"/>
                    <a:pt x="3" y="0"/>
                    <a:pt x="3" y="0"/>
                  </a:cubicBezTo>
                  <a:cubicBezTo>
                    <a:pt x="1" y="0"/>
                    <a:pt x="0" y="1"/>
                    <a:pt x="0" y="3"/>
                  </a:cubicBezTo>
                  <a:cubicBezTo>
                    <a:pt x="0" y="3"/>
                    <a:pt x="0" y="3"/>
                    <a:pt x="0" y="3"/>
                  </a:cubicBezTo>
                  <a:cubicBezTo>
                    <a:pt x="0" y="7"/>
                    <a:pt x="4" y="11"/>
                    <a:pt x="8" y="11"/>
                  </a:cubicBezTo>
                  <a:cubicBezTo>
                    <a:pt x="15" y="11"/>
                    <a:pt x="15" y="11"/>
                    <a:pt x="15" y="11"/>
                  </a:cubicBezTo>
                  <a:cubicBezTo>
                    <a:pt x="17" y="11"/>
                    <a:pt x="20" y="12"/>
                    <a:pt x="21" y="13"/>
                  </a:cubicBezTo>
                  <a:cubicBezTo>
                    <a:pt x="21" y="13"/>
                    <a:pt x="21" y="13"/>
                    <a:pt x="21" y="13"/>
                  </a:cubicBezTo>
                  <a:cubicBezTo>
                    <a:pt x="23" y="15"/>
                    <a:pt x="23" y="17"/>
                    <a:pt x="23" y="19"/>
                  </a:cubicBezTo>
                  <a:cubicBezTo>
                    <a:pt x="23" y="22"/>
                    <a:pt x="23" y="22"/>
                    <a:pt x="23" y="22"/>
                  </a:cubicBezTo>
                  <a:cubicBezTo>
                    <a:pt x="23" y="26"/>
                    <a:pt x="24" y="29"/>
                    <a:pt x="27" y="32"/>
                  </a:cubicBezTo>
                  <a:cubicBezTo>
                    <a:pt x="28" y="34"/>
                    <a:pt x="28" y="34"/>
                    <a:pt x="28" y="34"/>
                  </a:cubicBez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sp>
          <p:nvSpPr>
            <p:cNvPr id="112" name="Rectangle 303">
              <a:extLst>
                <a:ext uri="{FF2B5EF4-FFF2-40B4-BE49-F238E27FC236}">
                  <a16:creationId xmlns:a16="http://schemas.microsoft.com/office/drawing/2014/main" id="{25583497-166C-4A8E-A844-67FBCD699246}"/>
                </a:ext>
              </a:extLst>
            </p:cNvPr>
            <p:cNvSpPr>
              <a:spLocks noChangeArrowheads="1"/>
            </p:cNvSpPr>
            <p:nvPr/>
          </p:nvSpPr>
          <p:spPr bwMode="auto">
            <a:xfrm>
              <a:off x="4495801" y="5427663"/>
              <a:ext cx="33338" cy="153988"/>
            </a:xfrm>
            <a:prstGeom prst="rect">
              <a:avLst/>
            </a:prstGeom>
            <a:noFill/>
            <a:ln w="1587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500">
                <a:latin typeface="Calibri" panose="020F0502020204030204" pitchFamily="34" charset="0"/>
                <a:cs typeface="Aharoni" panose="02010803020104030203" pitchFamily="2" charset="-79"/>
              </a:endParaRPr>
            </a:p>
          </p:txBody>
        </p:sp>
        <p:sp>
          <p:nvSpPr>
            <p:cNvPr id="113" name="Oval 304">
              <a:extLst>
                <a:ext uri="{FF2B5EF4-FFF2-40B4-BE49-F238E27FC236}">
                  <a16:creationId xmlns:a16="http://schemas.microsoft.com/office/drawing/2014/main" id="{8C3580B5-B6D1-4497-B743-C6DC5411294C}"/>
                </a:ext>
              </a:extLst>
            </p:cNvPr>
            <p:cNvSpPr>
              <a:spLocks noChangeArrowheads="1"/>
            </p:cNvSpPr>
            <p:nvPr/>
          </p:nvSpPr>
          <p:spPr bwMode="auto">
            <a:xfrm>
              <a:off x="4551364" y="5548313"/>
              <a:ext cx="26988" cy="25400"/>
            </a:xfrm>
            <a:prstGeom prst="ellipse">
              <a:avLst/>
            </a:prstGeom>
            <a:noFill/>
            <a:ln w="1587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500">
                <a:latin typeface="Calibri" panose="020F0502020204030204" pitchFamily="34" charset="0"/>
                <a:cs typeface="Aharoni" panose="02010803020104030203" pitchFamily="2" charset="-79"/>
              </a:endParaRPr>
            </a:p>
          </p:txBody>
        </p:sp>
        <p:sp>
          <p:nvSpPr>
            <p:cNvPr id="114" name="Freeform 305">
              <a:extLst>
                <a:ext uri="{FF2B5EF4-FFF2-40B4-BE49-F238E27FC236}">
                  <a16:creationId xmlns:a16="http://schemas.microsoft.com/office/drawing/2014/main" id="{7DDA63B5-FC95-4C7A-B4A6-A19C8F44CFBB}"/>
                </a:ext>
              </a:extLst>
            </p:cNvPr>
            <p:cNvSpPr>
              <a:spLocks/>
            </p:cNvSpPr>
            <p:nvPr/>
          </p:nvSpPr>
          <p:spPr bwMode="auto">
            <a:xfrm>
              <a:off x="4529139" y="5419726"/>
              <a:ext cx="376238" cy="169863"/>
            </a:xfrm>
            <a:custGeom>
              <a:avLst/>
              <a:gdLst>
                <a:gd name="T0" fmla="*/ 2147483646 w 237"/>
                <a:gd name="T1" fmla="*/ 0 h 107"/>
                <a:gd name="T2" fmla="*/ 0 w 237"/>
                <a:gd name="T3" fmla="*/ 0 h 107"/>
                <a:gd name="T4" fmla="*/ 0 w 237"/>
                <a:gd name="T5" fmla="*/ 2147483646 h 107"/>
                <a:gd name="T6" fmla="*/ 2147483646 w 237"/>
                <a:gd name="T7" fmla="*/ 2147483646 h 107"/>
                <a:gd name="T8" fmla="*/ 2147483646 w 237"/>
                <a:gd name="T9" fmla="*/ 2147483646 h 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7" h="107">
                  <a:moveTo>
                    <a:pt x="190" y="0"/>
                  </a:moveTo>
                  <a:lnTo>
                    <a:pt x="0" y="0"/>
                  </a:lnTo>
                  <a:lnTo>
                    <a:pt x="0" y="107"/>
                  </a:lnTo>
                  <a:lnTo>
                    <a:pt x="156" y="107"/>
                  </a:lnTo>
                  <a:lnTo>
                    <a:pt x="237" y="107"/>
                  </a:ln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dirty="0">
                <a:cs typeface="Aharoni" panose="02010803020104030203" pitchFamily="2" charset="-79"/>
              </a:endParaRPr>
            </a:p>
          </p:txBody>
        </p:sp>
        <p:sp>
          <p:nvSpPr>
            <p:cNvPr id="115" name="Line 306">
              <a:extLst>
                <a:ext uri="{FF2B5EF4-FFF2-40B4-BE49-F238E27FC236}">
                  <a16:creationId xmlns:a16="http://schemas.microsoft.com/office/drawing/2014/main" id="{1C2013C7-6DD5-4081-81FE-90F26D737F6B}"/>
                </a:ext>
              </a:extLst>
            </p:cNvPr>
            <p:cNvSpPr>
              <a:spLocks noChangeShapeType="1"/>
            </p:cNvSpPr>
            <p:nvPr/>
          </p:nvSpPr>
          <p:spPr bwMode="auto">
            <a:xfrm>
              <a:off x="4984751" y="5419726"/>
              <a:ext cx="85725" cy="0"/>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500">
                <a:cs typeface="Aharoni" panose="02010803020104030203" pitchFamily="2" charset="-79"/>
              </a:endParaRPr>
            </a:p>
          </p:txBody>
        </p:sp>
        <p:sp>
          <p:nvSpPr>
            <p:cNvPr id="116" name="Line 307">
              <a:extLst>
                <a:ext uri="{FF2B5EF4-FFF2-40B4-BE49-F238E27FC236}">
                  <a16:creationId xmlns:a16="http://schemas.microsoft.com/office/drawing/2014/main" id="{99498566-8527-4E58-88D1-F45D2A423967}"/>
                </a:ext>
              </a:extLst>
            </p:cNvPr>
            <p:cNvSpPr>
              <a:spLocks noChangeShapeType="1"/>
            </p:cNvSpPr>
            <p:nvPr/>
          </p:nvSpPr>
          <p:spPr bwMode="auto">
            <a:xfrm>
              <a:off x="5013326" y="5589588"/>
              <a:ext cx="57150" cy="0"/>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500">
                <a:cs typeface="Aharoni" panose="02010803020104030203" pitchFamily="2" charset="-79"/>
              </a:endParaRPr>
            </a:p>
          </p:txBody>
        </p:sp>
        <p:sp>
          <p:nvSpPr>
            <p:cNvPr id="117" name="Freeform 308">
              <a:extLst>
                <a:ext uri="{FF2B5EF4-FFF2-40B4-BE49-F238E27FC236}">
                  <a16:creationId xmlns:a16="http://schemas.microsoft.com/office/drawing/2014/main" id="{3C19641E-DCBC-4EC7-93E6-056410953DE0}"/>
                </a:ext>
              </a:extLst>
            </p:cNvPr>
            <p:cNvSpPr>
              <a:spLocks/>
            </p:cNvSpPr>
            <p:nvPr/>
          </p:nvSpPr>
          <p:spPr bwMode="auto">
            <a:xfrm>
              <a:off x="4248151" y="6142038"/>
              <a:ext cx="36513" cy="77788"/>
            </a:xfrm>
            <a:custGeom>
              <a:avLst/>
              <a:gdLst>
                <a:gd name="T0" fmla="*/ 2147483646 w 10"/>
                <a:gd name="T1" fmla="*/ 0 h 21"/>
                <a:gd name="T2" fmla="*/ 2147483646 w 10"/>
                <a:gd name="T3" fmla="*/ 0 h 21"/>
                <a:gd name="T4" fmla="*/ 0 w 10"/>
                <a:gd name="T5" fmla="*/ 2147483646 h 21"/>
                <a:gd name="T6" fmla="*/ 0 w 10"/>
                <a:gd name="T7" fmla="*/ 2147483646 h 21"/>
                <a:gd name="T8" fmla="*/ 2147483646 w 10"/>
                <a:gd name="T9" fmla="*/ 2147483646 h 21"/>
                <a:gd name="T10" fmla="*/ 2147483646 w 10"/>
                <a:gd name="T11" fmla="*/ 2147483646 h 21"/>
                <a:gd name="T12" fmla="*/ 2147483646 w 10"/>
                <a:gd name="T13" fmla="*/ 2147483646 h 21"/>
                <a:gd name="T14" fmla="*/ 2147483646 w 10"/>
                <a:gd name="T15" fmla="*/ 2147483646 h 21"/>
                <a:gd name="T16" fmla="*/ 2147483646 w 10"/>
                <a:gd name="T17" fmla="*/ 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21">
                  <a:moveTo>
                    <a:pt x="5" y="0"/>
                  </a:moveTo>
                  <a:cubicBezTo>
                    <a:pt x="5" y="0"/>
                    <a:pt x="5" y="0"/>
                    <a:pt x="5" y="0"/>
                  </a:cubicBezTo>
                  <a:cubicBezTo>
                    <a:pt x="3" y="0"/>
                    <a:pt x="0" y="2"/>
                    <a:pt x="0" y="5"/>
                  </a:cubicBezTo>
                  <a:cubicBezTo>
                    <a:pt x="0" y="16"/>
                    <a:pt x="0" y="16"/>
                    <a:pt x="0" y="16"/>
                  </a:cubicBezTo>
                  <a:cubicBezTo>
                    <a:pt x="0" y="19"/>
                    <a:pt x="3" y="21"/>
                    <a:pt x="5" y="21"/>
                  </a:cubicBezTo>
                  <a:cubicBezTo>
                    <a:pt x="5" y="21"/>
                    <a:pt x="5" y="21"/>
                    <a:pt x="5" y="21"/>
                  </a:cubicBezTo>
                  <a:cubicBezTo>
                    <a:pt x="8" y="21"/>
                    <a:pt x="10" y="19"/>
                    <a:pt x="10" y="16"/>
                  </a:cubicBezTo>
                  <a:cubicBezTo>
                    <a:pt x="10" y="5"/>
                    <a:pt x="10" y="5"/>
                    <a:pt x="10" y="5"/>
                  </a:cubicBezTo>
                  <a:cubicBezTo>
                    <a:pt x="10" y="2"/>
                    <a:pt x="8" y="0"/>
                    <a:pt x="5" y="0"/>
                  </a:cubicBezTo>
                  <a:close/>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sp>
          <p:nvSpPr>
            <p:cNvPr id="118" name="Freeform 309">
              <a:extLst>
                <a:ext uri="{FF2B5EF4-FFF2-40B4-BE49-F238E27FC236}">
                  <a16:creationId xmlns:a16="http://schemas.microsoft.com/office/drawing/2014/main" id="{F2AE05AB-3703-4B7A-907A-AC6E8F3FCBC4}"/>
                </a:ext>
              </a:extLst>
            </p:cNvPr>
            <p:cNvSpPr>
              <a:spLocks/>
            </p:cNvSpPr>
            <p:nvPr/>
          </p:nvSpPr>
          <p:spPr bwMode="auto">
            <a:xfrm>
              <a:off x="4284664" y="6142038"/>
              <a:ext cx="41275" cy="85725"/>
            </a:xfrm>
            <a:custGeom>
              <a:avLst/>
              <a:gdLst>
                <a:gd name="T0" fmla="*/ 2147483646 w 11"/>
                <a:gd name="T1" fmla="*/ 0 h 23"/>
                <a:gd name="T2" fmla="*/ 2147483646 w 11"/>
                <a:gd name="T3" fmla="*/ 0 h 23"/>
                <a:gd name="T4" fmla="*/ 0 w 11"/>
                <a:gd name="T5" fmla="*/ 2147483646 h 23"/>
                <a:gd name="T6" fmla="*/ 0 w 11"/>
                <a:gd name="T7" fmla="*/ 2147483646 h 23"/>
                <a:gd name="T8" fmla="*/ 2147483646 w 11"/>
                <a:gd name="T9" fmla="*/ 2147483646 h 23"/>
                <a:gd name="T10" fmla="*/ 2147483646 w 11"/>
                <a:gd name="T11" fmla="*/ 2147483646 h 23"/>
                <a:gd name="T12" fmla="*/ 2147483646 w 11"/>
                <a:gd name="T13" fmla="*/ 2147483646 h 23"/>
                <a:gd name="T14" fmla="*/ 2147483646 w 11"/>
                <a:gd name="T15" fmla="*/ 2147483646 h 23"/>
                <a:gd name="T16" fmla="*/ 2147483646 w 11"/>
                <a:gd name="T17" fmla="*/ 0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 h="23">
                  <a:moveTo>
                    <a:pt x="6" y="0"/>
                  </a:moveTo>
                  <a:cubicBezTo>
                    <a:pt x="6" y="0"/>
                    <a:pt x="6" y="0"/>
                    <a:pt x="6" y="0"/>
                  </a:cubicBezTo>
                  <a:cubicBezTo>
                    <a:pt x="3" y="0"/>
                    <a:pt x="0" y="2"/>
                    <a:pt x="0" y="5"/>
                  </a:cubicBezTo>
                  <a:cubicBezTo>
                    <a:pt x="0" y="18"/>
                    <a:pt x="0" y="18"/>
                    <a:pt x="0" y="18"/>
                  </a:cubicBezTo>
                  <a:cubicBezTo>
                    <a:pt x="0" y="21"/>
                    <a:pt x="3" y="23"/>
                    <a:pt x="6" y="23"/>
                  </a:cubicBezTo>
                  <a:cubicBezTo>
                    <a:pt x="6" y="23"/>
                    <a:pt x="6" y="23"/>
                    <a:pt x="6" y="23"/>
                  </a:cubicBezTo>
                  <a:cubicBezTo>
                    <a:pt x="8" y="23"/>
                    <a:pt x="11" y="21"/>
                    <a:pt x="11" y="18"/>
                  </a:cubicBezTo>
                  <a:cubicBezTo>
                    <a:pt x="11" y="5"/>
                    <a:pt x="11" y="5"/>
                    <a:pt x="11" y="5"/>
                  </a:cubicBezTo>
                  <a:cubicBezTo>
                    <a:pt x="11" y="2"/>
                    <a:pt x="8" y="0"/>
                    <a:pt x="6" y="0"/>
                  </a:cubicBezTo>
                  <a:close/>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sp>
          <p:nvSpPr>
            <p:cNvPr id="119" name="Freeform 310">
              <a:extLst>
                <a:ext uri="{FF2B5EF4-FFF2-40B4-BE49-F238E27FC236}">
                  <a16:creationId xmlns:a16="http://schemas.microsoft.com/office/drawing/2014/main" id="{E42457E6-5515-4AAF-9AA2-B6523DDF7DAB}"/>
                </a:ext>
              </a:extLst>
            </p:cNvPr>
            <p:cNvSpPr>
              <a:spLocks/>
            </p:cNvSpPr>
            <p:nvPr/>
          </p:nvSpPr>
          <p:spPr bwMode="auto">
            <a:xfrm>
              <a:off x="4325939" y="6142038"/>
              <a:ext cx="38100" cy="74613"/>
            </a:xfrm>
            <a:custGeom>
              <a:avLst/>
              <a:gdLst>
                <a:gd name="T0" fmla="*/ 2147483646 w 10"/>
                <a:gd name="T1" fmla="*/ 0 h 20"/>
                <a:gd name="T2" fmla="*/ 2147483646 w 10"/>
                <a:gd name="T3" fmla="*/ 0 h 20"/>
                <a:gd name="T4" fmla="*/ 0 w 10"/>
                <a:gd name="T5" fmla="*/ 2147483646 h 20"/>
                <a:gd name="T6" fmla="*/ 0 w 10"/>
                <a:gd name="T7" fmla="*/ 2147483646 h 20"/>
                <a:gd name="T8" fmla="*/ 2147483646 w 10"/>
                <a:gd name="T9" fmla="*/ 2147483646 h 20"/>
                <a:gd name="T10" fmla="*/ 2147483646 w 10"/>
                <a:gd name="T11" fmla="*/ 2147483646 h 20"/>
                <a:gd name="T12" fmla="*/ 2147483646 w 10"/>
                <a:gd name="T13" fmla="*/ 2147483646 h 20"/>
                <a:gd name="T14" fmla="*/ 2147483646 w 10"/>
                <a:gd name="T15" fmla="*/ 2147483646 h 20"/>
                <a:gd name="T16" fmla="*/ 2147483646 w 10"/>
                <a:gd name="T17" fmla="*/ 0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20">
                  <a:moveTo>
                    <a:pt x="5" y="0"/>
                  </a:moveTo>
                  <a:cubicBezTo>
                    <a:pt x="5" y="0"/>
                    <a:pt x="5" y="0"/>
                    <a:pt x="5" y="0"/>
                  </a:cubicBezTo>
                  <a:cubicBezTo>
                    <a:pt x="2" y="0"/>
                    <a:pt x="0" y="2"/>
                    <a:pt x="0" y="5"/>
                  </a:cubicBezTo>
                  <a:cubicBezTo>
                    <a:pt x="0" y="15"/>
                    <a:pt x="0" y="15"/>
                    <a:pt x="0" y="15"/>
                  </a:cubicBezTo>
                  <a:cubicBezTo>
                    <a:pt x="0" y="18"/>
                    <a:pt x="2" y="20"/>
                    <a:pt x="5" y="20"/>
                  </a:cubicBezTo>
                  <a:cubicBezTo>
                    <a:pt x="5" y="20"/>
                    <a:pt x="5" y="20"/>
                    <a:pt x="5" y="20"/>
                  </a:cubicBezTo>
                  <a:cubicBezTo>
                    <a:pt x="8" y="20"/>
                    <a:pt x="10" y="18"/>
                    <a:pt x="10" y="15"/>
                  </a:cubicBezTo>
                  <a:cubicBezTo>
                    <a:pt x="10" y="5"/>
                    <a:pt x="10" y="5"/>
                    <a:pt x="10" y="5"/>
                  </a:cubicBezTo>
                  <a:cubicBezTo>
                    <a:pt x="10" y="2"/>
                    <a:pt x="8" y="0"/>
                    <a:pt x="5" y="0"/>
                  </a:cubicBezTo>
                  <a:close/>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sp>
          <p:nvSpPr>
            <p:cNvPr id="120" name="Freeform 311">
              <a:extLst>
                <a:ext uri="{FF2B5EF4-FFF2-40B4-BE49-F238E27FC236}">
                  <a16:creationId xmlns:a16="http://schemas.microsoft.com/office/drawing/2014/main" id="{B70131C8-4DA4-427D-BABB-3D930B027B6A}"/>
                </a:ext>
              </a:extLst>
            </p:cNvPr>
            <p:cNvSpPr>
              <a:spLocks/>
            </p:cNvSpPr>
            <p:nvPr/>
          </p:nvSpPr>
          <p:spPr bwMode="auto">
            <a:xfrm>
              <a:off x="4364039" y="6142038"/>
              <a:ext cx="38100" cy="63500"/>
            </a:xfrm>
            <a:custGeom>
              <a:avLst/>
              <a:gdLst>
                <a:gd name="T0" fmla="*/ 2147483646 w 10"/>
                <a:gd name="T1" fmla="*/ 0 h 17"/>
                <a:gd name="T2" fmla="*/ 2147483646 w 10"/>
                <a:gd name="T3" fmla="*/ 0 h 17"/>
                <a:gd name="T4" fmla="*/ 0 w 10"/>
                <a:gd name="T5" fmla="*/ 2147483646 h 17"/>
                <a:gd name="T6" fmla="*/ 0 w 10"/>
                <a:gd name="T7" fmla="*/ 2147483646 h 17"/>
                <a:gd name="T8" fmla="*/ 2147483646 w 10"/>
                <a:gd name="T9" fmla="*/ 2147483646 h 17"/>
                <a:gd name="T10" fmla="*/ 2147483646 w 10"/>
                <a:gd name="T11" fmla="*/ 2147483646 h 17"/>
                <a:gd name="T12" fmla="*/ 2147483646 w 10"/>
                <a:gd name="T13" fmla="*/ 2147483646 h 17"/>
                <a:gd name="T14" fmla="*/ 2147483646 w 10"/>
                <a:gd name="T15" fmla="*/ 2147483646 h 17"/>
                <a:gd name="T16" fmla="*/ 2147483646 w 10"/>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17">
                  <a:moveTo>
                    <a:pt x="5" y="0"/>
                  </a:moveTo>
                  <a:cubicBezTo>
                    <a:pt x="5" y="0"/>
                    <a:pt x="5" y="0"/>
                    <a:pt x="5" y="0"/>
                  </a:cubicBezTo>
                  <a:cubicBezTo>
                    <a:pt x="2" y="0"/>
                    <a:pt x="0" y="2"/>
                    <a:pt x="0" y="5"/>
                  </a:cubicBezTo>
                  <a:cubicBezTo>
                    <a:pt x="0" y="12"/>
                    <a:pt x="0" y="12"/>
                    <a:pt x="0" y="12"/>
                  </a:cubicBezTo>
                  <a:cubicBezTo>
                    <a:pt x="0" y="15"/>
                    <a:pt x="2" y="17"/>
                    <a:pt x="5" y="17"/>
                  </a:cubicBezTo>
                  <a:cubicBezTo>
                    <a:pt x="5" y="17"/>
                    <a:pt x="5" y="17"/>
                    <a:pt x="5" y="17"/>
                  </a:cubicBezTo>
                  <a:cubicBezTo>
                    <a:pt x="8" y="17"/>
                    <a:pt x="10" y="15"/>
                    <a:pt x="10" y="12"/>
                  </a:cubicBezTo>
                  <a:cubicBezTo>
                    <a:pt x="10" y="5"/>
                    <a:pt x="10" y="5"/>
                    <a:pt x="10" y="5"/>
                  </a:cubicBezTo>
                  <a:cubicBezTo>
                    <a:pt x="10" y="2"/>
                    <a:pt x="8" y="0"/>
                    <a:pt x="5" y="0"/>
                  </a:cubicBezTo>
                  <a:close/>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sp>
          <p:nvSpPr>
            <p:cNvPr id="121" name="Freeform 312">
              <a:extLst>
                <a:ext uri="{FF2B5EF4-FFF2-40B4-BE49-F238E27FC236}">
                  <a16:creationId xmlns:a16="http://schemas.microsoft.com/office/drawing/2014/main" id="{F2845B81-5375-4734-9E34-36E7376E39F6}"/>
                </a:ext>
              </a:extLst>
            </p:cNvPr>
            <p:cNvSpPr>
              <a:spLocks/>
            </p:cNvSpPr>
            <p:nvPr/>
          </p:nvSpPr>
          <p:spPr bwMode="auto">
            <a:xfrm>
              <a:off x="4206876" y="5922963"/>
              <a:ext cx="195263" cy="192088"/>
            </a:xfrm>
            <a:custGeom>
              <a:avLst/>
              <a:gdLst>
                <a:gd name="T0" fmla="*/ 2147483646 w 52"/>
                <a:gd name="T1" fmla="*/ 2147483646 h 51"/>
                <a:gd name="T2" fmla="*/ 2147483646 w 52"/>
                <a:gd name="T3" fmla="*/ 2147483646 h 51"/>
                <a:gd name="T4" fmla="*/ 2147483646 w 52"/>
                <a:gd name="T5" fmla="*/ 2147483646 h 51"/>
                <a:gd name="T6" fmla="*/ 2147483646 w 52"/>
                <a:gd name="T7" fmla="*/ 0 h 51"/>
                <a:gd name="T8" fmla="*/ 2147483646 w 52"/>
                <a:gd name="T9" fmla="*/ 0 h 51"/>
                <a:gd name="T10" fmla="*/ 2147483646 w 52"/>
                <a:gd name="T11" fmla="*/ 2147483646 h 51"/>
                <a:gd name="T12" fmla="*/ 2147483646 w 52"/>
                <a:gd name="T13" fmla="*/ 2147483646 h 51"/>
                <a:gd name="T14" fmla="*/ 0 w 52"/>
                <a:gd name="T15" fmla="*/ 2147483646 h 51"/>
                <a:gd name="T16" fmla="*/ 0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2" h="51">
                  <a:moveTo>
                    <a:pt x="52" y="25"/>
                  </a:moveTo>
                  <a:cubicBezTo>
                    <a:pt x="52" y="24"/>
                    <a:pt x="52" y="23"/>
                    <a:pt x="51" y="21"/>
                  </a:cubicBezTo>
                  <a:cubicBezTo>
                    <a:pt x="47" y="8"/>
                    <a:pt x="47" y="8"/>
                    <a:pt x="47" y="8"/>
                  </a:cubicBezTo>
                  <a:cubicBezTo>
                    <a:pt x="47" y="0"/>
                    <a:pt x="47" y="0"/>
                    <a:pt x="47" y="0"/>
                  </a:cubicBezTo>
                  <a:cubicBezTo>
                    <a:pt x="11" y="0"/>
                    <a:pt x="11" y="0"/>
                    <a:pt x="11" y="0"/>
                  </a:cubicBezTo>
                  <a:cubicBezTo>
                    <a:pt x="11" y="8"/>
                    <a:pt x="11" y="8"/>
                    <a:pt x="11" y="8"/>
                  </a:cubicBezTo>
                  <a:cubicBezTo>
                    <a:pt x="3" y="25"/>
                    <a:pt x="3" y="25"/>
                    <a:pt x="3" y="25"/>
                  </a:cubicBezTo>
                  <a:cubicBezTo>
                    <a:pt x="1" y="28"/>
                    <a:pt x="0" y="31"/>
                    <a:pt x="0" y="33"/>
                  </a:cubicBezTo>
                  <a:cubicBezTo>
                    <a:pt x="0" y="49"/>
                    <a:pt x="0" y="49"/>
                    <a:pt x="0" y="49"/>
                  </a:cubicBezTo>
                  <a:cubicBezTo>
                    <a:pt x="0" y="50"/>
                    <a:pt x="2" y="51"/>
                    <a:pt x="3" y="51"/>
                  </a:cubicBezTo>
                  <a:cubicBezTo>
                    <a:pt x="4" y="51"/>
                    <a:pt x="4" y="51"/>
                    <a:pt x="4" y="51"/>
                  </a:cubicBezTo>
                  <a:cubicBezTo>
                    <a:pt x="8" y="51"/>
                    <a:pt x="11" y="48"/>
                    <a:pt x="11" y="44"/>
                  </a:cubicBezTo>
                  <a:cubicBezTo>
                    <a:pt x="11" y="36"/>
                    <a:pt x="11" y="36"/>
                    <a:pt x="11" y="36"/>
                  </a:cubicBezTo>
                  <a:cubicBezTo>
                    <a:pt x="11" y="34"/>
                    <a:pt x="12" y="32"/>
                    <a:pt x="14" y="30"/>
                  </a:cubicBezTo>
                  <a:cubicBezTo>
                    <a:pt x="14" y="30"/>
                    <a:pt x="14" y="30"/>
                    <a:pt x="14" y="30"/>
                  </a:cubicBezTo>
                  <a:cubicBezTo>
                    <a:pt x="16" y="29"/>
                    <a:pt x="18" y="28"/>
                    <a:pt x="20" y="28"/>
                  </a:cubicBezTo>
                  <a:cubicBezTo>
                    <a:pt x="23" y="28"/>
                    <a:pt x="23" y="28"/>
                    <a:pt x="23" y="28"/>
                  </a:cubicBezTo>
                  <a:cubicBezTo>
                    <a:pt x="26" y="28"/>
                    <a:pt x="30" y="27"/>
                    <a:pt x="33" y="25"/>
                  </a:cubicBezTo>
                  <a:cubicBezTo>
                    <a:pt x="34" y="24"/>
                    <a:pt x="34" y="24"/>
                    <a:pt x="34" y="24"/>
                  </a:cubicBez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sp>
          <p:nvSpPr>
            <p:cNvPr id="122" name="Rectangle 313">
              <a:extLst>
                <a:ext uri="{FF2B5EF4-FFF2-40B4-BE49-F238E27FC236}">
                  <a16:creationId xmlns:a16="http://schemas.microsoft.com/office/drawing/2014/main" id="{1EB3A4CC-CA3F-43D5-A1F3-1609C7E6E891}"/>
                </a:ext>
              </a:extLst>
            </p:cNvPr>
            <p:cNvSpPr>
              <a:spLocks noChangeArrowheads="1"/>
            </p:cNvSpPr>
            <p:nvPr/>
          </p:nvSpPr>
          <p:spPr bwMode="auto">
            <a:xfrm>
              <a:off x="4237039" y="5889626"/>
              <a:ext cx="157163" cy="33338"/>
            </a:xfrm>
            <a:prstGeom prst="rect">
              <a:avLst/>
            </a:prstGeom>
            <a:noFill/>
            <a:ln w="1587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500">
                <a:latin typeface="Calibri" panose="020F0502020204030204" pitchFamily="34" charset="0"/>
                <a:cs typeface="Aharoni" panose="02010803020104030203" pitchFamily="2" charset="-79"/>
              </a:endParaRPr>
            </a:p>
          </p:txBody>
        </p:sp>
        <p:sp>
          <p:nvSpPr>
            <p:cNvPr id="123" name="Oval 314">
              <a:extLst>
                <a:ext uri="{FF2B5EF4-FFF2-40B4-BE49-F238E27FC236}">
                  <a16:creationId xmlns:a16="http://schemas.microsoft.com/office/drawing/2014/main" id="{FCBD5F0F-C557-4AFF-9D20-0EBCAD1DFAA3}"/>
                </a:ext>
              </a:extLst>
            </p:cNvPr>
            <p:cNvSpPr>
              <a:spLocks noChangeArrowheads="1"/>
            </p:cNvSpPr>
            <p:nvPr/>
          </p:nvSpPr>
          <p:spPr bwMode="auto">
            <a:xfrm>
              <a:off x="4360864" y="5840413"/>
              <a:ext cx="25400" cy="26988"/>
            </a:xfrm>
            <a:prstGeom prst="ellipse">
              <a:avLst/>
            </a:prstGeom>
            <a:noFill/>
            <a:ln w="1587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500">
                <a:latin typeface="Calibri" panose="020F0502020204030204" pitchFamily="34" charset="0"/>
                <a:cs typeface="Aharoni" panose="02010803020104030203" pitchFamily="2" charset="-79"/>
              </a:endParaRPr>
            </a:p>
          </p:txBody>
        </p:sp>
        <p:sp>
          <p:nvSpPr>
            <p:cNvPr id="124" name="Freeform 315">
              <a:extLst>
                <a:ext uri="{FF2B5EF4-FFF2-40B4-BE49-F238E27FC236}">
                  <a16:creationId xmlns:a16="http://schemas.microsoft.com/office/drawing/2014/main" id="{B2251D8F-DDC4-4BA2-8419-F0091136A145}"/>
                </a:ext>
              </a:extLst>
            </p:cNvPr>
            <p:cNvSpPr>
              <a:spLocks/>
            </p:cNvSpPr>
            <p:nvPr/>
          </p:nvSpPr>
          <p:spPr bwMode="auto">
            <a:xfrm>
              <a:off x="4229101" y="5513388"/>
              <a:ext cx="173038" cy="376238"/>
            </a:xfrm>
            <a:custGeom>
              <a:avLst/>
              <a:gdLst>
                <a:gd name="T0" fmla="*/ 0 w 109"/>
                <a:gd name="T1" fmla="*/ 2147483646 h 237"/>
                <a:gd name="T2" fmla="*/ 0 w 109"/>
                <a:gd name="T3" fmla="*/ 2147483646 h 237"/>
                <a:gd name="T4" fmla="*/ 2147483646 w 109"/>
                <a:gd name="T5" fmla="*/ 2147483646 h 237"/>
                <a:gd name="T6" fmla="*/ 2147483646 w 109"/>
                <a:gd name="T7" fmla="*/ 2147483646 h 237"/>
                <a:gd name="T8" fmla="*/ 2147483646 w 109"/>
                <a:gd name="T9" fmla="*/ 0 h 2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9" h="237">
                  <a:moveTo>
                    <a:pt x="0" y="48"/>
                  </a:moveTo>
                  <a:lnTo>
                    <a:pt x="0" y="237"/>
                  </a:lnTo>
                  <a:lnTo>
                    <a:pt x="109" y="237"/>
                  </a:lnTo>
                  <a:lnTo>
                    <a:pt x="109" y="83"/>
                  </a:lnTo>
                  <a:lnTo>
                    <a:pt x="109" y="0"/>
                  </a:ln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sp>
          <p:nvSpPr>
            <p:cNvPr id="125" name="Line 316">
              <a:extLst>
                <a:ext uri="{FF2B5EF4-FFF2-40B4-BE49-F238E27FC236}">
                  <a16:creationId xmlns:a16="http://schemas.microsoft.com/office/drawing/2014/main" id="{54F0B67B-C473-4B61-9F8A-9D5097C1A7F2}"/>
                </a:ext>
              </a:extLst>
            </p:cNvPr>
            <p:cNvSpPr>
              <a:spLocks noChangeShapeType="1"/>
            </p:cNvSpPr>
            <p:nvPr/>
          </p:nvSpPr>
          <p:spPr bwMode="auto">
            <a:xfrm flipV="1">
              <a:off x="4229101" y="5353051"/>
              <a:ext cx="0" cy="85725"/>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500">
                <a:cs typeface="Aharoni" panose="02010803020104030203" pitchFamily="2" charset="-79"/>
              </a:endParaRPr>
            </a:p>
          </p:txBody>
        </p:sp>
        <p:sp>
          <p:nvSpPr>
            <p:cNvPr id="126" name="Line 317">
              <a:extLst>
                <a:ext uri="{FF2B5EF4-FFF2-40B4-BE49-F238E27FC236}">
                  <a16:creationId xmlns:a16="http://schemas.microsoft.com/office/drawing/2014/main" id="{CD52DA19-EDA8-4FD9-9320-930B53A2A5CD}"/>
                </a:ext>
              </a:extLst>
            </p:cNvPr>
            <p:cNvSpPr>
              <a:spLocks noChangeShapeType="1"/>
            </p:cNvSpPr>
            <p:nvPr/>
          </p:nvSpPr>
          <p:spPr bwMode="auto">
            <a:xfrm flipV="1">
              <a:off x="4402139" y="5353051"/>
              <a:ext cx="0" cy="52388"/>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500">
                <a:cs typeface="Aharoni" panose="02010803020104030203" pitchFamily="2" charset="-79"/>
              </a:endParaRPr>
            </a:p>
          </p:txBody>
        </p:sp>
        <p:sp>
          <p:nvSpPr>
            <p:cNvPr id="127" name="Freeform 318">
              <a:extLst>
                <a:ext uri="{FF2B5EF4-FFF2-40B4-BE49-F238E27FC236}">
                  <a16:creationId xmlns:a16="http://schemas.microsoft.com/office/drawing/2014/main" id="{2B639A62-C0A0-4DBD-B4F1-F9CAB7F17F8A}"/>
                </a:ext>
              </a:extLst>
            </p:cNvPr>
            <p:cNvSpPr>
              <a:spLocks/>
            </p:cNvSpPr>
            <p:nvPr/>
          </p:nvSpPr>
          <p:spPr bwMode="auto">
            <a:xfrm>
              <a:off x="4954589" y="6134101"/>
              <a:ext cx="77788" cy="38100"/>
            </a:xfrm>
            <a:custGeom>
              <a:avLst/>
              <a:gdLst>
                <a:gd name="T0" fmla="*/ 0 w 21"/>
                <a:gd name="T1" fmla="*/ 2147483646 h 10"/>
                <a:gd name="T2" fmla="*/ 0 w 21"/>
                <a:gd name="T3" fmla="*/ 2147483646 h 10"/>
                <a:gd name="T4" fmla="*/ 2147483646 w 21"/>
                <a:gd name="T5" fmla="*/ 2147483646 h 10"/>
                <a:gd name="T6" fmla="*/ 2147483646 w 21"/>
                <a:gd name="T7" fmla="*/ 2147483646 h 10"/>
                <a:gd name="T8" fmla="*/ 2147483646 w 21"/>
                <a:gd name="T9" fmla="*/ 2147483646 h 10"/>
                <a:gd name="T10" fmla="*/ 2147483646 w 21"/>
                <a:gd name="T11" fmla="*/ 2147483646 h 10"/>
                <a:gd name="T12" fmla="*/ 2147483646 w 21"/>
                <a:gd name="T13" fmla="*/ 0 h 10"/>
                <a:gd name="T14" fmla="*/ 2147483646 w 21"/>
                <a:gd name="T15" fmla="*/ 0 h 10"/>
                <a:gd name="T16" fmla="*/ 0 w 21"/>
                <a:gd name="T17" fmla="*/ 2147483646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10">
                  <a:moveTo>
                    <a:pt x="0" y="5"/>
                  </a:moveTo>
                  <a:cubicBezTo>
                    <a:pt x="0" y="5"/>
                    <a:pt x="0" y="5"/>
                    <a:pt x="0" y="5"/>
                  </a:cubicBezTo>
                  <a:cubicBezTo>
                    <a:pt x="0" y="8"/>
                    <a:pt x="2" y="10"/>
                    <a:pt x="5" y="10"/>
                  </a:cubicBezTo>
                  <a:cubicBezTo>
                    <a:pt x="16" y="10"/>
                    <a:pt x="16" y="10"/>
                    <a:pt x="16" y="10"/>
                  </a:cubicBezTo>
                  <a:cubicBezTo>
                    <a:pt x="19" y="10"/>
                    <a:pt x="21" y="8"/>
                    <a:pt x="21" y="5"/>
                  </a:cubicBezTo>
                  <a:cubicBezTo>
                    <a:pt x="21" y="5"/>
                    <a:pt x="21" y="5"/>
                    <a:pt x="21" y="5"/>
                  </a:cubicBezTo>
                  <a:cubicBezTo>
                    <a:pt x="21" y="2"/>
                    <a:pt x="19" y="0"/>
                    <a:pt x="16" y="0"/>
                  </a:cubicBezTo>
                  <a:cubicBezTo>
                    <a:pt x="5" y="0"/>
                    <a:pt x="5" y="0"/>
                    <a:pt x="5" y="0"/>
                  </a:cubicBezTo>
                  <a:cubicBezTo>
                    <a:pt x="2" y="0"/>
                    <a:pt x="0" y="2"/>
                    <a:pt x="0" y="5"/>
                  </a:cubicBezTo>
                  <a:close/>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sp>
          <p:nvSpPr>
            <p:cNvPr id="128" name="Freeform 319">
              <a:extLst>
                <a:ext uri="{FF2B5EF4-FFF2-40B4-BE49-F238E27FC236}">
                  <a16:creationId xmlns:a16="http://schemas.microsoft.com/office/drawing/2014/main" id="{A9894841-6F64-45DF-B523-C689E00F32E8}"/>
                </a:ext>
              </a:extLst>
            </p:cNvPr>
            <p:cNvSpPr>
              <a:spLocks/>
            </p:cNvSpPr>
            <p:nvPr/>
          </p:nvSpPr>
          <p:spPr bwMode="auto">
            <a:xfrm>
              <a:off x="4954589" y="6096001"/>
              <a:ext cx="85725" cy="38100"/>
            </a:xfrm>
            <a:custGeom>
              <a:avLst/>
              <a:gdLst>
                <a:gd name="T0" fmla="*/ 0 w 23"/>
                <a:gd name="T1" fmla="*/ 2147483646 h 10"/>
                <a:gd name="T2" fmla="*/ 0 w 23"/>
                <a:gd name="T3" fmla="*/ 2147483646 h 10"/>
                <a:gd name="T4" fmla="*/ 2147483646 w 23"/>
                <a:gd name="T5" fmla="*/ 2147483646 h 10"/>
                <a:gd name="T6" fmla="*/ 2147483646 w 23"/>
                <a:gd name="T7" fmla="*/ 2147483646 h 10"/>
                <a:gd name="T8" fmla="*/ 2147483646 w 23"/>
                <a:gd name="T9" fmla="*/ 2147483646 h 10"/>
                <a:gd name="T10" fmla="*/ 2147483646 w 23"/>
                <a:gd name="T11" fmla="*/ 2147483646 h 10"/>
                <a:gd name="T12" fmla="*/ 2147483646 w 23"/>
                <a:gd name="T13" fmla="*/ 0 h 10"/>
                <a:gd name="T14" fmla="*/ 2147483646 w 23"/>
                <a:gd name="T15" fmla="*/ 0 h 10"/>
                <a:gd name="T16" fmla="*/ 0 w 23"/>
                <a:gd name="T17" fmla="*/ 2147483646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10">
                  <a:moveTo>
                    <a:pt x="0" y="5"/>
                  </a:moveTo>
                  <a:cubicBezTo>
                    <a:pt x="0" y="5"/>
                    <a:pt x="0" y="5"/>
                    <a:pt x="0" y="5"/>
                  </a:cubicBezTo>
                  <a:cubicBezTo>
                    <a:pt x="0" y="8"/>
                    <a:pt x="2" y="10"/>
                    <a:pt x="5" y="10"/>
                  </a:cubicBezTo>
                  <a:cubicBezTo>
                    <a:pt x="18" y="10"/>
                    <a:pt x="18" y="10"/>
                    <a:pt x="18" y="10"/>
                  </a:cubicBezTo>
                  <a:cubicBezTo>
                    <a:pt x="20" y="10"/>
                    <a:pt x="23" y="8"/>
                    <a:pt x="23" y="5"/>
                  </a:cubicBezTo>
                  <a:cubicBezTo>
                    <a:pt x="23" y="5"/>
                    <a:pt x="23" y="5"/>
                    <a:pt x="23" y="5"/>
                  </a:cubicBezTo>
                  <a:cubicBezTo>
                    <a:pt x="23" y="2"/>
                    <a:pt x="20" y="0"/>
                    <a:pt x="18" y="0"/>
                  </a:cubicBezTo>
                  <a:cubicBezTo>
                    <a:pt x="5" y="0"/>
                    <a:pt x="5" y="0"/>
                    <a:pt x="5" y="0"/>
                  </a:cubicBezTo>
                  <a:cubicBezTo>
                    <a:pt x="2" y="0"/>
                    <a:pt x="0" y="2"/>
                    <a:pt x="0" y="5"/>
                  </a:cubicBezTo>
                  <a:close/>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sp>
          <p:nvSpPr>
            <p:cNvPr id="129" name="Freeform 320">
              <a:extLst>
                <a:ext uri="{FF2B5EF4-FFF2-40B4-BE49-F238E27FC236}">
                  <a16:creationId xmlns:a16="http://schemas.microsoft.com/office/drawing/2014/main" id="{71A17E4A-7752-4F2A-871D-650E9737ED14}"/>
                </a:ext>
              </a:extLst>
            </p:cNvPr>
            <p:cNvSpPr>
              <a:spLocks/>
            </p:cNvSpPr>
            <p:nvPr/>
          </p:nvSpPr>
          <p:spPr bwMode="auto">
            <a:xfrm>
              <a:off x="4954589" y="6059488"/>
              <a:ext cx="74613" cy="36513"/>
            </a:xfrm>
            <a:custGeom>
              <a:avLst/>
              <a:gdLst>
                <a:gd name="T0" fmla="*/ 0 w 20"/>
                <a:gd name="T1" fmla="*/ 2147483646 h 10"/>
                <a:gd name="T2" fmla="*/ 0 w 20"/>
                <a:gd name="T3" fmla="*/ 2147483646 h 10"/>
                <a:gd name="T4" fmla="*/ 2147483646 w 20"/>
                <a:gd name="T5" fmla="*/ 2147483646 h 10"/>
                <a:gd name="T6" fmla="*/ 2147483646 w 20"/>
                <a:gd name="T7" fmla="*/ 2147483646 h 10"/>
                <a:gd name="T8" fmla="*/ 2147483646 w 20"/>
                <a:gd name="T9" fmla="*/ 2147483646 h 10"/>
                <a:gd name="T10" fmla="*/ 2147483646 w 20"/>
                <a:gd name="T11" fmla="*/ 2147483646 h 10"/>
                <a:gd name="T12" fmla="*/ 2147483646 w 20"/>
                <a:gd name="T13" fmla="*/ 0 h 10"/>
                <a:gd name="T14" fmla="*/ 2147483646 w 20"/>
                <a:gd name="T15" fmla="*/ 0 h 10"/>
                <a:gd name="T16" fmla="*/ 0 w 20"/>
                <a:gd name="T17" fmla="*/ 2147483646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0">
                  <a:moveTo>
                    <a:pt x="0" y="5"/>
                  </a:moveTo>
                  <a:cubicBezTo>
                    <a:pt x="0" y="5"/>
                    <a:pt x="0" y="5"/>
                    <a:pt x="0" y="5"/>
                  </a:cubicBezTo>
                  <a:cubicBezTo>
                    <a:pt x="0" y="8"/>
                    <a:pt x="2" y="10"/>
                    <a:pt x="5" y="10"/>
                  </a:cubicBezTo>
                  <a:cubicBezTo>
                    <a:pt x="15" y="10"/>
                    <a:pt x="15" y="10"/>
                    <a:pt x="15" y="10"/>
                  </a:cubicBezTo>
                  <a:cubicBezTo>
                    <a:pt x="18" y="10"/>
                    <a:pt x="20" y="8"/>
                    <a:pt x="20" y="5"/>
                  </a:cubicBezTo>
                  <a:cubicBezTo>
                    <a:pt x="20" y="5"/>
                    <a:pt x="20" y="5"/>
                    <a:pt x="20" y="5"/>
                  </a:cubicBezTo>
                  <a:cubicBezTo>
                    <a:pt x="20" y="2"/>
                    <a:pt x="18" y="0"/>
                    <a:pt x="15" y="0"/>
                  </a:cubicBezTo>
                  <a:cubicBezTo>
                    <a:pt x="5" y="0"/>
                    <a:pt x="5" y="0"/>
                    <a:pt x="5" y="0"/>
                  </a:cubicBezTo>
                  <a:cubicBezTo>
                    <a:pt x="2" y="0"/>
                    <a:pt x="0" y="2"/>
                    <a:pt x="0" y="5"/>
                  </a:cubicBezTo>
                  <a:close/>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sp>
          <p:nvSpPr>
            <p:cNvPr id="130" name="Freeform 321">
              <a:extLst>
                <a:ext uri="{FF2B5EF4-FFF2-40B4-BE49-F238E27FC236}">
                  <a16:creationId xmlns:a16="http://schemas.microsoft.com/office/drawing/2014/main" id="{04CD520E-E3DC-40AB-8AB6-966B0F6A4F67}"/>
                </a:ext>
              </a:extLst>
            </p:cNvPr>
            <p:cNvSpPr>
              <a:spLocks/>
            </p:cNvSpPr>
            <p:nvPr/>
          </p:nvSpPr>
          <p:spPr bwMode="auto">
            <a:xfrm>
              <a:off x="4954589" y="6018213"/>
              <a:ext cx="63500" cy="41275"/>
            </a:xfrm>
            <a:custGeom>
              <a:avLst/>
              <a:gdLst>
                <a:gd name="T0" fmla="*/ 0 w 17"/>
                <a:gd name="T1" fmla="*/ 2147483646 h 11"/>
                <a:gd name="T2" fmla="*/ 0 w 17"/>
                <a:gd name="T3" fmla="*/ 2147483646 h 11"/>
                <a:gd name="T4" fmla="*/ 2147483646 w 17"/>
                <a:gd name="T5" fmla="*/ 2147483646 h 11"/>
                <a:gd name="T6" fmla="*/ 2147483646 w 17"/>
                <a:gd name="T7" fmla="*/ 2147483646 h 11"/>
                <a:gd name="T8" fmla="*/ 2147483646 w 17"/>
                <a:gd name="T9" fmla="*/ 2147483646 h 11"/>
                <a:gd name="T10" fmla="*/ 2147483646 w 17"/>
                <a:gd name="T11" fmla="*/ 2147483646 h 11"/>
                <a:gd name="T12" fmla="*/ 2147483646 w 17"/>
                <a:gd name="T13" fmla="*/ 0 h 11"/>
                <a:gd name="T14" fmla="*/ 2147483646 w 17"/>
                <a:gd name="T15" fmla="*/ 0 h 11"/>
                <a:gd name="T16" fmla="*/ 0 w 17"/>
                <a:gd name="T17" fmla="*/ 2147483646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11">
                  <a:moveTo>
                    <a:pt x="0" y="6"/>
                  </a:moveTo>
                  <a:cubicBezTo>
                    <a:pt x="0" y="6"/>
                    <a:pt x="0" y="6"/>
                    <a:pt x="0" y="6"/>
                  </a:cubicBezTo>
                  <a:cubicBezTo>
                    <a:pt x="0" y="8"/>
                    <a:pt x="2" y="11"/>
                    <a:pt x="5" y="11"/>
                  </a:cubicBezTo>
                  <a:cubicBezTo>
                    <a:pt x="11" y="11"/>
                    <a:pt x="11" y="11"/>
                    <a:pt x="11" y="11"/>
                  </a:cubicBezTo>
                  <a:cubicBezTo>
                    <a:pt x="14" y="11"/>
                    <a:pt x="17" y="8"/>
                    <a:pt x="17" y="6"/>
                  </a:cubicBezTo>
                  <a:cubicBezTo>
                    <a:pt x="17" y="6"/>
                    <a:pt x="17" y="6"/>
                    <a:pt x="17" y="6"/>
                  </a:cubicBezTo>
                  <a:cubicBezTo>
                    <a:pt x="17" y="3"/>
                    <a:pt x="14" y="0"/>
                    <a:pt x="11" y="0"/>
                  </a:cubicBezTo>
                  <a:cubicBezTo>
                    <a:pt x="5" y="0"/>
                    <a:pt x="5" y="0"/>
                    <a:pt x="5" y="0"/>
                  </a:cubicBezTo>
                  <a:cubicBezTo>
                    <a:pt x="2" y="0"/>
                    <a:pt x="0" y="3"/>
                    <a:pt x="0" y="6"/>
                  </a:cubicBezTo>
                  <a:close/>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sp>
          <p:nvSpPr>
            <p:cNvPr id="131" name="Freeform 322">
              <a:extLst>
                <a:ext uri="{FF2B5EF4-FFF2-40B4-BE49-F238E27FC236}">
                  <a16:creationId xmlns:a16="http://schemas.microsoft.com/office/drawing/2014/main" id="{C486403D-914A-4874-8C5A-4F3FCC30347A}"/>
                </a:ext>
              </a:extLst>
            </p:cNvPr>
            <p:cNvSpPr>
              <a:spLocks/>
            </p:cNvSpPr>
            <p:nvPr/>
          </p:nvSpPr>
          <p:spPr bwMode="auto">
            <a:xfrm>
              <a:off x="4735514" y="6018213"/>
              <a:ext cx="192088" cy="195263"/>
            </a:xfrm>
            <a:custGeom>
              <a:avLst/>
              <a:gdLst>
                <a:gd name="T0" fmla="*/ 2147483646 w 51"/>
                <a:gd name="T1" fmla="*/ 0 h 52"/>
                <a:gd name="T2" fmla="*/ 2147483646 w 51"/>
                <a:gd name="T3" fmla="*/ 2147483646 h 52"/>
                <a:gd name="T4" fmla="*/ 2147483646 w 51"/>
                <a:gd name="T5" fmla="*/ 2147483646 h 52"/>
                <a:gd name="T6" fmla="*/ 0 w 51"/>
                <a:gd name="T7" fmla="*/ 2147483646 h 52"/>
                <a:gd name="T8" fmla="*/ 0 w 51"/>
                <a:gd name="T9" fmla="*/ 2147483646 h 52"/>
                <a:gd name="T10" fmla="*/ 2147483646 w 51"/>
                <a:gd name="T11" fmla="*/ 2147483646 h 52"/>
                <a:gd name="T12" fmla="*/ 2147483646 w 51"/>
                <a:gd name="T13" fmla="*/ 2147483646 h 52"/>
                <a:gd name="T14" fmla="*/ 2147483646 w 51"/>
                <a:gd name="T15" fmla="*/ 2147483646 h 52"/>
                <a:gd name="T16" fmla="*/ 2147483646 w 51"/>
                <a:gd name="T17" fmla="*/ 2147483646 h 52"/>
                <a:gd name="T18" fmla="*/ 2147483646 w 51"/>
                <a:gd name="T19" fmla="*/ 2147483646 h 52"/>
                <a:gd name="T20" fmla="*/ 2147483646 w 51"/>
                <a:gd name="T21" fmla="*/ 2147483646 h 52"/>
                <a:gd name="T22" fmla="*/ 2147483646 w 51"/>
                <a:gd name="T23" fmla="*/ 2147483646 h 52"/>
                <a:gd name="T24" fmla="*/ 2147483646 w 51"/>
                <a:gd name="T25" fmla="*/ 2147483646 h 52"/>
                <a:gd name="T26" fmla="*/ 2147483646 w 51"/>
                <a:gd name="T27" fmla="*/ 2147483646 h 52"/>
                <a:gd name="T28" fmla="*/ 2147483646 w 51"/>
                <a:gd name="T29" fmla="*/ 2147483646 h 52"/>
                <a:gd name="T30" fmla="*/ 2147483646 w 51"/>
                <a:gd name="T31" fmla="*/ 2147483646 h 52"/>
                <a:gd name="T32" fmla="*/ 2147483646 w 51"/>
                <a:gd name="T33" fmla="*/ 2147483646 h 52"/>
                <a:gd name="T34" fmla="*/ 2147483646 w 51"/>
                <a:gd name="T35" fmla="*/ 2147483646 h 52"/>
                <a:gd name="T36" fmla="*/ 2147483646 w 51"/>
                <a:gd name="T37" fmla="*/ 2147483646 h 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1" h="52">
                  <a:moveTo>
                    <a:pt x="25" y="0"/>
                  </a:moveTo>
                  <a:cubicBezTo>
                    <a:pt x="23" y="0"/>
                    <a:pt x="22" y="1"/>
                    <a:pt x="20" y="2"/>
                  </a:cubicBezTo>
                  <a:cubicBezTo>
                    <a:pt x="7" y="6"/>
                    <a:pt x="7" y="6"/>
                    <a:pt x="7" y="6"/>
                  </a:cubicBezTo>
                  <a:cubicBezTo>
                    <a:pt x="0" y="6"/>
                    <a:pt x="0" y="6"/>
                    <a:pt x="0" y="6"/>
                  </a:cubicBezTo>
                  <a:cubicBezTo>
                    <a:pt x="0" y="41"/>
                    <a:pt x="0" y="41"/>
                    <a:pt x="0" y="41"/>
                  </a:cubicBezTo>
                  <a:cubicBezTo>
                    <a:pt x="7" y="41"/>
                    <a:pt x="7" y="41"/>
                    <a:pt x="7" y="41"/>
                  </a:cubicBezTo>
                  <a:cubicBezTo>
                    <a:pt x="25" y="50"/>
                    <a:pt x="25" y="50"/>
                    <a:pt x="25" y="50"/>
                  </a:cubicBezTo>
                  <a:cubicBezTo>
                    <a:pt x="27" y="51"/>
                    <a:pt x="30" y="52"/>
                    <a:pt x="33" y="52"/>
                  </a:cubicBezTo>
                  <a:cubicBezTo>
                    <a:pt x="48" y="52"/>
                    <a:pt x="48" y="52"/>
                    <a:pt x="48" y="52"/>
                  </a:cubicBezTo>
                  <a:cubicBezTo>
                    <a:pt x="50" y="52"/>
                    <a:pt x="51" y="51"/>
                    <a:pt x="51" y="49"/>
                  </a:cubicBezTo>
                  <a:cubicBezTo>
                    <a:pt x="51" y="49"/>
                    <a:pt x="51" y="49"/>
                    <a:pt x="51" y="49"/>
                  </a:cubicBezTo>
                  <a:cubicBezTo>
                    <a:pt x="51" y="45"/>
                    <a:pt x="47" y="41"/>
                    <a:pt x="43" y="41"/>
                  </a:cubicBezTo>
                  <a:cubicBezTo>
                    <a:pt x="36" y="41"/>
                    <a:pt x="36" y="41"/>
                    <a:pt x="36" y="41"/>
                  </a:cubicBezTo>
                  <a:cubicBezTo>
                    <a:pt x="34" y="41"/>
                    <a:pt x="31" y="40"/>
                    <a:pt x="30" y="38"/>
                  </a:cubicBezTo>
                  <a:cubicBezTo>
                    <a:pt x="30" y="38"/>
                    <a:pt x="30" y="38"/>
                    <a:pt x="30" y="38"/>
                  </a:cubicBezTo>
                  <a:cubicBezTo>
                    <a:pt x="28" y="37"/>
                    <a:pt x="28" y="35"/>
                    <a:pt x="28" y="33"/>
                  </a:cubicBezTo>
                  <a:cubicBezTo>
                    <a:pt x="28" y="30"/>
                    <a:pt x="28" y="30"/>
                    <a:pt x="28" y="30"/>
                  </a:cubicBezTo>
                  <a:cubicBezTo>
                    <a:pt x="28" y="26"/>
                    <a:pt x="27" y="23"/>
                    <a:pt x="24" y="20"/>
                  </a:cubicBezTo>
                  <a:cubicBezTo>
                    <a:pt x="23" y="18"/>
                    <a:pt x="23" y="18"/>
                    <a:pt x="23" y="18"/>
                  </a:cubicBez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sp>
          <p:nvSpPr>
            <p:cNvPr id="132" name="Rectangle 323">
              <a:extLst>
                <a:ext uri="{FF2B5EF4-FFF2-40B4-BE49-F238E27FC236}">
                  <a16:creationId xmlns:a16="http://schemas.microsoft.com/office/drawing/2014/main" id="{A76912C2-8465-4FF0-9FE9-FA249C32F9D9}"/>
                </a:ext>
              </a:extLst>
            </p:cNvPr>
            <p:cNvSpPr>
              <a:spLocks noChangeArrowheads="1"/>
            </p:cNvSpPr>
            <p:nvPr/>
          </p:nvSpPr>
          <p:spPr bwMode="auto">
            <a:xfrm>
              <a:off x="4702176" y="6029326"/>
              <a:ext cx="33338" cy="153988"/>
            </a:xfrm>
            <a:prstGeom prst="rect">
              <a:avLst/>
            </a:prstGeom>
            <a:noFill/>
            <a:ln w="1587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500">
                <a:latin typeface="Calibri" panose="020F0502020204030204" pitchFamily="34" charset="0"/>
                <a:cs typeface="Aharoni" panose="02010803020104030203" pitchFamily="2" charset="-79"/>
              </a:endParaRPr>
            </a:p>
          </p:txBody>
        </p:sp>
        <p:sp>
          <p:nvSpPr>
            <p:cNvPr id="133" name="Oval 324">
              <a:extLst>
                <a:ext uri="{FF2B5EF4-FFF2-40B4-BE49-F238E27FC236}">
                  <a16:creationId xmlns:a16="http://schemas.microsoft.com/office/drawing/2014/main" id="{0059FA04-EDC3-47A1-BF72-5B9B0648179F}"/>
                </a:ext>
              </a:extLst>
            </p:cNvPr>
            <p:cNvSpPr>
              <a:spLocks noChangeArrowheads="1"/>
            </p:cNvSpPr>
            <p:nvPr/>
          </p:nvSpPr>
          <p:spPr bwMode="auto">
            <a:xfrm>
              <a:off x="4652964" y="6035676"/>
              <a:ext cx="26988" cy="23813"/>
            </a:xfrm>
            <a:prstGeom prst="ellipse">
              <a:avLst/>
            </a:prstGeom>
            <a:noFill/>
            <a:ln w="1587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500">
                <a:latin typeface="Calibri" panose="020F0502020204030204" pitchFamily="34" charset="0"/>
                <a:cs typeface="Aharoni" panose="02010803020104030203" pitchFamily="2" charset="-79"/>
              </a:endParaRPr>
            </a:p>
          </p:txBody>
        </p:sp>
        <p:sp>
          <p:nvSpPr>
            <p:cNvPr id="134" name="Freeform 325">
              <a:extLst>
                <a:ext uri="{FF2B5EF4-FFF2-40B4-BE49-F238E27FC236}">
                  <a16:creationId xmlns:a16="http://schemas.microsoft.com/office/drawing/2014/main" id="{AD2B0988-5834-4329-B059-91863EA08796}"/>
                </a:ext>
              </a:extLst>
            </p:cNvPr>
            <p:cNvSpPr>
              <a:spLocks/>
            </p:cNvSpPr>
            <p:nvPr/>
          </p:nvSpPr>
          <p:spPr bwMode="auto">
            <a:xfrm>
              <a:off x="4325939" y="6018213"/>
              <a:ext cx="376238" cy="171450"/>
            </a:xfrm>
            <a:custGeom>
              <a:avLst/>
              <a:gdLst>
                <a:gd name="T0" fmla="*/ 2147483646 w 237"/>
                <a:gd name="T1" fmla="*/ 2147483646 h 108"/>
                <a:gd name="T2" fmla="*/ 2147483646 w 237"/>
                <a:gd name="T3" fmla="*/ 2147483646 h 108"/>
                <a:gd name="T4" fmla="*/ 2147483646 w 237"/>
                <a:gd name="T5" fmla="*/ 0 h 108"/>
                <a:gd name="T6" fmla="*/ 2147483646 w 237"/>
                <a:gd name="T7" fmla="*/ 0 h 108"/>
                <a:gd name="T8" fmla="*/ 0 w 237"/>
                <a:gd name="T9" fmla="*/ 0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7" h="108">
                  <a:moveTo>
                    <a:pt x="48" y="108"/>
                  </a:moveTo>
                  <a:lnTo>
                    <a:pt x="237" y="108"/>
                  </a:lnTo>
                  <a:lnTo>
                    <a:pt x="237" y="0"/>
                  </a:lnTo>
                  <a:lnTo>
                    <a:pt x="81" y="0"/>
                  </a:lnTo>
                  <a:lnTo>
                    <a:pt x="0" y="0"/>
                  </a:ln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sp>
          <p:nvSpPr>
            <p:cNvPr id="135" name="Line 326">
              <a:extLst>
                <a:ext uri="{FF2B5EF4-FFF2-40B4-BE49-F238E27FC236}">
                  <a16:creationId xmlns:a16="http://schemas.microsoft.com/office/drawing/2014/main" id="{779E99BF-33D6-4470-95AC-3DF210B35F32}"/>
                </a:ext>
              </a:extLst>
            </p:cNvPr>
            <p:cNvSpPr>
              <a:spLocks noChangeShapeType="1"/>
            </p:cNvSpPr>
            <p:nvPr/>
          </p:nvSpPr>
          <p:spPr bwMode="auto">
            <a:xfrm flipH="1">
              <a:off x="4160839" y="6189663"/>
              <a:ext cx="87313" cy="0"/>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500">
                <a:cs typeface="Aharoni" panose="02010803020104030203" pitchFamily="2" charset="-79"/>
              </a:endParaRPr>
            </a:p>
          </p:txBody>
        </p:sp>
        <p:sp>
          <p:nvSpPr>
            <p:cNvPr id="136" name="Line 327">
              <a:extLst>
                <a:ext uri="{FF2B5EF4-FFF2-40B4-BE49-F238E27FC236}">
                  <a16:creationId xmlns:a16="http://schemas.microsoft.com/office/drawing/2014/main" id="{5E89A667-B4C8-4CDD-ADE2-9D10D5EFDE51}"/>
                </a:ext>
              </a:extLst>
            </p:cNvPr>
            <p:cNvSpPr>
              <a:spLocks noChangeShapeType="1"/>
            </p:cNvSpPr>
            <p:nvPr/>
          </p:nvSpPr>
          <p:spPr bwMode="auto">
            <a:xfrm flipH="1">
              <a:off x="4160839" y="6018213"/>
              <a:ext cx="57150" cy="0"/>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500">
                <a:cs typeface="Aharoni" panose="02010803020104030203" pitchFamily="2" charset="-79"/>
              </a:endParaRPr>
            </a:p>
          </p:txBody>
        </p:sp>
      </p:grpSp>
      <p:sp>
        <p:nvSpPr>
          <p:cNvPr id="137" name="Freeform 368">
            <a:extLst>
              <a:ext uri="{FF2B5EF4-FFF2-40B4-BE49-F238E27FC236}">
                <a16:creationId xmlns:a16="http://schemas.microsoft.com/office/drawing/2014/main" id="{676B6FF3-D58B-4591-8431-E0424890E0AC}"/>
              </a:ext>
            </a:extLst>
          </p:cNvPr>
          <p:cNvSpPr>
            <a:spLocks noEditPoints="1"/>
          </p:cNvSpPr>
          <p:nvPr/>
        </p:nvSpPr>
        <p:spPr bwMode="auto">
          <a:xfrm>
            <a:off x="3174305" y="2440618"/>
            <a:ext cx="572198" cy="361187"/>
          </a:xfrm>
          <a:custGeom>
            <a:avLst/>
            <a:gdLst>
              <a:gd name="T0" fmla="*/ 614368502 w 274"/>
              <a:gd name="T1" fmla="*/ 1999777799 h 149"/>
              <a:gd name="T2" fmla="*/ 2147483646 w 274"/>
              <a:gd name="T3" fmla="*/ 0 h 149"/>
              <a:gd name="T4" fmla="*/ 2147483646 w 274"/>
              <a:gd name="T5" fmla="*/ 0 h 149"/>
              <a:gd name="T6" fmla="*/ 614368502 w 274"/>
              <a:gd name="T7" fmla="*/ 1999777799 h 149"/>
              <a:gd name="T8" fmla="*/ 2147483646 w 274"/>
              <a:gd name="T9" fmla="*/ 0 h 149"/>
              <a:gd name="T10" fmla="*/ 2147483646 w 274"/>
              <a:gd name="T11" fmla="*/ 147524990 h 149"/>
              <a:gd name="T12" fmla="*/ 776044636 w 274"/>
              <a:gd name="T13" fmla="*/ 1770295831 h 149"/>
              <a:gd name="T14" fmla="*/ 2147483646 w 274"/>
              <a:gd name="T15" fmla="*/ 1999777799 h 149"/>
              <a:gd name="T16" fmla="*/ 0 w 274"/>
              <a:gd name="T17" fmla="*/ 2147483646 h 149"/>
              <a:gd name="T18" fmla="*/ 2147483646 w 274"/>
              <a:gd name="T19" fmla="*/ 1999777799 h 149"/>
              <a:gd name="T20" fmla="*/ 953888784 w 274"/>
              <a:gd name="T21" fmla="*/ 2130913822 h 149"/>
              <a:gd name="T22" fmla="*/ 1341909092 w 274"/>
              <a:gd name="T23" fmla="*/ 2130913822 h 149"/>
              <a:gd name="T24" fmla="*/ 1729933420 w 274"/>
              <a:gd name="T25" fmla="*/ 2130913822 h 149"/>
              <a:gd name="T26" fmla="*/ 2134121743 w 274"/>
              <a:gd name="T27" fmla="*/ 2130913822 h 149"/>
              <a:gd name="T28" fmla="*/ 2147483646 w 274"/>
              <a:gd name="T29" fmla="*/ 2130913822 h 149"/>
              <a:gd name="T30" fmla="*/ 2147483646 w 274"/>
              <a:gd name="T31" fmla="*/ 2130913822 h 149"/>
              <a:gd name="T32" fmla="*/ 2147483646 w 274"/>
              <a:gd name="T33" fmla="*/ 2130913822 h 149"/>
              <a:gd name="T34" fmla="*/ 2147483646 w 274"/>
              <a:gd name="T35" fmla="*/ 2130913822 h 149"/>
              <a:gd name="T36" fmla="*/ 517364431 w 274"/>
              <a:gd name="T37" fmla="*/ 2147483646 h 149"/>
              <a:gd name="T38" fmla="*/ 970056800 w 274"/>
              <a:gd name="T39" fmla="*/ 2147483646 h 149"/>
              <a:gd name="T40" fmla="*/ 1422749169 w 274"/>
              <a:gd name="T41" fmla="*/ 2147483646 h 149"/>
              <a:gd name="T42" fmla="*/ 1859273523 w 274"/>
              <a:gd name="T43" fmla="*/ 2147483646 h 149"/>
              <a:gd name="T44" fmla="*/ 2147483646 w 274"/>
              <a:gd name="T45" fmla="*/ 2147483646 h 149"/>
              <a:gd name="T46" fmla="*/ 2147483646 w 274"/>
              <a:gd name="T47" fmla="*/ 2147483646 h 149"/>
              <a:gd name="T48" fmla="*/ 2147483646 w 274"/>
              <a:gd name="T49" fmla="*/ 2147483646 h 149"/>
              <a:gd name="T50" fmla="*/ 2147483646 w 274"/>
              <a:gd name="T51" fmla="*/ 2147483646 h 149"/>
              <a:gd name="T52" fmla="*/ 953888784 w 274"/>
              <a:gd name="T53" fmla="*/ 1032670881 h 149"/>
              <a:gd name="T54" fmla="*/ 1503585225 w 274"/>
              <a:gd name="T55" fmla="*/ 458963936 h 149"/>
              <a:gd name="T56" fmla="*/ 1503585225 w 274"/>
              <a:gd name="T57" fmla="*/ 1589988859 h 149"/>
              <a:gd name="T58" fmla="*/ 953888784 w 274"/>
              <a:gd name="T59" fmla="*/ 1032670881 h 149"/>
              <a:gd name="T60" fmla="*/ 2069449681 w 274"/>
              <a:gd name="T61" fmla="*/ 1032670881 h 149"/>
              <a:gd name="T62" fmla="*/ 1503585225 w 274"/>
              <a:gd name="T63" fmla="*/ 1589988859 h 149"/>
              <a:gd name="T64" fmla="*/ 1649093343 w 274"/>
              <a:gd name="T65" fmla="*/ 327831961 h 149"/>
              <a:gd name="T66" fmla="*/ 2147483646 w 274"/>
              <a:gd name="T67" fmla="*/ 885149940 h 149"/>
              <a:gd name="T68" fmla="*/ 2147483646 w 274"/>
              <a:gd name="T69" fmla="*/ 426181955 h 149"/>
              <a:gd name="T70" fmla="*/ 2147483646 w 274"/>
              <a:gd name="T71" fmla="*/ 655663923 h 149"/>
              <a:gd name="T72" fmla="*/ 2147483646 w 274"/>
              <a:gd name="T73" fmla="*/ 868756924 h 149"/>
              <a:gd name="T74" fmla="*/ 2147483646 w 274"/>
              <a:gd name="T75" fmla="*/ 1098238893 h 149"/>
              <a:gd name="T76" fmla="*/ 2147483646 w 274"/>
              <a:gd name="T77" fmla="*/ 1327720861 h 14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74" h="149">
                <a:moveTo>
                  <a:pt x="236" y="122"/>
                </a:moveTo>
                <a:cubicBezTo>
                  <a:pt x="38" y="122"/>
                  <a:pt x="38" y="122"/>
                  <a:pt x="38" y="122"/>
                </a:cubicBezTo>
                <a:cubicBezTo>
                  <a:pt x="38" y="0"/>
                  <a:pt x="38" y="0"/>
                  <a:pt x="38" y="0"/>
                </a:cubicBezTo>
                <a:cubicBezTo>
                  <a:pt x="236" y="0"/>
                  <a:pt x="236" y="0"/>
                  <a:pt x="236" y="0"/>
                </a:cubicBezTo>
                <a:lnTo>
                  <a:pt x="236" y="122"/>
                </a:lnTo>
                <a:close/>
                <a:moveTo>
                  <a:pt x="236" y="0"/>
                </a:moveTo>
                <a:cubicBezTo>
                  <a:pt x="38" y="0"/>
                  <a:pt x="38" y="0"/>
                  <a:pt x="38" y="0"/>
                </a:cubicBezTo>
                <a:cubicBezTo>
                  <a:pt x="38" y="122"/>
                  <a:pt x="38" y="122"/>
                  <a:pt x="38" y="122"/>
                </a:cubicBezTo>
                <a:cubicBezTo>
                  <a:pt x="236" y="122"/>
                  <a:pt x="236" y="122"/>
                  <a:pt x="236" y="122"/>
                </a:cubicBezTo>
                <a:lnTo>
                  <a:pt x="236" y="0"/>
                </a:lnTo>
                <a:close/>
                <a:moveTo>
                  <a:pt x="226" y="108"/>
                </a:moveTo>
                <a:cubicBezTo>
                  <a:pt x="226" y="9"/>
                  <a:pt x="226" y="9"/>
                  <a:pt x="226" y="9"/>
                </a:cubicBezTo>
                <a:cubicBezTo>
                  <a:pt x="48" y="9"/>
                  <a:pt x="48" y="9"/>
                  <a:pt x="48" y="9"/>
                </a:cubicBezTo>
                <a:cubicBezTo>
                  <a:pt x="48" y="108"/>
                  <a:pt x="48" y="108"/>
                  <a:pt x="48" y="108"/>
                </a:cubicBezTo>
                <a:lnTo>
                  <a:pt x="226" y="108"/>
                </a:lnTo>
                <a:close/>
                <a:moveTo>
                  <a:pt x="236" y="122"/>
                </a:moveTo>
                <a:cubicBezTo>
                  <a:pt x="38" y="122"/>
                  <a:pt x="38" y="122"/>
                  <a:pt x="38" y="122"/>
                </a:cubicBezTo>
                <a:cubicBezTo>
                  <a:pt x="0" y="149"/>
                  <a:pt x="0" y="149"/>
                  <a:pt x="0" y="149"/>
                </a:cubicBezTo>
                <a:cubicBezTo>
                  <a:pt x="274" y="149"/>
                  <a:pt x="274" y="149"/>
                  <a:pt x="274" y="149"/>
                </a:cubicBezTo>
                <a:lnTo>
                  <a:pt x="236" y="122"/>
                </a:lnTo>
                <a:close/>
                <a:moveTo>
                  <a:pt x="45" y="130"/>
                </a:moveTo>
                <a:cubicBezTo>
                  <a:pt x="59" y="130"/>
                  <a:pt x="59" y="130"/>
                  <a:pt x="59" y="130"/>
                </a:cubicBezTo>
                <a:moveTo>
                  <a:pt x="70" y="130"/>
                </a:moveTo>
                <a:cubicBezTo>
                  <a:pt x="83" y="130"/>
                  <a:pt x="83" y="130"/>
                  <a:pt x="83" y="130"/>
                </a:cubicBezTo>
                <a:moveTo>
                  <a:pt x="94" y="130"/>
                </a:moveTo>
                <a:cubicBezTo>
                  <a:pt x="107" y="130"/>
                  <a:pt x="107" y="130"/>
                  <a:pt x="107" y="130"/>
                </a:cubicBezTo>
                <a:moveTo>
                  <a:pt x="118" y="130"/>
                </a:moveTo>
                <a:cubicBezTo>
                  <a:pt x="132" y="130"/>
                  <a:pt x="132" y="130"/>
                  <a:pt x="132" y="130"/>
                </a:cubicBezTo>
                <a:moveTo>
                  <a:pt x="142" y="130"/>
                </a:moveTo>
                <a:cubicBezTo>
                  <a:pt x="156" y="130"/>
                  <a:pt x="156" y="130"/>
                  <a:pt x="156" y="130"/>
                </a:cubicBezTo>
                <a:moveTo>
                  <a:pt x="167" y="130"/>
                </a:moveTo>
                <a:cubicBezTo>
                  <a:pt x="180" y="130"/>
                  <a:pt x="180" y="130"/>
                  <a:pt x="180" y="130"/>
                </a:cubicBezTo>
                <a:moveTo>
                  <a:pt x="191" y="130"/>
                </a:moveTo>
                <a:cubicBezTo>
                  <a:pt x="204" y="130"/>
                  <a:pt x="204" y="130"/>
                  <a:pt x="204" y="130"/>
                </a:cubicBezTo>
                <a:moveTo>
                  <a:pt x="215" y="130"/>
                </a:moveTo>
                <a:cubicBezTo>
                  <a:pt x="229" y="130"/>
                  <a:pt x="229" y="130"/>
                  <a:pt x="229" y="130"/>
                </a:cubicBezTo>
                <a:moveTo>
                  <a:pt x="47" y="139"/>
                </a:moveTo>
                <a:cubicBezTo>
                  <a:pt x="32" y="139"/>
                  <a:pt x="32" y="139"/>
                  <a:pt x="32" y="139"/>
                </a:cubicBezTo>
                <a:moveTo>
                  <a:pt x="75" y="139"/>
                </a:moveTo>
                <a:cubicBezTo>
                  <a:pt x="60" y="139"/>
                  <a:pt x="60" y="139"/>
                  <a:pt x="60" y="139"/>
                </a:cubicBezTo>
                <a:moveTo>
                  <a:pt x="103" y="139"/>
                </a:moveTo>
                <a:cubicBezTo>
                  <a:pt x="88" y="139"/>
                  <a:pt x="88" y="139"/>
                  <a:pt x="88" y="139"/>
                </a:cubicBezTo>
                <a:moveTo>
                  <a:pt x="131" y="139"/>
                </a:moveTo>
                <a:cubicBezTo>
                  <a:pt x="115" y="139"/>
                  <a:pt x="115" y="139"/>
                  <a:pt x="115" y="139"/>
                </a:cubicBezTo>
                <a:moveTo>
                  <a:pt x="159" y="139"/>
                </a:moveTo>
                <a:cubicBezTo>
                  <a:pt x="143" y="139"/>
                  <a:pt x="143" y="139"/>
                  <a:pt x="143" y="139"/>
                </a:cubicBezTo>
                <a:moveTo>
                  <a:pt x="186" y="139"/>
                </a:moveTo>
                <a:cubicBezTo>
                  <a:pt x="171" y="139"/>
                  <a:pt x="171" y="139"/>
                  <a:pt x="171" y="139"/>
                </a:cubicBezTo>
                <a:moveTo>
                  <a:pt x="214" y="139"/>
                </a:moveTo>
                <a:cubicBezTo>
                  <a:pt x="199" y="139"/>
                  <a:pt x="199" y="139"/>
                  <a:pt x="199" y="139"/>
                </a:cubicBezTo>
                <a:moveTo>
                  <a:pt x="242" y="139"/>
                </a:moveTo>
                <a:cubicBezTo>
                  <a:pt x="227" y="139"/>
                  <a:pt x="227" y="139"/>
                  <a:pt x="227" y="139"/>
                </a:cubicBezTo>
                <a:moveTo>
                  <a:pt x="93" y="28"/>
                </a:moveTo>
                <a:cubicBezTo>
                  <a:pt x="74" y="28"/>
                  <a:pt x="59" y="44"/>
                  <a:pt x="59" y="63"/>
                </a:cubicBezTo>
                <a:cubicBezTo>
                  <a:pt x="93" y="63"/>
                  <a:pt x="93" y="63"/>
                  <a:pt x="93" y="63"/>
                </a:cubicBezTo>
                <a:lnTo>
                  <a:pt x="93" y="28"/>
                </a:lnTo>
                <a:close/>
                <a:moveTo>
                  <a:pt x="59" y="63"/>
                </a:moveTo>
                <a:cubicBezTo>
                  <a:pt x="59" y="82"/>
                  <a:pt x="74" y="97"/>
                  <a:pt x="93" y="97"/>
                </a:cubicBezTo>
                <a:cubicBezTo>
                  <a:pt x="93" y="63"/>
                  <a:pt x="93" y="63"/>
                  <a:pt x="93" y="63"/>
                </a:cubicBezTo>
                <a:lnTo>
                  <a:pt x="59" y="63"/>
                </a:lnTo>
                <a:close/>
                <a:moveTo>
                  <a:pt x="93" y="97"/>
                </a:moveTo>
                <a:cubicBezTo>
                  <a:pt x="112" y="97"/>
                  <a:pt x="128" y="82"/>
                  <a:pt x="128" y="63"/>
                </a:cubicBezTo>
                <a:cubicBezTo>
                  <a:pt x="93" y="63"/>
                  <a:pt x="93" y="63"/>
                  <a:pt x="93" y="63"/>
                </a:cubicBezTo>
                <a:lnTo>
                  <a:pt x="93" y="97"/>
                </a:lnTo>
                <a:close/>
                <a:moveTo>
                  <a:pt x="136" y="54"/>
                </a:moveTo>
                <a:cubicBezTo>
                  <a:pt x="136" y="35"/>
                  <a:pt x="121" y="20"/>
                  <a:pt x="102" y="20"/>
                </a:cubicBezTo>
                <a:cubicBezTo>
                  <a:pt x="102" y="54"/>
                  <a:pt x="102" y="54"/>
                  <a:pt x="102" y="54"/>
                </a:cubicBezTo>
                <a:lnTo>
                  <a:pt x="136" y="54"/>
                </a:lnTo>
                <a:close/>
                <a:moveTo>
                  <a:pt x="212" y="26"/>
                </a:moveTo>
                <a:cubicBezTo>
                  <a:pt x="148" y="26"/>
                  <a:pt x="148" y="26"/>
                  <a:pt x="148" y="26"/>
                </a:cubicBezTo>
                <a:moveTo>
                  <a:pt x="148" y="40"/>
                </a:moveTo>
                <a:cubicBezTo>
                  <a:pt x="212" y="40"/>
                  <a:pt x="212" y="40"/>
                  <a:pt x="212" y="40"/>
                </a:cubicBezTo>
                <a:moveTo>
                  <a:pt x="148" y="53"/>
                </a:moveTo>
                <a:cubicBezTo>
                  <a:pt x="212" y="53"/>
                  <a:pt x="212" y="53"/>
                  <a:pt x="212" y="53"/>
                </a:cubicBezTo>
                <a:moveTo>
                  <a:pt x="212" y="67"/>
                </a:moveTo>
                <a:cubicBezTo>
                  <a:pt x="148" y="67"/>
                  <a:pt x="148" y="67"/>
                  <a:pt x="148" y="67"/>
                </a:cubicBezTo>
                <a:moveTo>
                  <a:pt x="148" y="81"/>
                </a:moveTo>
                <a:cubicBezTo>
                  <a:pt x="192" y="81"/>
                  <a:pt x="192" y="81"/>
                  <a:pt x="192" y="81"/>
                </a:cubicBez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sp>
        <p:nvSpPr>
          <p:cNvPr id="138" name="Freeform 567">
            <a:extLst>
              <a:ext uri="{FF2B5EF4-FFF2-40B4-BE49-F238E27FC236}">
                <a16:creationId xmlns:a16="http://schemas.microsoft.com/office/drawing/2014/main" id="{E0358DAB-0603-4FBA-9B2B-854CB317F3BC}"/>
              </a:ext>
            </a:extLst>
          </p:cNvPr>
          <p:cNvSpPr>
            <a:spLocks noEditPoints="1"/>
          </p:cNvSpPr>
          <p:nvPr/>
        </p:nvSpPr>
        <p:spPr bwMode="auto">
          <a:xfrm>
            <a:off x="1124358" y="2318196"/>
            <a:ext cx="473869" cy="606029"/>
          </a:xfrm>
          <a:custGeom>
            <a:avLst/>
            <a:gdLst>
              <a:gd name="T0" fmla="*/ 2147483646 w 168"/>
              <a:gd name="T1" fmla="*/ 2147483646 h 215"/>
              <a:gd name="T2" fmla="*/ 2147483646 w 168"/>
              <a:gd name="T3" fmla="*/ 2147483646 h 215"/>
              <a:gd name="T4" fmla="*/ 2147483646 w 168"/>
              <a:gd name="T5" fmla="*/ 2147483646 h 215"/>
              <a:gd name="T6" fmla="*/ 2147483646 w 168"/>
              <a:gd name="T7" fmla="*/ 2147483646 h 215"/>
              <a:gd name="T8" fmla="*/ 2147483646 w 168"/>
              <a:gd name="T9" fmla="*/ 2147483646 h 215"/>
              <a:gd name="T10" fmla="*/ 2147483646 w 168"/>
              <a:gd name="T11" fmla="*/ 2147483646 h 215"/>
              <a:gd name="T12" fmla="*/ 2147483646 w 168"/>
              <a:gd name="T13" fmla="*/ 2147483646 h 215"/>
              <a:gd name="T14" fmla="*/ 2147483646 w 168"/>
              <a:gd name="T15" fmla="*/ 2147483646 h 215"/>
              <a:gd name="T16" fmla="*/ 2147483646 w 168"/>
              <a:gd name="T17" fmla="*/ 2147483646 h 215"/>
              <a:gd name="T18" fmla="*/ 2147483646 w 168"/>
              <a:gd name="T19" fmla="*/ 2147483646 h 215"/>
              <a:gd name="T20" fmla="*/ 2147483646 w 168"/>
              <a:gd name="T21" fmla="*/ 2147483646 h 215"/>
              <a:gd name="T22" fmla="*/ 2147483646 w 168"/>
              <a:gd name="T23" fmla="*/ 2147483646 h 215"/>
              <a:gd name="T24" fmla="*/ 2147483646 w 168"/>
              <a:gd name="T25" fmla="*/ 2147483646 h 215"/>
              <a:gd name="T26" fmla="*/ 2147483646 w 168"/>
              <a:gd name="T27" fmla="*/ 2147483646 h 215"/>
              <a:gd name="T28" fmla="*/ 2147483646 w 168"/>
              <a:gd name="T29" fmla="*/ 2147483646 h 215"/>
              <a:gd name="T30" fmla="*/ 2147483646 w 168"/>
              <a:gd name="T31" fmla="*/ 2147483646 h 215"/>
              <a:gd name="T32" fmla="*/ 2147483646 w 168"/>
              <a:gd name="T33" fmla="*/ 2147483646 h 215"/>
              <a:gd name="T34" fmla="*/ 2147483646 w 168"/>
              <a:gd name="T35" fmla="*/ 2147483646 h 215"/>
              <a:gd name="T36" fmla="*/ 0 w 168"/>
              <a:gd name="T37" fmla="*/ 2147483646 h 215"/>
              <a:gd name="T38" fmla="*/ 2147483646 w 168"/>
              <a:gd name="T39" fmla="*/ 2147483646 h 215"/>
              <a:gd name="T40" fmla="*/ 2147483646 w 168"/>
              <a:gd name="T41" fmla="*/ 2147483646 h 215"/>
              <a:gd name="T42" fmla="*/ 2147483646 w 168"/>
              <a:gd name="T43" fmla="*/ 2147483646 h 215"/>
              <a:gd name="T44" fmla="*/ 2147483646 w 168"/>
              <a:gd name="T45" fmla="*/ 2147483646 h 215"/>
              <a:gd name="T46" fmla="*/ 2147483646 w 168"/>
              <a:gd name="T47" fmla="*/ 2147483646 h 215"/>
              <a:gd name="T48" fmla="*/ 2147483646 w 168"/>
              <a:gd name="T49" fmla="*/ 2147483646 h 215"/>
              <a:gd name="T50" fmla="*/ 2147483646 w 168"/>
              <a:gd name="T51" fmla="*/ 2147483646 h 215"/>
              <a:gd name="T52" fmla="*/ 2147483646 w 168"/>
              <a:gd name="T53" fmla="*/ 0 h 215"/>
              <a:gd name="T54" fmla="*/ 2147483646 w 168"/>
              <a:gd name="T55" fmla="*/ 0 h 215"/>
              <a:gd name="T56" fmla="*/ 2147483646 w 168"/>
              <a:gd name="T57" fmla="*/ 2147483646 h 215"/>
              <a:gd name="T58" fmla="*/ 2147483646 w 168"/>
              <a:gd name="T59" fmla="*/ 2147483646 h 215"/>
              <a:gd name="T60" fmla="*/ 2147483646 w 168"/>
              <a:gd name="T61" fmla="*/ 0 h 215"/>
              <a:gd name="T62" fmla="*/ 2147483646 w 168"/>
              <a:gd name="T63" fmla="*/ 2147483646 h 215"/>
              <a:gd name="T64" fmla="*/ 2147483646 w 168"/>
              <a:gd name="T65" fmla="*/ 2147483646 h 2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8" h="215">
                <a:moveTo>
                  <a:pt x="25" y="69"/>
                </a:moveTo>
                <a:cubicBezTo>
                  <a:pt x="110" y="190"/>
                  <a:pt x="110" y="190"/>
                  <a:pt x="110" y="190"/>
                </a:cubicBezTo>
                <a:cubicBezTo>
                  <a:pt x="92" y="202"/>
                  <a:pt x="92" y="202"/>
                  <a:pt x="92" y="202"/>
                </a:cubicBezTo>
                <a:cubicBezTo>
                  <a:pt x="7" y="82"/>
                  <a:pt x="7" y="82"/>
                  <a:pt x="7" y="82"/>
                </a:cubicBezTo>
                <a:lnTo>
                  <a:pt x="25" y="69"/>
                </a:lnTo>
                <a:close/>
                <a:moveTo>
                  <a:pt x="92" y="202"/>
                </a:moveTo>
                <a:cubicBezTo>
                  <a:pt x="114" y="215"/>
                  <a:pt x="114" y="215"/>
                  <a:pt x="114" y="215"/>
                </a:cubicBezTo>
                <a:cubicBezTo>
                  <a:pt x="114" y="215"/>
                  <a:pt x="110" y="192"/>
                  <a:pt x="110" y="190"/>
                </a:cubicBezTo>
                <a:lnTo>
                  <a:pt x="92" y="202"/>
                </a:lnTo>
                <a:close/>
                <a:moveTo>
                  <a:pt x="13" y="90"/>
                </a:moveTo>
                <a:cubicBezTo>
                  <a:pt x="4" y="96"/>
                  <a:pt x="4" y="96"/>
                  <a:pt x="4" y="96"/>
                </a:cubicBezTo>
                <a:cubicBezTo>
                  <a:pt x="36" y="143"/>
                  <a:pt x="36" y="143"/>
                  <a:pt x="36" y="143"/>
                </a:cubicBezTo>
                <a:moveTo>
                  <a:pt x="66" y="166"/>
                </a:moveTo>
                <a:cubicBezTo>
                  <a:pt x="84" y="154"/>
                  <a:pt x="84" y="154"/>
                  <a:pt x="84" y="154"/>
                </a:cubicBezTo>
                <a:moveTo>
                  <a:pt x="62" y="160"/>
                </a:moveTo>
                <a:cubicBezTo>
                  <a:pt x="80" y="147"/>
                  <a:pt x="80" y="147"/>
                  <a:pt x="80" y="147"/>
                </a:cubicBezTo>
                <a:moveTo>
                  <a:pt x="22" y="72"/>
                </a:moveTo>
                <a:cubicBezTo>
                  <a:pt x="11" y="56"/>
                  <a:pt x="11" y="56"/>
                  <a:pt x="11" y="56"/>
                </a:cubicBezTo>
                <a:cubicBezTo>
                  <a:pt x="0" y="64"/>
                  <a:pt x="0" y="64"/>
                  <a:pt x="0" y="64"/>
                </a:cubicBezTo>
                <a:cubicBezTo>
                  <a:pt x="11" y="79"/>
                  <a:pt x="11" y="79"/>
                  <a:pt x="11" y="79"/>
                </a:cubicBezTo>
                <a:moveTo>
                  <a:pt x="23" y="140"/>
                </a:moveTo>
                <a:cubicBezTo>
                  <a:pt x="23" y="200"/>
                  <a:pt x="23" y="200"/>
                  <a:pt x="23" y="200"/>
                </a:cubicBezTo>
                <a:cubicBezTo>
                  <a:pt x="81" y="200"/>
                  <a:pt x="81" y="200"/>
                  <a:pt x="81" y="200"/>
                </a:cubicBezTo>
                <a:moveTo>
                  <a:pt x="124" y="200"/>
                </a:moveTo>
                <a:cubicBezTo>
                  <a:pt x="168" y="200"/>
                  <a:pt x="168" y="200"/>
                  <a:pt x="168" y="200"/>
                </a:cubicBezTo>
                <a:cubicBezTo>
                  <a:pt x="168" y="42"/>
                  <a:pt x="168" y="42"/>
                  <a:pt x="168" y="42"/>
                </a:cubicBezTo>
                <a:moveTo>
                  <a:pt x="126" y="0"/>
                </a:moveTo>
                <a:cubicBezTo>
                  <a:pt x="23" y="0"/>
                  <a:pt x="23" y="0"/>
                  <a:pt x="23" y="0"/>
                </a:cubicBezTo>
                <a:cubicBezTo>
                  <a:pt x="23" y="54"/>
                  <a:pt x="23" y="54"/>
                  <a:pt x="23" y="54"/>
                </a:cubicBezTo>
                <a:moveTo>
                  <a:pt x="168" y="42"/>
                </a:moveTo>
                <a:cubicBezTo>
                  <a:pt x="126" y="0"/>
                  <a:pt x="126" y="0"/>
                  <a:pt x="126" y="0"/>
                </a:cubicBezTo>
                <a:cubicBezTo>
                  <a:pt x="126" y="42"/>
                  <a:pt x="126" y="42"/>
                  <a:pt x="126" y="42"/>
                </a:cubicBezTo>
                <a:cubicBezTo>
                  <a:pt x="126" y="42"/>
                  <a:pt x="168" y="42"/>
                  <a:pt x="168" y="42"/>
                </a:cubicBezTo>
                <a:close/>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500">
              <a:cs typeface="Aharoni" panose="02010803020104030203" pitchFamily="2" charset="-79"/>
            </a:endParaRPr>
          </a:p>
        </p:txBody>
      </p:sp>
      <p:pic>
        <p:nvPicPr>
          <p:cNvPr id="39" name="Imagem 38">
            <a:extLst>
              <a:ext uri="{FF2B5EF4-FFF2-40B4-BE49-F238E27FC236}">
                <a16:creationId xmlns:a16="http://schemas.microsoft.com/office/drawing/2014/main" id="{5F1D8A0C-0C3A-4F31-BF96-DEC0D92A4A54}"/>
              </a:ext>
            </a:extLst>
          </p:cNvPr>
          <p:cNvPicPr>
            <a:picLocks noChangeAspect="1"/>
          </p:cNvPicPr>
          <p:nvPr/>
        </p:nvPicPr>
        <p:blipFill>
          <a:blip r:embed="rId2"/>
          <a:stretch>
            <a:fillRect/>
          </a:stretch>
        </p:blipFill>
        <p:spPr>
          <a:xfrm>
            <a:off x="6264470" y="1804511"/>
            <a:ext cx="573174" cy="400821"/>
          </a:xfrm>
          <a:prstGeom prst="rect">
            <a:avLst/>
          </a:prstGeom>
        </p:spPr>
      </p:pic>
    </p:spTree>
    <p:extLst>
      <p:ext uri="{BB962C8B-B14F-4D97-AF65-F5344CB8AC3E}">
        <p14:creationId xmlns:p14="http://schemas.microsoft.com/office/powerpoint/2010/main" val="71151235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7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7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7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67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7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7000">
                                          <p:cBhvr additive="base">
                                            <p:cTn id="12" dur="10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7000">
                                      <p:stCondLst>
                                        <p:cond delay="300"/>
                                      </p:stCondLst>
                                      <p:childTnLst>
                                        <p:set>
                                          <p:cBhvr>
                                            <p:cTn id="14" dur="1" fill="hold">
                                              <p:stCondLst>
                                                <p:cond delay="0"/>
                                              </p:stCondLst>
                                            </p:cTn>
                                            <p:tgtEl>
                                              <p:spTgt spid="4"/>
                                            </p:tgtEl>
                                            <p:attrNameLst>
                                              <p:attrName>style.visibility</p:attrName>
                                            </p:attrNameLst>
                                          </p:cBhvr>
                                          <p:to>
                                            <p:strVal val="visible"/>
                                          </p:to>
                                        </p:set>
                                        <p:anim calcmode="lin" valueType="num" p14:bounceEnd="67000">
                                          <p:cBhvr additive="base">
                                            <p:cTn id="15" dur="1000" fill="hold"/>
                                            <p:tgtEl>
                                              <p:spTgt spid="4"/>
                                            </p:tgtEl>
                                            <p:attrNameLst>
                                              <p:attrName>ppt_x</p:attrName>
                                            </p:attrNameLst>
                                          </p:cBhvr>
                                          <p:tavLst>
                                            <p:tav tm="0">
                                              <p:val>
                                                <p:strVal val="#ppt_x"/>
                                              </p:val>
                                            </p:tav>
                                            <p:tav tm="100000">
                                              <p:val>
                                                <p:strVal val="#ppt_x"/>
                                              </p:val>
                                            </p:tav>
                                          </p:tavLst>
                                        </p:anim>
                                        <p:anim calcmode="lin" valueType="num" p14:bounceEnd="67000">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67000">
                                      <p:stCondLst>
                                        <p:cond delay="450"/>
                                      </p:stCondLst>
                                      <p:childTnLst>
                                        <p:set>
                                          <p:cBhvr>
                                            <p:cTn id="18" dur="1" fill="hold">
                                              <p:stCondLst>
                                                <p:cond delay="0"/>
                                              </p:stCondLst>
                                            </p:cTn>
                                            <p:tgtEl>
                                              <p:spTgt spid="5"/>
                                            </p:tgtEl>
                                            <p:attrNameLst>
                                              <p:attrName>style.visibility</p:attrName>
                                            </p:attrNameLst>
                                          </p:cBhvr>
                                          <p:to>
                                            <p:strVal val="visible"/>
                                          </p:to>
                                        </p:set>
                                        <p:anim calcmode="lin" valueType="num" p14:bounceEnd="67000">
                                          <p:cBhvr additive="base">
                                            <p:cTn id="19" dur="1000" fill="hold"/>
                                            <p:tgtEl>
                                              <p:spTgt spid="5"/>
                                            </p:tgtEl>
                                            <p:attrNameLst>
                                              <p:attrName>ppt_x</p:attrName>
                                            </p:attrNameLst>
                                          </p:cBhvr>
                                          <p:tavLst>
                                            <p:tav tm="0">
                                              <p:val>
                                                <p:strVal val="#ppt_x"/>
                                              </p:val>
                                            </p:tav>
                                            <p:tav tm="100000">
                                              <p:val>
                                                <p:strVal val="#ppt_x"/>
                                              </p:val>
                                            </p:tav>
                                          </p:tavLst>
                                        </p:anim>
                                        <p:anim calcmode="lin" valueType="num" p14:bounceEnd="67000">
                                          <p:cBhvr additive="base">
                                            <p:cTn id="20" dur="10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4" fill="hold" nodeType="withEffect" p14:presetBounceEnd="67000">
                                      <p:stCondLst>
                                        <p:cond delay="600"/>
                                      </p:stCondLst>
                                      <p:childTnLst>
                                        <p:set>
                                          <p:cBhvr>
                                            <p:cTn id="22" dur="1" fill="hold">
                                              <p:stCondLst>
                                                <p:cond delay="0"/>
                                              </p:stCondLst>
                                            </p:cTn>
                                            <p:tgtEl>
                                              <p:spTgt spid="6"/>
                                            </p:tgtEl>
                                            <p:attrNameLst>
                                              <p:attrName>style.visibility</p:attrName>
                                            </p:attrNameLst>
                                          </p:cBhvr>
                                          <p:to>
                                            <p:strVal val="visible"/>
                                          </p:to>
                                        </p:set>
                                        <p:anim calcmode="lin" valueType="num" p14:bounceEnd="67000">
                                          <p:cBhvr additive="base">
                                            <p:cTn id="23" dur="1000" fill="hold"/>
                                            <p:tgtEl>
                                              <p:spTgt spid="6"/>
                                            </p:tgtEl>
                                            <p:attrNameLst>
                                              <p:attrName>ppt_x</p:attrName>
                                            </p:attrNameLst>
                                          </p:cBhvr>
                                          <p:tavLst>
                                            <p:tav tm="0">
                                              <p:val>
                                                <p:strVal val="#ppt_x"/>
                                              </p:val>
                                            </p:tav>
                                            <p:tav tm="100000">
                                              <p:val>
                                                <p:strVal val="#ppt_x"/>
                                              </p:val>
                                            </p:tav>
                                          </p:tavLst>
                                        </p:anim>
                                        <p:anim calcmode="lin" valueType="num" p14:bounceEnd="67000">
                                          <p:cBhvr additive="base">
                                            <p:cTn id="24" dur="10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1" fill="hold" nodeType="withEffect" p14:presetBounceEnd="67000">
                                      <p:stCondLst>
                                        <p:cond delay="750"/>
                                      </p:stCondLst>
                                      <p:childTnLst>
                                        <p:set>
                                          <p:cBhvr>
                                            <p:cTn id="26" dur="1" fill="hold">
                                              <p:stCondLst>
                                                <p:cond delay="0"/>
                                              </p:stCondLst>
                                            </p:cTn>
                                            <p:tgtEl>
                                              <p:spTgt spid="21"/>
                                            </p:tgtEl>
                                            <p:attrNameLst>
                                              <p:attrName>style.visibility</p:attrName>
                                            </p:attrNameLst>
                                          </p:cBhvr>
                                          <p:to>
                                            <p:strVal val="visible"/>
                                          </p:to>
                                        </p:set>
                                        <p:anim calcmode="lin" valueType="num" p14:bounceEnd="67000">
                                          <p:cBhvr additive="base">
                                            <p:cTn id="27" dur="1000" fill="hold"/>
                                            <p:tgtEl>
                                              <p:spTgt spid="21"/>
                                            </p:tgtEl>
                                            <p:attrNameLst>
                                              <p:attrName>ppt_x</p:attrName>
                                            </p:attrNameLst>
                                          </p:cBhvr>
                                          <p:tavLst>
                                            <p:tav tm="0">
                                              <p:val>
                                                <p:strVal val="#ppt_x"/>
                                              </p:val>
                                            </p:tav>
                                            <p:tav tm="100000">
                                              <p:val>
                                                <p:strVal val="#ppt_x"/>
                                              </p:val>
                                            </p:tav>
                                          </p:tavLst>
                                        </p:anim>
                                        <p:anim calcmode="lin" valueType="num" p14:bounceEnd="67000">
                                          <p:cBhvr additive="base">
                                            <p:cTn id="28" dur="1000" fill="hold"/>
                                            <p:tgtEl>
                                              <p:spTgt spid="21"/>
                                            </p:tgtEl>
                                            <p:attrNameLst>
                                              <p:attrName>ppt_y</p:attrName>
                                            </p:attrNameLst>
                                          </p:cBhvr>
                                          <p:tavLst>
                                            <p:tav tm="0">
                                              <p:val>
                                                <p:strVal val="0-#ppt_h/2"/>
                                              </p:val>
                                            </p:tav>
                                            <p:tav tm="100000">
                                              <p:val>
                                                <p:strVal val="#ppt_y"/>
                                              </p:val>
                                            </p:tav>
                                          </p:tavLst>
                                        </p:anim>
                                      </p:childTnLst>
                                    </p:cTn>
                                  </p:par>
                                  <p:par>
                                    <p:cTn id="29" presetID="2" presetClass="entr" presetSubtype="4" fill="hold" nodeType="withEffect" p14:presetBounceEnd="67000">
                                      <p:stCondLst>
                                        <p:cond delay="900"/>
                                      </p:stCondLst>
                                      <p:childTnLst>
                                        <p:set>
                                          <p:cBhvr>
                                            <p:cTn id="30" dur="1" fill="hold">
                                              <p:stCondLst>
                                                <p:cond delay="0"/>
                                              </p:stCondLst>
                                            </p:cTn>
                                            <p:tgtEl>
                                              <p:spTgt spid="22"/>
                                            </p:tgtEl>
                                            <p:attrNameLst>
                                              <p:attrName>style.visibility</p:attrName>
                                            </p:attrNameLst>
                                          </p:cBhvr>
                                          <p:to>
                                            <p:strVal val="visible"/>
                                          </p:to>
                                        </p:set>
                                        <p:anim calcmode="lin" valueType="num" p14:bounceEnd="67000">
                                          <p:cBhvr additive="base">
                                            <p:cTn id="31" dur="1000" fill="hold"/>
                                            <p:tgtEl>
                                              <p:spTgt spid="22"/>
                                            </p:tgtEl>
                                            <p:attrNameLst>
                                              <p:attrName>ppt_x</p:attrName>
                                            </p:attrNameLst>
                                          </p:cBhvr>
                                          <p:tavLst>
                                            <p:tav tm="0">
                                              <p:val>
                                                <p:strVal val="#ppt_x"/>
                                              </p:val>
                                            </p:tav>
                                            <p:tav tm="100000">
                                              <p:val>
                                                <p:strVal val="#ppt_x"/>
                                              </p:val>
                                            </p:tav>
                                          </p:tavLst>
                                        </p:anim>
                                        <p:anim calcmode="lin" valueType="num" p14:bounceEnd="67000">
                                          <p:cBhvr additive="base">
                                            <p:cTn id="32" dur="1000" fill="hold"/>
                                            <p:tgtEl>
                                              <p:spTgt spid="22"/>
                                            </p:tgtEl>
                                            <p:attrNameLst>
                                              <p:attrName>ppt_y</p:attrName>
                                            </p:attrNameLst>
                                          </p:cBhvr>
                                          <p:tavLst>
                                            <p:tav tm="0">
                                              <p:val>
                                                <p:strVal val="1+#ppt_h/2"/>
                                              </p:val>
                                            </p:tav>
                                            <p:tav tm="100000">
                                              <p:val>
                                                <p:strVal val="#ppt_y"/>
                                              </p:val>
                                            </p:tav>
                                          </p:tavLst>
                                        </p:anim>
                                      </p:childTnLst>
                                    </p:cTn>
                                  </p:par>
                                  <p:par>
                                    <p:cTn id="33" presetID="53" presetClass="entr" presetSubtype="16" fill="hold" grpId="0" nodeType="withEffect">
                                      <p:stCondLst>
                                        <p:cond delay="800"/>
                                      </p:stCondLst>
                                      <p:childTnLst>
                                        <p:set>
                                          <p:cBhvr>
                                            <p:cTn id="34" dur="1" fill="hold">
                                              <p:stCondLst>
                                                <p:cond delay="0"/>
                                              </p:stCondLst>
                                            </p:cTn>
                                            <p:tgtEl>
                                              <p:spTgt spid="41"/>
                                            </p:tgtEl>
                                            <p:attrNameLst>
                                              <p:attrName>style.visibility</p:attrName>
                                            </p:attrNameLst>
                                          </p:cBhvr>
                                          <p:to>
                                            <p:strVal val="visible"/>
                                          </p:to>
                                        </p:set>
                                        <p:anim calcmode="lin" valueType="num">
                                          <p:cBhvr>
                                            <p:cTn id="35" dur="500" fill="hold"/>
                                            <p:tgtEl>
                                              <p:spTgt spid="41"/>
                                            </p:tgtEl>
                                            <p:attrNameLst>
                                              <p:attrName>ppt_w</p:attrName>
                                            </p:attrNameLst>
                                          </p:cBhvr>
                                          <p:tavLst>
                                            <p:tav tm="0">
                                              <p:val>
                                                <p:fltVal val="0"/>
                                              </p:val>
                                            </p:tav>
                                            <p:tav tm="100000">
                                              <p:val>
                                                <p:strVal val="#ppt_w"/>
                                              </p:val>
                                            </p:tav>
                                          </p:tavLst>
                                        </p:anim>
                                        <p:anim calcmode="lin" valueType="num">
                                          <p:cBhvr>
                                            <p:cTn id="36" dur="500" fill="hold"/>
                                            <p:tgtEl>
                                              <p:spTgt spid="41"/>
                                            </p:tgtEl>
                                            <p:attrNameLst>
                                              <p:attrName>ppt_h</p:attrName>
                                            </p:attrNameLst>
                                          </p:cBhvr>
                                          <p:tavLst>
                                            <p:tav tm="0">
                                              <p:val>
                                                <p:fltVal val="0"/>
                                              </p:val>
                                            </p:tav>
                                            <p:tav tm="100000">
                                              <p:val>
                                                <p:strVal val="#ppt_h"/>
                                              </p:val>
                                            </p:tav>
                                          </p:tavLst>
                                        </p:anim>
                                        <p:animEffect transition="in" filter="fade">
                                          <p:cBhvr>
                                            <p:cTn id="37" dur="500"/>
                                            <p:tgtEl>
                                              <p:spTgt spid="41"/>
                                            </p:tgtEl>
                                          </p:cBhvr>
                                        </p:animEffect>
                                      </p:childTnLst>
                                    </p:cTn>
                                  </p:par>
                                  <p:par>
                                    <p:cTn id="38" presetID="2" presetClass="entr" presetSubtype="4" fill="hold" grpId="0" nodeType="withEffect" p14:presetBounceEnd="67000">
                                      <p:stCondLst>
                                        <p:cond delay="1500"/>
                                      </p:stCondLst>
                                      <p:childTnLst>
                                        <p:set>
                                          <p:cBhvr>
                                            <p:cTn id="39" dur="1" fill="hold">
                                              <p:stCondLst>
                                                <p:cond delay="0"/>
                                              </p:stCondLst>
                                            </p:cTn>
                                            <p:tgtEl>
                                              <p:spTgt spid="28"/>
                                            </p:tgtEl>
                                            <p:attrNameLst>
                                              <p:attrName>style.visibility</p:attrName>
                                            </p:attrNameLst>
                                          </p:cBhvr>
                                          <p:to>
                                            <p:strVal val="visible"/>
                                          </p:to>
                                        </p:set>
                                        <p:anim calcmode="lin" valueType="num" p14:bounceEnd="67000">
                                          <p:cBhvr additive="base">
                                            <p:cTn id="40" dur="1000" fill="hold"/>
                                            <p:tgtEl>
                                              <p:spTgt spid="28"/>
                                            </p:tgtEl>
                                            <p:attrNameLst>
                                              <p:attrName>ppt_x</p:attrName>
                                            </p:attrNameLst>
                                          </p:cBhvr>
                                          <p:tavLst>
                                            <p:tav tm="0">
                                              <p:val>
                                                <p:strVal val="#ppt_x"/>
                                              </p:val>
                                            </p:tav>
                                            <p:tav tm="100000">
                                              <p:val>
                                                <p:strVal val="#ppt_x"/>
                                              </p:val>
                                            </p:tav>
                                          </p:tavLst>
                                        </p:anim>
                                        <p:anim calcmode="lin" valueType="num" p14:bounceEnd="67000">
                                          <p:cBhvr additive="base">
                                            <p:cTn id="41" dur="1000" fill="hold"/>
                                            <p:tgtEl>
                                              <p:spTgt spid="28"/>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14:presetBounceEnd="67000">
                                      <p:stCondLst>
                                        <p:cond delay="1500"/>
                                      </p:stCondLst>
                                      <p:childTnLst>
                                        <p:set>
                                          <p:cBhvr>
                                            <p:cTn id="43" dur="1" fill="hold">
                                              <p:stCondLst>
                                                <p:cond delay="0"/>
                                              </p:stCondLst>
                                            </p:cTn>
                                            <p:tgtEl>
                                              <p:spTgt spid="32"/>
                                            </p:tgtEl>
                                            <p:attrNameLst>
                                              <p:attrName>style.visibility</p:attrName>
                                            </p:attrNameLst>
                                          </p:cBhvr>
                                          <p:to>
                                            <p:strVal val="visible"/>
                                          </p:to>
                                        </p:set>
                                        <p:anim calcmode="lin" valueType="num" p14:bounceEnd="67000">
                                          <p:cBhvr additive="base">
                                            <p:cTn id="44" dur="1000" fill="hold"/>
                                            <p:tgtEl>
                                              <p:spTgt spid="32"/>
                                            </p:tgtEl>
                                            <p:attrNameLst>
                                              <p:attrName>ppt_x</p:attrName>
                                            </p:attrNameLst>
                                          </p:cBhvr>
                                          <p:tavLst>
                                            <p:tav tm="0">
                                              <p:val>
                                                <p:strVal val="#ppt_x"/>
                                              </p:val>
                                            </p:tav>
                                            <p:tav tm="100000">
                                              <p:val>
                                                <p:strVal val="#ppt_x"/>
                                              </p:val>
                                            </p:tav>
                                          </p:tavLst>
                                        </p:anim>
                                        <p:anim calcmode="lin" valueType="num" p14:bounceEnd="67000">
                                          <p:cBhvr additive="base">
                                            <p:cTn id="45" dur="1000" fill="hold"/>
                                            <p:tgtEl>
                                              <p:spTgt spid="32"/>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14:presetBounceEnd="67000">
                                      <p:stCondLst>
                                        <p:cond delay="1500"/>
                                      </p:stCondLst>
                                      <p:childTnLst>
                                        <p:set>
                                          <p:cBhvr>
                                            <p:cTn id="47" dur="1" fill="hold">
                                              <p:stCondLst>
                                                <p:cond delay="0"/>
                                              </p:stCondLst>
                                            </p:cTn>
                                            <p:tgtEl>
                                              <p:spTgt spid="33"/>
                                            </p:tgtEl>
                                            <p:attrNameLst>
                                              <p:attrName>style.visibility</p:attrName>
                                            </p:attrNameLst>
                                          </p:cBhvr>
                                          <p:to>
                                            <p:strVal val="visible"/>
                                          </p:to>
                                        </p:set>
                                        <p:anim calcmode="lin" valueType="num" p14:bounceEnd="67000">
                                          <p:cBhvr additive="base">
                                            <p:cTn id="48" dur="1000" fill="hold"/>
                                            <p:tgtEl>
                                              <p:spTgt spid="33"/>
                                            </p:tgtEl>
                                            <p:attrNameLst>
                                              <p:attrName>ppt_x</p:attrName>
                                            </p:attrNameLst>
                                          </p:cBhvr>
                                          <p:tavLst>
                                            <p:tav tm="0">
                                              <p:val>
                                                <p:strVal val="#ppt_x"/>
                                              </p:val>
                                            </p:tav>
                                            <p:tav tm="100000">
                                              <p:val>
                                                <p:strVal val="#ppt_x"/>
                                              </p:val>
                                            </p:tav>
                                          </p:tavLst>
                                        </p:anim>
                                        <p:anim calcmode="lin" valueType="num" p14:bounceEnd="67000">
                                          <p:cBhvr additive="base">
                                            <p:cTn id="49" dur="1000" fill="hold"/>
                                            <p:tgtEl>
                                              <p:spTgt spid="33"/>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14:presetBounceEnd="67000">
                                      <p:stCondLst>
                                        <p:cond delay="1500"/>
                                      </p:stCondLst>
                                      <p:childTnLst>
                                        <p:set>
                                          <p:cBhvr>
                                            <p:cTn id="51" dur="1" fill="hold">
                                              <p:stCondLst>
                                                <p:cond delay="0"/>
                                              </p:stCondLst>
                                            </p:cTn>
                                            <p:tgtEl>
                                              <p:spTgt spid="34"/>
                                            </p:tgtEl>
                                            <p:attrNameLst>
                                              <p:attrName>style.visibility</p:attrName>
                                            </p:attrNameLst>
                                          </p:cBhvr>
                                          <p:to>
                                            <p:strVal val="visible"/>
                                          </p:to>
                                        </p:set>
                                        <p:anim calcmode="lin" valueType="num" p14:bounceEnd="67000">
                                          <p:cBhvr additive="base">
                                            <p:cTn id="52" dur="1000" fill="hold"/>
                                            <p:tgtEl>
                                              <p:spTgt spid="34"/>
                                            </p:tgtEl>
                                            <p:attrNameLst>
                                              <p:attrName>ppt_x</p:attrName>
                                            </p:attrNameLst>
                                          </p:cBhvr>
                                          <p:tavLst>
                                            <p:tav tm="0">
                                              <p:val>
                                                <p:strVal val="#ppt_x"/>
                                              </p:val>
                                            </p:tav>
                                            <p:tav tm="100000">
                                              <p:val>
                                                <p:strVal val="#ppt_x"/>
                                              </p:val>
                                            </p:tav>
                                          </p:tavLst>
                                        </p:anim>
                                        <p:anim calcmode="lin" valueType="num" p14:bounceEnd="67000">
                                          <p:cBhvr additive="base">
                                            <p:cTn id="53" dur="1000" fill="hold"/>
                                            <p:tgtEl>
                                              <p:spTgt spid="34"/>
                                            </p:tgtEl>
                                            <p:attrNameLst>
                                              <p:attrName>ppt_y</p:attrName>
                                            </p:attrNameLst>
                                          </p:cBhvr>
                                          <p:tavLst>
                                            <p:tav tm="0">
                                              <p:val>
                                                <p:strVal val="1+#ppt_h/2"/>
                                              </p:val>
                                            </p:tav>
                                            <p:tav tm="100000">
                                              <p:val>
                                                <p:strVal val="#ppt_y"/>
                                              </p:val>
                                            </p:tav>
                                          </p:tavLst>
                                        </p:anim>
                                      </p:childTnLst>
                                    </p:cTn>
                                  </p:par>
                                  <p:par>
                                    <p:cTn id="54" presetID="2" presetClass="entr" presetSubtype="1" fill="hold" grpId="0" nodeType="withEffect" p14:presetBounceEnd="67000">
                                      <p:stCondLst>
                                        <p:cond delay="1500"/>
                                      </p:stCondLst>
                                      <p:childTnLst>
                                        <p:set>
                                          <p:cBhvr>
                                            <p:cTn id="55" dur="1" fill="hold">
                                              <p:stCondLst>
                                                <p:cond delay="0"/>
                                              </p:stCondLst>
                                            </p:cTn>
                                            <p:tgtEl>
                                              <p:spTgt spid="29"/>
                                            </p:tgtEl>
                                            <p:attrNameLst>
                                              <p:attrName>style.visibility</p:attrName>
                                            </p:attrNameLst>
                                          </p:cBhvr>
                                          <p:to>
                                            <p:strVal val="visible"/>
                                          </p:to>
                                        </p:set>
                                        <p:anim calcmode="lin" valueType="num" p14:bounceEnd="67000">
                                          <p:cBhvr additive="base">
                                            <p:cTn id="56" dur="1000" fill="hold"/>
                                            <p:tgtEl>
                                              <p:spTgt spid="29"/>
                                            </p:tgtEl>
                                            <p:attrNameLst>
                                              <p:attrName>ppt_x</p:attrName>
                                            </p:attrNameLst>
                                          </p:cBhvr>
                                          <p:tavLst>
                                            <p:tav tm="0">
                                              <p:val>
                                                <p:strVal val="#ppt_x"/>
                                              </p:val>
                                            </p:tav>
                                            <p:tav tm="100000">
                                              <p:val>
                                                <p:strVal val="#ppt_x"/>
                                              </p:val>
                                            </p:tav>
                                          </p:tavLst>
                                        </p:anim>
                                        <p:anim calcmode="lin" valueType="num" p14:bounceEnd="67000">
                                          <p:cBhvr additive="base">
                                            <p:cTn id="57" dur="1000" fill="hold"/>
                                            <p:tgtEl>
                                              <p:spTgt spid="29"/>
                                            </p:tgtEl>
                                            <p:attrNameLst>
                                              <p:attrName>ppt_y</p:attrName>
                                            </p:attrNameLst>
                                          </p:cBhvr>
                                          <p:tavLst>
                                            <p:tav tm="0">
                                              <p:val>
                                                <p:strVal val="0-#ppt_h/2"/>
                                              </p:val>
                                            </p:tav>
                                            <p:tav tm="100000">
                                              <p:val>
                                                <p:strVal val="#ppt_y"/>
                                              </p:val>
                                            </p:tav>
                                          </p:tavLst>
                                        </p:anim>
                                      </p:childTnLst>
                                    </p:cTn>
                                  </p:par>
                                  <p:par>
                                    <p:cTn id="58" presetID="2" presetClass="entr" presetSubtype="1" fill="hold" grpId="0" nodeType="withEffect" p14:presetBounceEnd="67000">
                                      <p:stCondLst>
                                        <p:cond delay="1500"/>
                                      </p:stCondLst>
                                      <p:childTnLst>
                                        <p:set>
                                          <p:cBhvr>
                                            <p:cTn id="59" dur="1" fill="hold">
                                              <p:stCondLst>
                                                <p:cond delay="0"/>
                                              </p:stCondLst>
                                            </p:cTn>
                                            <p:tgtEl>
                                              <p:spTgt spid="30"/>
                                            </p:tgtEl>
                                            <p:attrNameLst>
                                              <p:attrName>style.visibility</p:attrName>
                                            </p:attrNameLst>
                                          </p:cBhvr>
                                          <p:to>
                                            <p:strVal val="visible"/>
                                          </p:to>
                                        </p:set>
                                        <p:anim calcmode="lin" valueType="num" p14:bounceEnd="67000">
                                          <p:cBhvr additive="base">
                                            <p:cTn id="60" dur="1000" fill="hold"/>
                                            <p:tgtEl>
                                              <p:spTgt spid="30"/>
                                            </p:tgtEl>
                                            <p:attrNameLst>
                                              <p:attrName>ppt_x</p:attrName>
                                            </p:attrNameLst>
                                          </p:cBhvr>
                                          <p:tavLst>
                                            <p:tav tm="0">
                                              <p:val>
                                                <p:strVal val="#ppt_x"/>
                                              </p:val>
                                            </p:tav>
                                            <p:tav tm="100000">
                                              <p:val>
                                                <p:strVal val="#ppt_x"/>
                                              </p:val>
                                            </p:tav>
                                          </p:tavLst>
                                        </p:anim>
                                        <p:anim calcmode="lin" valueType="num" p14:bounceEnd="67000">
                                          <p:cBhvr additive="base">
                                            <p:cTn id="61" dur="1000" fill="hold"/>
                                            <p:tgtEl>
                                              <p:spTgt spid="30"/>
                                            </p:tgtEl>
                                            <p:attrNameLst>
                                              <p:attrName>ppt_y</p:attrName>
                                            </p:attrNameLst>
                                          </p:cBhvr>
                                          <p:tavLst>
                                            <p:tav tm="0">
                                              <p:val>
                                                <p:strVal val="0-#ppt_h/2"/>
                                              </p:val>
                                            </p:tav>
                                            <p:tav tm="100000">
                                              <p:val>
                                                <p:strVal val="#ppt_y"/>
                                              </p:val>
                                            </p:tav>
                                          </p:tavLst>
                                        </p:anim>
                                      </p:childTnLst>
                                    </p:cTn>
                                  </p:par>
                                  <p:par>
                                    <p:cTn id="62" presetID="2" presetClass="entr" presetSubtype="1" fill="hold" grpId="0" nodeType="withEffect" p14:presetBounceEnd="67000">
                                      <p:stCondLst>
                                        <p:cond delay="1500"/>
                                      </p:stCondLst>
                                      <p:childTnLst>
                                        <p:set>
                                          <p:cBhvr>
                                            <p:cTn id="63" dur="1" fill="hold">
                                              <p:stCondLst>
                                                <p:cond delay="0"/>
                                              </p:stCondLst>
                                            </p:cTn>
                                            <p:tgtEl>
                                              <p:spTgt spid="31"/>
                                            </p:tgtEl>
                                            <p:attrNameLst>
                                              <p:attrName>style.visibility</p:attrName>
                                            </p:attrNameLst>
                                          </p:cBhvr>
                                          <p:to>
                                            <p:strVal val="visible"/>
                                          </p:to>
                                        </p:set>
                                        <p:anim calcmode="lin" valueType="num" p14:bounceEnd="67000">
                                          <p:cBhvr additive="base">
                                            <p:cTn id="64" dur="1000" fill="hold"/>
                                            <p:tgtEl>
                                              <p:spTgt spid="31"/>
                                            </p:tgtEl>
                                            <p:attrNameLst>
                                              <p:attrName>ppt_x</p:attrName>
                                            </p:attrNameLst>
                                          </p:cBhvr>
                                          <p:tavLst>
                                            <p:tav tm="0">
                                              <p:val>
                                                <p:strVal val="#ppt_x"/>
                                              </p:val>
                                            </p:tav>
                                            <p:tav tm="100000">
                                              <p:val>
                                                <p:strVal val="#ppt_x"/>
                                              </p:val>
                                            </p:tav>
                                          </p:tavLst>
                                        </p:anim>
                                        <p:anim calcmode="lin" valueType="num" p14:bounceEnd="67000">
                                          <p:cBhvr additive="base">
                                            <p:cTn id="65" dur="1000" fill="hold"/>
                                            <p:tgtEl>
                                              <p:spTgt spid="31"/>
                                            </p:tgtEl>
                                            <p:attrNameLst>
                                              <p:attrName>ppt_y</p:attrName>
                                            </p:attrNameLst>
                                          </p:cBhvr>
                                          <p:tavLst>
                                            <p:tav tm="0">
                                              <p:val>
                                                <p:strVal val="0-#ppt_h/2"/>
                                              </p:val>
                                            </p:tav>
                                            <p:tav tm="100000">
                                              <p:val>
                                                <p:strVal val="#ppt_y"/>
                                              </p:val>
                                            </p:tav>
                                          </p:tavLst>
                                        </p:anim>
                                      </p:childTnLst>
                                    </p:cTn>
                                  </p:par>
                                  <p:par>
                                    <p:cTn id="66" presetID="53" presetClass="entr" presetSubtype="16" fill="hold" nodeType="withEffect">
                                      <p:stCondLst>
                                        <p:cond delay="1400"/>
                                      </p:stCondLst>
                                      <p:childTnLst>
                                        <p:set>
                                          <p:cBhvr>
                                            <p:cTn id="67" dur="1" fill="hold">
                                              <p:stCondLst>
                                                <p:cond delay="0"/>
                                              </p:stCondLst>
                                            </p:cTn>
                                            <p:tgtEl>
                                              <p:spTgt spid="23"/>
                                            </p:tgtEl>
                                            <p:attrNameLst>
                                              <p:attrName>style.visibility</p:attrName>
                                            </p:attrNameLst>
                                          </p:cBhvr>
                                          <p:to>
                                            <p:strVal val="visible"/>
                                          </p:to>
                                        </p:set>
                                        <p:anim calcmode="lin" valueType="num">
                                          <p:cBhvr>
                                            <p:cTn id="68" dur="500" fill="hold"/>
                                            <p:tgtEl>
                                              <p:spTgt spid="23"/>
                                            </p:tgtEl>
                                            <p:attrNameLst>
                                              <p:attrName>ppt_w</p:attrName>
                                            </p:attrNameLst>
                                          </p:cBhvr>
                                          <p:tavLst>
                                            <p:tav tm="0">
                                              <p:val>
                                                <p:fltVal val="0"/>
                                              </p:val>
                                            </p:tav>
                                            <p:tav tm="100000">
                                              <p:val>
                                                <p:strVal val="#ppt_w"/>
                                              </p:val>
                                            </p:tav>
                                          </p:tavLst>
                                        </p:anim>
                                        <p:anim calcmode="lin" valueType="num">
                                          <p:cBhvr>
                                            <p:cTn id="69" dur="500" fill="hold"/>
                                            <p:tgtEl>
                                              <p:spTgt spid="23"/>
                                            </p:tgtEl>
                                            <p:attrNameLst>
                                              <p:attrName>ppt_h</p:attrName>
                                            </p:attrNameLst>
                                          </p:cBhvr>
                                          <p:tavLst>
                                            <p:tav tm="0">
                                              <p:val>
                                                <p:fltVal val="0"/>
                                              </p:val>
                                            </p:tav>
                                            <p:tav tm="100000">
                                              <p:val>
                                                <p:strVal val="#ppt_h"/>
                                              </p:val>
                                            </p:tav>
                                          </p:tavLst>
                                        </p:anim>
                                        <p:animEffect transition="in" filter="fade">
                                          <p:cBhvr>
                                            <p:cTn id="70" dur="500"/>
                                            <p:tgtEl>
                                              <p:spTgt spid="23"/>
                                            </p:tgtEl>
                                          </p:cBhvr>
                                        </p:animEffect>
                                      </p:childTnLst>
                                    </p:cTn>
                                  </p:par>
                                  <p:par>
                                    <p:cTn id="71" presetID="53" presetClass="entr" presetSubtype="16" fill="hold" nodeType="withEffect">
                                      <p:stCondLst>
                                        <p:cond delay="1000"/>
                                      </p:stCondLst>
                                      <p:childTnLst>
                                        <p:set>
                                          <p:cBhvr>
                                            <p:cTn id="72" dur="1" fill="hold">
                                              <p:stCondLst>
                                                <p:cond delay="0"/>
                                              </p:stCondLst>
                                            </p:cTn>
                                            <p:tgtEl>
                                              <p:spTgt spid="79"/>
                                            </p:tgtEl>
                                            <p:attrNameLst>
                                              <p:attrName>style.visibility</p:attrName>
                                            </p:attrNameLst>
                                          </p:cBhvr>
                                          <p:to>
                                            <p:strVal val="visible"/>
                                          </p:to>
                                        </p:set>
                                        <p:anim calcmode="lin" valueType="num">
                                          <p:cBhvr>
                                            <p:cTn id="73" dur="500" fill="hold"/>
                                            <p:tgtEl>
                                              <p:spTgt spid="79"/>
                                            </p:tgtEl>
                                            <p:attrNameLst>
                                              <p:attrName>ppt_w</p:attrName>
                                            </p:attrNameLst>
                                          </p:cBhvr>
                                          <p:tavLst>
                                            <p:tav tm="0">
                                              <p:val>
                                                <p:fltVal val="0"/>
                                              </p:val>
                                            </p:tav>
                                            <p:tav tm="100000">
                                              <p:val>
                                                <p:strVal val="#ppt_w"/>
                                              </p:val>
                                            </p:tav>
                                          </p:tavLst>
                                        </p:anim>
                                        <p:anim calcmode="lin" valueType="num">
                                          <p:cBhvr>
                                            <p:cTn id="74" dur="500" fill="hold"/>
                                            <p:tgtEl>
                                              <p:spTgt spid="79"/>
                                            </p:tgtEl>
                                            <p:attrNameLst>
                                              <p:attrName>ppt_h</p:attrName>
                                            </p:attrNameLst>
                                          </p:cBhvr>
                                          <p:tavLst>
                                            <p:tav tm="0">
                                              <p:val>
                                                <p:fltVal val="0"/>
                                              </p:val>
                                            </p:tav>
                                            <p:tav tm="100000">
                                              <p:val>
                                                <p:strVal val="#ppt_h"/>
                                              </p:val>
                                            </p:tav>
                                          </p:tavLst>
                                        </p:anim>
                                        <p:animEffect transition="in" filter="fade">
                                          <p:cBhvr>
                                            <p:cTn id="75" dur="500"/>
                                            <p:tgtEl>
                                              <p:spTgt spid="79"/>
                                            </p:tgtEl>
                                          </p:cBhvr>
                                        </p:animEffect>
                                      </p:childTnLst>
                                    </p:cTn>
                                  </p:par>
                                  <p:par>
                                    <p:cTn id="76" presetID="53" presetClass="entr" presetSubtype="16" fill="hold" nodeType="withEffect">
                                      <p:stCondLst>
                                        <p:cond delay="400"/>
                                      </p:stCondLst>
                                      <p:childTnLst>
                                        <p:set>
                                          <p:cBhvr>
                                            <p:cTn id="77" dur="1" fill="hold">
                                              <p:stCondLst>
                                                <p:cond delay="0"/>
                                              </p:stCondLst>
                                            </p:cTn>
                                            <p:tgtEl>
                                              <p:spTgt spid="96"/>
                                            </p:tgtEl>
                                            <p:attrNameLst>
                                              <p:attrName>style.visibility</p:attrName>
                                            </p:attrNameLst>
                                          </p:cBhvr>
                                          <p:to>
                                            <p:strVal val="visible"/>
                                          </p:to>
                                        </p:set>
                                        <p:anim calcmode="lin" valueType="num">
                                          <p:cBhvr>
                                            <p:cTn id="78" dur="500" fill="hold"/>
                                            <p:tgtEl>
                                              <p:spTgt spid="96"/>
                                            </p:tgtEl>
                                            <p:attrNameLst>
                                              <p:attrName>ppt_w</p:attrName>
                                            </p:attrNameLst>
                                          </p:cBhvr>
                                          <p:tavLst>
                                            <p:tav tm="0">
                                              <p:val>
                                                <p:fltVal val="0"/>
                                              </p:val>
                                            </p:tav>
                                            <p:tav tm="100000">
                                              <p:val>
                                                <p:strVal val="#ppt_w"/>
                                              </p:val>
                                            </p:tav>
                                          </p:tavLst>
                                        </p:anim>
                                        <p:anim calcmode="lin" valueType="num">
                                          <p:cBhvr>
                                            <p:cTn id="79" dur="500" fill="hold"/>
                                            <p:tgtEl>
                                              <p:spTgt spid="96"/>
                                            </p:tgtEl>
                                            <p:attrNameLst>
                                              <p:attrName>ppt_h</p:attrName>
                                            </p:attrNameLst>
                                          </p:cBhvr>
                                          <p:tavLst>
                                            <p:tav tm="0">
                                              <p:val>
                                                <p:fltVal val="0"/>
                                              </p:val>
                                            </p:tav>
                                            <p:tav tm="100000">
                                              <p:val>
                                                <p:strVal val="#ppt_h"/>
                                              </p:val>
                                            </p:tav>
                                          </p:tavLst>
                                        </p:anim>
                                        <p:animEffect transition="in" filter="fade">
                                          <p:cBhvr>
                                            <p:cTn id="80" dur="500"/>
                                            <p:tgtEl>
                                              <p:spTgt spid="96"/>
                                            </p:tgtEl>
                                          </p:cBhvr>
                                        </p:animEffect>
                                      </p:childTnLst>
                                    </p:cTn>
                                  </p:par>
                                  <p:par>
                                    <p:cTn id="81" presetID="53" presetClass="entr" presetSubtype="16" fill="hold" grpId="0" nodeType="withEffect">
                                      <p:stCondLst>
                                        <p:cond delay="600"/>
                                      </p:stCondLst>
                                      <p:childTnLst>
                                        <p:set>
                                          <p:cBhvr>
                                            <p:cTn id="82" dur="1" fill="hold">
                                              <p:stCondLst>
                                                <p:cond delay="0"/>
                                              </p:stCondLst>
                                            </p:cTn>
                                            <p:tgtEl>
                                              <p:spTgt spid="137"/>
                                            </p:tgtEl>
                                            <p:attrNameLst>
                                              <p:attrName>style.visibility</p:attrName>
                                            </p:attrNameLst>
                                          </p:cBhvr>
                                          <p:to>
                                            <p:strVal val="visible"/>
                                          </p:to>
                                        </p:set>
                                        <p:anim calcmode="lin" valueType="num">
                                          <p:cBhvr>
                                            <p:cTn id="83" dur="500" fill="hold"/>
                                            <p:tgtEl>
                                              <p:spTgt spid="137"/>
                                            </p:tgtEl>
                                            <p:attrNameLst>
                                              <p:attrName>ppt_w</p:attrName>
                                            </p:attrNameLst>
                                          </p:cBhvr>
                                          <p:tavLst>
                                            <p:tav tm="0">
                                              <p:val>
                                                <p:fltVal val="0"/>
                                              </p:val>
                                            </p:tav>
                                            <p:tav tm="100000">
                                              <p:val>
                                                <p:strVal val="#ppt_w"/>
                                              </p:val>
                                            </p:tav>
                                          </p:tavLst>
                                        </p:anim>
                                        <p:anim calcmode="lin" valueType="num">
                                          <p:cBhvr>
                                            <p:cTn id="84" dur="500" fill="hold"/>
                                            <p:tgtEl>
                                              <p:spTgt spid="137"/>
                                            </p:tgtEl>
                                            <p:attrNameLst>
                                              <p:attrName>ppt_h</p:attrName>
                                            </p:attrNameLst>
                                          </p:cBhvr>
                                          <p:tavLst>
                                            <p:tav tm="0">
                                              <p:val>
                                                <p:fltVal val="0"/>
                                              </p:val>
                                            </p:tav>
                                            <p:tav tm="100000">
                                              <p:val>
                                                <p:strVal val="#ppt_h"/>
                                              </p:val>
                                            </p:tav>
                                          </p:tavLst>
                                        </p:anim>
                                        <p:animEffect transition="in" filter="fade">
                                          <p:cBhvr>
                                            <p:cTn id="85" dur="500"/>
                                            <p:tgtEl>
                                              <p:spTgt spid="137"/>
                                            </p:tgtEl>
                                          </p:cBhvr>
                                        </p:animEffect>
                                      </p:childTnLst>
                                    </p:cTn>
                                  </p:par>
                                  <p:par>
                                    <p:cTn id="86" presetID="53" presetClass="entr" presetSubtype="16" fill="hold" grpId="0" nodeType="withEffect">
                                      <p:stCondLst>
                                        <p:cond delay="200"/>
                                      </p:stCondLst>
                                      <p:childTnLst>
                                        <p:set>
                                          <p:cBhvr>
                                            <p:cTn id="87" dur="1" fill="hold">
                                              <p:stCondLst>
                                                <p:cond delay="0"/>
                                              </p:stCondLst>
                                            </p:cTn>
                                            <p:tgtEl>
                                              <p:spTgt spid="138"/>
                                            </p:tgtEl>
                                            <p:attrNameLst>
                                              <p:attrName>style.visibility</p:attrName>
                                            </p:attrNameLst>
                                          </p:cBhvr>
                                          <p:to>
                                            <p:strVal val="visible"/>
                                          </p:to>
                                        </p:set>
                                        <p:anim calcmode="lin" valueType="num">
                                          <p:cBhvr>
                                            <p:cTn id="88" dur="500" fill="hold"/>
                                            <p:tgtEl>
                                              <p:spTgt spid="138"/>
                                            </p:tgtEl>
                                            <p:attrNameLst>
                                              <p:attrName>ppt_w</p:attrName>
                                            </p:attrNameLst>
                                          </p:cBhvr>
                                          <p:tavLst>
                                            <p:tav tm="0">
                                              <p:val>
                                                <p:fltVal val="0"/>
                                              </p:val>
                                            </p:tav>
                                            <p:tav tm="100000">
                                              <p:val>
                                                <p:strVal val="#ppt_w"/>
                                              </p:val>
                                            </p:tav>
                                          </p:tavLst>
                                        </p:anim>
                                        <p:anim calcmode="lin" valueType="num">
                                          <p:cBhvr>
                                            <p:cTn id="89" dur="500" fill="hold"/>
                                            <p:tgtEl>
                                              <p:spTgt spid="138"/>
                                            </p:tgtEl>
                                            <p:attrNameLst>
                                              <p:attrName>ppt_h</p:attrName>
                                            </p:attrNameLst>
                                          </p:cBhvr>
                                          <p:tavLst>
                                            <p:tav tm="0">
                                              <p:val>
                                                <p:fltVal val="0"/>
                                              </p:val>
                                            </p:tav>
                                            <p:tav tm="100000">
                                              <p:val>
                                                <p:strVal val="#ppt_h"/>
                                              </p:val>
                                            </p:tav>
                                          </p:tavLst>
                                        </p:anim>
                                        <p:animEffect transition="in" filter="fade">
                                          <p:cBhvr>
                                            <p:cTn id="90" dur="500"/>
                                            <p:tgtEl>
                                              <p:spTgt spid="138"/>
                                            </p:tgtEl>
                                          </p:cBhvr>
                                        </p:animEffect>
                                      </p:childTnLst>
                                    </p:cTn>
                                  </p:par>
                                  <p:par>
                                    <p:cTn id="91" presetID="53" presetClass="entr" presetSubtype="16" fill="hold" nodeType="withEffect">
                                      <p:stCondLst>
                                        <p:cond delay="800"/>
                                      </p:stCondLst>
                                      <p:childTnLst>
                                        <p:set>
                                          <p:cBhvr>
                                            <p:cTn id="92" dur="1" fill="hold">
                                              <p:stCondLst>
                                                <p:cond delay="0"/>
                                              </p:stCondLst>
                                            </p:cTn>
                                            <p:tgtEl>
                                              <p:spTgt spid="39"/>
                                            </p:tgtEl>
                                            <p:attrNameLst>
                                              <p:attrName>style.visibility</p:attrName>
                                            </p:attrNameLst>
                                          </p:cBhvr>
                                          <p:to>
                                            <p:strVal val="visible"/>
                                          </p:to>
                                        </p:set>
                                        <p:anim calcmode="lin" valueType="num">
                                          <p:cBhvr>
                                            <p:cTn id="93" dur="500" fill="hold"/>
                                            <p:tgtEl>
                                              <p:spTgt spid="39"/>
                                            </p:tgtEl>
                                            <p:attrNameLst>
                                              <p:attrName>ppt_w</p:attrName>
                                            </p:attrNameLst>
                                          </p:cBhvr>
                                          <p:tavLst>
                                            <p:tav tm="0">
                                              <p:val>
                                                <p:fltVal val="0"/>
                                              </p:val>
                                            </p:tav>
                                            <p:tav tm="100000">
                                              <p:val>
                                                <p:strVal val="#ppt_w"/>
                                              </p:val>
                                            </p:tav>
                                          </p:tavLst>
                                        </p:anim>
                                        <p:anim calcmode="lin" valueType="num">
                                          <p:cBhvr>
                                            <p:cTn id="94" dur="500" fill="hold"/>
                                            <p:tgtEl>
                                              <p:spTgt spid="39"/>
                                            </p:tgtEl>
                                            <p:attrNameLst>
                                              <p:attrName>ppt_h</p:attrName>
                                            </p:attrNameLst>
                                          </p:cBhvr>
                                          <p:tavLst>
                                            <p:tav tm="0">
                                              <p:val>
                                                <p:fltVal val="0"/>
                                              </p:val>
                                            </p:tav>
                                            <p:tav tm="100000">
                                              <p:val>
                                                <p:strVal val="#ppt_h"/>
                                              </p:val>
                                            </p:tav>
                                          </p:tavLst>
                                        </p:anim>
                                        <p:animEffect transition="in" filter="fade">
                                          <p:cBhvr>
                                            <p:cTn id="9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4" grpId="0"/>
          <p:bldP spid="41" grpId="0" animBg="1"/>
          <p:bldP spid="137" grpId="0" animBg="1"/>
          <p:bldP spid="13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3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4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4" fill="hold" nodeType="withEffect">
                                      <p:stCondLst>
                                        <p:cond delay="6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ppt_x"/>
                                              </p:val>
                                            </p:tav>
                                            <p:tav tm="100000">
                                              <p:val>
                                                <p:strVal val="#ppt_x"/>
                                              </p:val>
                                            </p:tav>
                                          </p:tavLst>
                                        </p:anim>
                                        <p:anim calcmode="lin" valueType="num">
                                          <p:cBhvr additive="base">
                                            <p:cTn id="24" dur="10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1" fill="hold" nodeType="withEffect">
                                      <p:stCondLst>
                                        <p:cond delay="75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1000" fill="hold"/>
                                            <p:tgtEl>
                                              <p:spTgt spid="21"/>
                                            </p:tgtEl>
                                            <p:attrNameLst>
                                              <p:attrName>ppt_x</p:attrName>
                                            </p:attrNameLst>
                                          </p:cBhvr>
                                          <p:tavLst>
                                            <p:tav tm="0">
                                              <p:val>
                                                <p:strVal val="#ppt_x"/>
                                              </p:val>
                                            </p:tav>
                                            <p:tav tm="100000">
                                              <p:val>
                                                <p:strVal val="#ppt_x"/>
                                              </p:val>
                                            </p:tav>
                                          </p:tavLst>
                                        </p:anim>
                                        <p:anim calcmode="lin" valueType="num">
                                          <p:cBhvr additive="base">
                                            <p:cTn id="28" dur="1000" fill="hold"/>
                                            <p:tgtEl>
                                              <p:spTgt spid="21"/>
                                            </p:tgtEl>
                                            <p:attrNameLst>
                                              <p:attrName>ppt_y</p:attrName>
                                            </p:attrNameLst>
                                          </p:cBhvr>
                                          <p:tavLst>
                                            <p:tav tm="0">
                                              <p:val>
                                                <p:strVal val="0-#ppt_h/2"/>
                                              </p:val>
                                            </p:tav>
                                            <p:tav tm="100000">
                                              <p:val>
                                                <p:strVal val="#ppt_y"/>
                                              </p:val>
                                            </p:tav>
                                          </p:tavLst>
                                        </p:anim>
                                      </p:childTnLst>
                                    </p:cTn>
                                  </p:par>
                                  <p:par>
                                    <p:cTn id="29" presetID="2" presetClass="entr" presetSubtype="4" fill="hold" nodeType="withEffect">
                                      <p:stCondLst>
                                        <p:cond delay="90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1000" fill="hold"/>
                                            <p:tgtEl>
                                              <p:spTgt spid="22"/>
                                            </p:tgtEl>
                                            <p:attrNameLst>
                                              <p:attrName>ppt_x</p:attrName>
                                            </p:attrNameLst>
                                          </p:cBhvr>
                                          <p:tavLst>
                                            <p:tav tm="0">
                                              <p:val>
                                                <p:strVal val="#ppt_x"/>
                                              </p:val>
                                            </p:tav>
                                            <p:tav tm="100000">
                                              <p:val>
                                                <p:strVal val="#ppt_x"/>
                                              </p:val>
                                            </p:tav>
                                          </p:tavLst>
                                        </p:anim>
                                        <p:anim calcmode="lin" valueType="num">
                                          <p:cBhvr additive="base">
                                            <p:cTn id="32" dur="1000" fill="hold"/>
                                            <p:tgtEl>
                                              <p:spTgt spid="22"/>
                                            </p:tgtEl>
                                            <p:attrNameLst>
                                              <p:attrName>ppt_y</p:attrName>
                                            </p:attrNameLst>
                                          </p:cBhvr>
                                          <p:tavLst>
                                            <p:tav tm="0">
                                              <p:val>
                                                <p:strVal val="1+#ppt_h/2"/>
                                              </p:val>
                                            </p:tav>
                                            <p:tav tm="100000">
                                              <p:val>
                                                <p:strVal val="#ppt_y"/>
                                              </p:val>
                                            </p:tav>
                                          </p:tavLst>
                                        </p:anim>
                                      </p:childTnLst>
                                    </p:cTn>
                                  </p:par>
                                  <p:par>
                                    <p:cTn id="33" presetID="53" presetClass="entr" presetSubtype="16" fill="hold" grpId="0" nodeType="withEffect">
                                      <p:stCondLst>
                                        <p:cond delay="800"/>
                                      </p:stCondLst>
                                      <p:childTnLst>
                                        <p:set>
                                          <p:cBhvr>
                                            <p:cTn id="34" dur="1" fill="hold">
                                              <p:stCondLst>
                                                <p:cond delay="0"/>
                                              </p:stCondLst>
                                            </p:cTn>
                                            <p:tgtEl>
                                              <p:spTgt spid="41"/>
                                            </p:tgtEl>
                                            <p:attrNameLst>
                                              <p:attrName>style.visibility</p:attrName>
                                            </p:attrNameLst>
                                          </p:cBhvr>
                                          <p:to>
                                            <p:strVal val="visible"/>
                                          </p:to>
                                        </p:set>
                                        <p:anim calcmode="lin" valueType="num">
                                          <p:cBhvr>
                                            <p:cTn id="35" dur="500" fill="hold"/>
                                            <p:tgtEl>
                                              <p:spTgt spid="41"/>
                                            </p:tgtEl>
                                            <p:attrNameLst>
                                              <p:attrName>ppt_w</p:attrName>
                                            </p:attrNameLst>
                                          </p:cBhvr>
                                          <p:tavLst>
                                            <p:tav tm="0">
                                              <p:val>
                                                <p:fltVal val="0"/>
                                              </p:val>
                                            </p:tav>
                                            <p:tav tm="100000">
                                              <p:val>
                                                <p:strVal val="#ppt_w"/>
                                              </p:val>
                                            </p:tav>
                                          </p:tavLst>
                                        </p:anim>
                                        <p:anim calcmode="lin" valueType="num">
                                          <p:cBhvr>
                                            <p:cTn id="36" dur="500" fill="hold"/>
                                            <p:tgtEl>
                                              <p:spTgt spid="41"/>
                                            </p:tgtEl>
                                            <p:attrNameLst>
                                              <p:attrName>ppt_h</p:attrName>
                                            </p:attrNameLst>
                                          </p:cBhvr>
                                          <p:tavLst>
                                            <p:tav tm="0">
                                              <p:val>
                                                <p:fltVal val="0"/>
                                              </p:val>
                                            </p:tav>
                                            <p:tav tm="100000">
                                              <p:val>
                                                <p:strVal val="#ppt_h"/>
                                              </p:val>
                                            </p:tav>
                                          </p:tavLst>
                                        </p:anim>
                                        <p:animEffect transition="in" filter="fade">
                                          <p:cBhvr>
                                            <p:cTn id="37" dur="500"/>
                                            <p:tgtEl>
                                              <p:spTgt spid="41"/>
                                            </p:tgtEl>
                                          </p:cBhvr>
                                        </p:animEffect>
                                      </p:childTnLst>
                                    </p:cTn>
                                  </p:par>
                                  <p:par>
                                    <p:cTn id="38" presetID="2" presetClass="entr" presetSubtype="4" fill="hold" grpId="0" nodeType="withEffect">
                                      <p:stCondLst>
                                        <p:cond delay="150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1000" fill="hold"/>
                                            <p:tgtEl>
                                              <p:spTgt spid="28"/>
                                            </p:tgtEl>
                                            <p:attrNameLst>
                                              <p:attrName>ppt_x</p:attrName>
                                            </p:attrNameLst>
                                          </p:cBhvr>
                                          <p:tavLst>
                                            <p:tav tm="0">
                                              <p:val>
                                                <p:strVal val="#ppt_x"/>
                                              </p:val>
                                            </p:tav>
                                            <p:tav tm="100000">
                                              <p:val>
                                                <p:strVal val="#ppt_x"/>
                                              </p:val>
                                            </p:tav>
                                          </p:tavLst>
                                        </p:anim>
                                        <p:anim calcmode="lin" valueType="num">
                                          <p:cBhvr additive="base">
                                            <p:cTn id="41" dur="1000" fill="hold"/>
                                            <p:tgtEl>
                                              <p:spTgt spid="28"/>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1500"/>
                                      </p:stCondLst>
                                      <p:childTnLst>
                                        <p:set>
                                          <p:cBhvr>
                                            <p:cTn id="43" dur="1" fill="hold">
                                              <p:stCondLst>
                                                <p:cond delay="0"/>
                                              </p:stCondLst>
                                            </p:cTn>
                                            <p:tgtEl>
                                              <p:spTgt spid="32"/>
                                            </p:tgtEl>
                                            <p:attrNameLst>
                                              <p:attrName>style.visibility</p:attrName>
                                            </p:attrNameLst>
                                          </p:cBhvr>
                                          <p:to>
                                            <p:strVal val="visible"/>
                                          </p:to>
                                        </p:set>
                                        <p:anim calcmode="lin" valueType="num">
                                          <p:cBhvr additive="base">
                                            <p:cTn id="44" dur="1000" fill="hold"/>
                                            <p:tgtEl>
                                              <p:spTgt spid="32"/>
                                            </p:tgtEl>
                                            <p:attrNameLst>
                                              <p:attrName>ppt_x</p:attrName>
                                            </p:attrNameLst>
                                          </p:cBhvr>
                                          <p:tavLst>
                                            <p:tav tm="0">
                                              <p:val>
                                                <p:strVal val="#ppt_x"/>
                                              </p:val>
                                            </p:tav>
                                            <p:tav tm="100000">
                                              <p:val>
                                                <p:strVal val="#ppt_x"/>
                                              </p:val>
                                            </p:tav>
                                          </p:tavLst>
                                        </p:anim>
                                        <p:anim calcmode="lin" valueType="num">
                                          <p:cBhvr additive="base">
                                            <p:cTn id="45" dur="1000" fill="hold"/>
                                            <p:tgtEl>
                                              <p:spTgt spid="32"/>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1500"/>
                                      </p:stCondLst>
                                      <p:childTnLst>
                                        <p:set>
                                          <p:cBhvr>
                                            <p:cTn id="47" dur="1" fill="hold">
                                              <p:stCondLst>
                                                <p:cond delay="0"/>
                                              </p:stCondLst>
                                            </p:cTn>
                                            <p:tgtEl>
                                              <p:spTgt spid="33"/>
                                            </p:tgtEl>
                                            <p:attrNameLst>
                                              <p:attrName>style.visibility</p:attrName>
                                            </p:attrNameLst>
                                          </p:cBhvr>
                                          <p:to>
                                            <p:strVal val="visible"/>
                                          </p:to>
                                        </p:set>
                                        <p:anim calcmode="lin" valueType="num">
                                          <p:cBhvr additive="base">
                                            <p:cTn id="48" dur="1000" fill="hold"/>
                                            <p:tgtEl>
                                              <p:spTgt spid="33"/>
                                            </p:tgtEl>
                                            <p:attrNameLst>
                                              <p:attrName>ppt_x</p:attrName>
                                            </p:attrNameLst>
                                          </p:cBhvr>
                                          <p:tavLst>
                                            <p:tav tm="0">
                                              <p:val>
                                                <p:strVal val="#ppt_x"/>
                                              </p:val>
                                            </p:tav>
                                            <p:tav tm="100000">
                                              <p:val>
                                                <p:strVal val="#ppt_x"/>
                                              </p:val>
                                            </p:tav>
                                          </p:tavLst>
                                        </p:anim>
                                        <p:anim calcmode="lin" valueType="num">
                                          <p:cBhvr additive="base">
                                            <p:cTn id="49" dur="1000" fill="hold"/>
                                            <p:tgtEl>
                                              <p:spTgt spid="33"/>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1500"/>
                                      </p:stCondLst>
                                      <p:childTnLst>
                                        <p:set>
                                          <p:cBhvr>
                                            <p:cTn id="51" dur="1" fill="hold">
                                              <p:stCondLst>
                                                <p:cond delay="0"/>
                                              </p:stCondLst>
                                            </p:cTn>
                                            <p:tgtEl>
                                              <p:spTgt spid="34"/>
                                            </p:tgtEl>
                                            <p:attrNameLst>
                                              <p:attrName>style.visibility</p:attrName>
                                            </p:attrNameLst>
                                          </p:cBhvr>
                                          <p:to>
                                            <p:strVal val="visible"/>
                                          </p:to>
                                        </p:set>
                                        <p:anim calcmode="lin" valueType="num">
                                          <p:cBhvr additive="base">
                                            <p:cTn id="52" dur="1000" fill="hold"/>
                                            <p:tgtEl>
                                              <p:spTgt spid="34"/>
                                            </p:tgtEl>
                                            <p:attrNameLst>
                                              <p:attrName>ppt_x</p:attrName>
                                            </p:attrNameLst>
                                          </p:cBhvr>
                                          <p:tavLst>
                                            <p:tav tm="0">
                                              <p:val>
                                                <p:strVal val="#ppt_x"/>
                                              </p:val>
                                            </p:tav>
                                            <p:tav tm="100000">
                                              <p:val>
                                                <p:strVal val="#ppt_x"/>
                                              </p:val>
                                            </p:tav>
                                          </p:tavLst>
                                        </p:anim>
                                        <p:anim calcmode="lin" valueType="num">
                                          <p:cBhvr additive="base">
                                            <p:cTn id="53" dur="1000" fill="hold"/>
                                            <p:tgtEl>
                                              <p:spTgt spid="34"/>
                                            </p:tgtEl>
                                            <p:attrNameLst>
                                              <p:attrName>ppt_y</p:attrName>
                                            </p:attrNameLst>
                                          </p:cBhvr>
                                          <p:tavLst>
                                            <p:tav tm="0">
                                              <p:val>
                                                <p:strVal val="1+#ppt_h/2"/>
                                              </p:val>
                                            </p:tav>
                                            <p:tav tm="100000">
                                              <p:val>
                                                <p:strVal val="#ppt_y"/>
                                              </p:val>
                                            </p:tav>
                                          </p:tavLst>
                                        </p:anim>
                                      </p:childTnLst>
                                    </p:cTn>
                                  </p:par>
                                  <p:par>
                                    <p:cTn id="54" presetID="2" presetClass="entr" presetSubtype="1" fill="hold" grpId="0" nodeType="withEffect">
                                      <p:stCondLst>
                                        <p:cond delay="1500"/>
                                      </p:stCondLst>
                                      <p:childTnLst>
                                        <p:set>
                                          <p:cBhvr>
                                            <p:cTn id="55" dur="1" fill="hold">
                                              <p:stCondLst>
                                                <p:cond delay="0"/>
                                              </p:stCondLst>
                                            </p:cTn>
                                            <p:tgtEl>
                                              <p:spTgt spid="29"/>
                                            </p:tgtEl>
                                            <p:attrNameLst>
                                              <p:attrName>style.visibility</p:attrName>
                                            </p:attrNameLst>
                                          </p:cBhvr>
                                          <p:to>
                                            <p:strVal val="visible"/>
                                          </p:to>
                                        </p:set>
                                        <p:anim calcmode="lin" valueType="num">
                                          <p:cBhvr additive="base">
                                            <p:cTn id="56" dur="1000" fill="hold"/>
                                            <p:tgtEl>
                                              <p:spTgt spid="29"/>
                                            </p:tgtEl>
                                            <p:attrNameLst>
                                              <p:attrName>ppt_x</p:attrName>
                                            </p:attrNameLst>
                                          </p:cBhvr>
                                          <p:tavLst>
                                            <p:tav tm="0">
                                              <p:val>
                                                <p:strVal val="#ppt_x"/>
                                              </p:val>
                                            </p:tav>
                                            <p:tav tm="100000">
                                              <p:val>
                                                <p:strVal val="#ppt_x"/>
                                              </p:val>
                                            </p:tav>
                                          </p:tavLst>
                                        </p:anim>
                                        <p:anim calcmode="lin" valueType="num">
                                          <p:cBhvr additive="base">
                                            <p:cTn id="57" dur="1000" fill="hold"/>
                                            <p:tgtEl>
                                              <p:spTgt spid="29"/>
                                            </p:tgtEl>
                                            <p:attrNameLst>
                                              <p:attrName>ppt_y</p:attrName>
                                            </p:attrNameLst>
                                          </p:cBhvr>
                                          <p:tavLst>
                                            <p:tav tm="0">
                                              <p:val>
                                                <p:strVal val="0-#ppt_h/2"/>
                                              </p:val>
                                            </p:tav>
                                            <p:tav tm="100000">
                                              <p:val>
                                                <p:strVal val="#ppt_y"/>
                                              </p:val>
                                            </p:tav>
                                          </p:tavLst>
                                        </p:anim>
                                      </p:childTnLst>
                                    </p:cTn>
                                  </p:par>
                                  <p:par>
                                    <p:cTn id="58" presetID="2" presetClass="entr" presetSubtype="1" fill="hold" grpId="0" nodeType="withEffect">
                                      <p:stCondLst>
                                        <p:cond delay="1500"/>
                                      </p:stCondLst>
                                      <p:childTnLst>
                                        <p:set>
                                          <p:cBhvr>
                                            <p:cTn id="59" dur="1" fill="hold">
                                              <p:stCondLst>
                                                <p:cond delay="0"/>
                                              </p:stCondLst>
                                            </p:cTn>
                                            <p:tgtEl>
                                              <p:spTgt spid="30"/>
                                            </p:tgtEl>
                                            <p:attrNameLst>
                                              <p:attrName>style.visibility</p:attrName>
                                            </p:attrNameLst>
                                          </p:cBhvr>
                                          <p:to>
                                            <p:strVal val="visible"/>
                                          </p:to>
                                        </p:set>
                                        <p:anim calcmode="lin" valueType="num">
                                          <p:cBhvr additive="base">
                                            <p:cTn id="60" dur="1000" fill="hold"/>
                                            <p:tgtEl>
                                              <p:spTgt spid="30"/>
                                            </p:tgtEl>
                                            <p:attrNameLst>
                                              <p:attrName>ppt_x</p:attrName>
                                            </p:attrNameLst>
                                          </p:cBhvr>
                                          <p:tavLst>
                                            <p:tav tm="0">
                                              <p:val>
                                                <p:strVal val="#ppt_x"/>
                                              </p:val>
                                            </p:tav>
                                            <p:tav tm="100000">
                                              <p:val>
                                                <p:strVal val="#ppt_x"/>
                                              </p:val>
                                            </p:tav>
                                          </p:tavLst>
                                        </p:anim>
                                        <p:anim calcmode="lin" valueType="num">
                                          <p:cBhvr additive="base">
                                            <p:cTn id="61" dur="1000" fill="hold"/>
                                            <p:tgtEl>
                                              <p:spTgt spid="30"/>
                                            </p:tgtEl>
                                            <p:attrNameLst>
                                              <p:attrName>ppt_y</p:attrName>
                                            </p:attrNameLst>
                                          </p:cBhvr>
                                          <p:tavLst>
                                            <p:tav tm="0">
                                              <p:val>
                                                <p:strVal val="0-#ppt_h/2"/>
                                              </p:val>
                                            </p:tav>
                                            <p:tav tm="100000">
                                              <p:val>
                                                <p:strVal val="#ppt_y"/>
                                              </p:val>
                                            </p:tav>
                                          </p:tavLst>
                                        </p:anim>
                                      </p:childTnLst>
                                    </p:cTn>
                                  </p:par>
                                  <p:par>
                                    <p:cTn id="62" presetID="2" presetClass="entr" presetSubtype="1" fill="hold" grpId="0" nodeType="withEffect">
                                      <p:stCondLst>
                                        <p:cond delay="1500"/>
                                      </p:stCondLst>
                                      <p:childTnLst>
                                        <p:set>
                                          <p:cBhvr>
                                            <p:cTn id="63" dur="1" fill="hold">
                                              <p:stCondLst>
                                                <p:cond delay="0"/>
                                              </p:stCondLst>
                                            </p:cTn>
                                            <p:tgtEl>
                                              <p:spTgt spid="31"/>
                                            </p:tgtEl>
                                            <p:attrNameLst>
                                              <p:attrName>style.visibility</p:attrName>
                                            </p:attrNameLst>
                                          </p:cBhvr>
                                          <p:to>
                                            <p:strVal val="visible"/>
                                          </p:to>
                                        </p:set>
                                        <p:anim calcmode="lin" valueType="num">
                                          <p:cBhvr additive="base">
                                            <p:cTn id="64" dur="1000" fill="hold"/>
                                            <p:tgtEl>
                                              <p:spTgt spid="31"/>
                                            </p:tgtEl>
                                            <p:attrNameLst>
                                              <p:attrName>ppt_x</p:attrName>
                                            </p:attrNameLst>
                                          </p:cBhvr>
                                          <p:tavLst>
                                            <p:tav tm="0">
                                              <p:val>
                                                <p:strVal val="#ppt_x"/>
                                              </p:val>
                                            </p:tav>
                                            <p:tav tm="100000">
                                              <p:val>
                                                <p:strVal val="#ppt_x"/>
                                              </p:val>
                                            </p:tav>
                                          </p:tavLst>
                                        </p:anim>
                                        <p:anim calcmode="lin" valueType="num">
                                          <p:cBhvr additive="base">
                                            <p:cTn id="65" dur="1000" fill="hold"/>
                                            <p:tgtEl>
                                              <p:spTgt spid="31"/>
                                            </p:tgtEl>
                                            <p:attrNameLst>
                                              <p:attrName>ppt_y</p:attrName>
                                            </p:attrNameLst>
                                          </p:cBhvr>
                                          <p:tavLst>
                                            <p:tav tm="0">
                                              <p:val>
                                                <p:strVal val="0-#ppt_h/2"/>
                                              </p:val>
                                            </p:tav>
                                            <p:tav tm="100000">
                                              <p:val>
                                                <p:strVal val="#ppt_y"/>
                                              </p:val>
                                            </p:tav>
                                          </p:tavLst>
                                        </p:anim>
                                      </p:childTnLst>
                                    </p:cTn>
                                  </p:par>
                                  <p:par>
                                    <p:cTn id="66" presetID="53" presetClass="entr" presetSubtype="16" fill="hold" nodeType="withEffect">
                                      <p:stCondLst>
                                        <p:cond delay="1400"/>
                                      </p:stCondLst>
                                      <p:childTnLst>
                                        <p:set>
                                          <p:cBhvr>
                                            <p:cTn id="67" dur="1" fill="hold">
                                              <p:stCondLst>
                                                <p:cond delay="0"/>
                                              </p:stCondLst>
                                            </p:cTn>
                                            <p:tgtEl>
                                              <p:spTgt spid="23"/>
                                            </p:tgtEl>
                                            <p:attrNameLst>
                                              <p:attrName>style.visibility</p:attrName>
                                            </p:attrNameLst>
                                          </p:cBhvr>
                                          <p:to>
                                            <p:strVal val="visible"/>
                                          </p:to>
                                        </p:set>
                                        <p:anim calcmode="lin" valueType="num">
                                          <p:cBhvr>
                                            <p:cTn id="68" dur="500" fill="hold"/>
                                            <p:tgtEl>
                                              <p:spTgt spid="23"/>
                                            </p:tgtEl>
                                            <p:attrNameLst>
                                              <p:attrName>ppt_w</p:attrName>
                                            </p:attrNameLst>
                                          </p:cBhvr>
                                          <p:tavLst>
                                            <p:tav tm="0">
                                              <p:val>
                                                <p:fltVal val="0"/>
                                              </p:val>
                                            </p:tav>
                                            <p:tav tm="100000">
                                              <p:val>
                                                <p:strVal val="#ppt_w"/>
                                              </p:val>
                                            </p:tav>
                                          </p:tavLst>
                                        </p:anim>
                                        <p:anim calcmode="lin" valueType="num">
                                          <p:cBhvr>
                                            <p:cTn id="69" dur="500" fill="hold"/>
                                            <p:tgtEl>
                                              <p:spTgt spid="23"/>
                                            </p:tgtEl>
                                            <p:attrNameLst>
                                              <p:attrName>ppt_h</p:attrName>
                                            </p:attrNameLst>
                                          </p:cBhvr>
                                          <p:tavLst>
                                            <p:tav tm="0">
                                              <p:val>
                                                <p:fltVal val="0"/>
                                              </p:val>
                                            </p:tav>
                                            <p:tav tm="100000">
                                              <p:val>
                                                <p:strVal val="#ppt_h"/>
                                              </p:val>
                                            </p:tav>
                                          </p:tavLst>
                                        </p:anim>
                                        <p:animEffect transition="in" filter="fade">
                                          <p:cBhvr>
                                            <p:cTn id="70" dur="500"/>
                                            <p:tgtEl>
                                              <p:spTgt spid="23"/>
                                            </p:tgtEl>
                                          </p:cBhvr>
                                        </p:animEffect>
                                      </p:childTnLst>
                                    </p:cTn>
                                  </p:par>
                                  <p:par>
                                    <p:cTn id="71" presetID="53" presetClass="entr" presetSubtype="16" fill="hold" nodeType="withEffect">
                                      <p:stCondLst>
                                        <p:cond delay="1000"/>
                                      </p:stCondLst>
                                      <p:childTnLst>
                                        <p:set>
                                          <p:cBhvr>
                                            <p:cTn id="72" dur="1" fill="hold">
                                              <p:stCondLst>
                                                <p:cond delay="0"/>
                                              </p:stCondLst>
                                            </p:cTn>
                                            <p:tgtEl>
                                              <p:spTgt spid="79"/>
                                            </p:tgtEl>
                                            <p:attrNameLst>
                                              <p:attrName>style.visibility</p:attrName>
                                            </p:attrNameLst>
                                          </p:cBhvr>
                                          <p:to>
                                            <p:strVal val="visible"/>
                                          </p:to>
                                        </p:set>
                                        <p:anim calcmode="lin" valueType="num">
                                          <p:cBhvr>
                                            <p:cTn id="73" dur="500" fill="hold"/>
                                            <p:tgtEl>
                                              <p:spTgt spid="79"/>
                                            </p:tgtEl>
                                            <p:attrNameLst>
                                              <p:attrName>ppt_w</p:attrName>
                                            </p:attrNameLst>
                                          </p:cBhvr>
                                          <p:tavLst>
                                            <p:tav tm="0">
                                              <p:val>
                                                <p:fltVal val="0"/>
                                              </p:val>
                                            </p:tav>
                                            <p:tav tm="100000">
                                              <p:val>
                                                <p:strVal val="#ppt_w"/>
                                              </p:val>
                                            </p:tav>
                                          </p:tavLst>
                                        </p:anim>
                                        <p:anim calcmode="lin" valueType="num">
                                          <p:cBhvr>
                                            <p:cTn id="74" dur="500" fill="hold"/>
                                            <p:tgtEl>
                                              <p:spTgt spid="79"/>
                                            </p:tgtEl>
                                            <p:attrNameLst>
                                              <p:attrName>ppt_h</p:attrName>
                                            </p:attrNameLst>
                                          </p:cBhvr>
                                          <p:tavLst>
                                            <p:tav tm="0">
                                              <p:val>
                                                <p:fltVal val="0"/>
                                              </p:val>
                                            </p:tav>
                                            <p:tav tm="100000">
                                              <p:val>
                                                <p:strVal val="#ppt_h"/>
                                              </p:val>
                                            </p:tav>
                                          </p:tavLst>
                                        </p:anim>
                                        <p:animEffect transition="in" filter="fade">
                                          <p:cBhvr>
                                            <p:cTn id="75" dur="500"/>
                                            <p:tgtEl>
                                              <p:spTgt spid="79"/>
                                            </p:tgtEl>
                                          </p:cBhvr>
                                        </p:animEffect>
                                      </p:childTnLst>
                                    </p:cTn>
                                  </p:par>
                                  <p:par>
                                    <p:cTn id="76" presetID="53" presetClass="entr" presetSubtype="16" fill="hold" nodeType="withEffect">
                                      <p:stCondLst>
                                        <p:cond delay="400"/>
                                      </p:stCondLst>
                                      <p:childTnLst>
                                        <p:set>
                                          <p:cBhvr>
                                            <p:cTn id="77" dur="1" fill="hold">
                                              <p:stCondLst>
                                                <p:cond delay="0"/>
                                              </p:stCondLst>
                                            </p:cTn>
                                            <p:tgtEl>
                                              <p:spTgt spid="96"/>
                                            </p:tgtEl>
                                            <p:attrNameLst>
                                              <p:attrName>style.visibility</p:attrName>
                                            </p:attrNameLst>
                                          </p:cBhvr>
                                          <p:to>
                                            <p:strVal val="visible"/>
                                          </p:to>
                                        </p:set>
                                        <p:anim calcmode="lin" valueType="num">
                                          <p:cBhvr>
                                            <p:cTn id="78" dur="500" fill="hold"/>
                                            <p:tgtEl>
                                              <p:spTgt spid="96"/>
                                            </p:tgtEl>
                                            <p:attrNameLst>
                                              <p:attrName>ppt_w</p:attrName>
                                            </p:attrNameLst>
                                          </p:cBhvr>
                                          <p:tavLst>
                                            <p:tav tm="0">
                                              <p:val>
                                                <p:fltVal val="0"/>
                                              </p:val>
                                            </p:tav>
                                            <p:tav tm="100000">
                                              <p:val>
                                                <p:strVal val="#ppt_w"/>
                                              </p:val>
                                            </p:tav>
                                          </p:tavLst>
                                        </p:anim>
                                        <p:anim calcmode="lin" valueType="num">
                                          <p:cBhvr>
                                            <p:cTn id="79" dur="500" fill="hold"/>
                                            <p:tgtEl>
                                              <p:spTgt spid="96"/>
                                            </p:tgtEl>
                                            <p:attrNameLst>
                                              <p:attrName>ppt_h</p:attrName>
                                            </p:attrNameLst>
                                          </p:cBhvr>
                                          <p:tavLst>
                                            <p:tav tm="0">
                                              <p:val>
                                                <p:fltVal val="0"/>
                                              </p:val>
                                            </p:tav>
                                            <p:tav tm="100000">
                                              <p:val>
                                                <p:strVal val="#ppt_h"/>
                                              </p:val>
                                            </p:tav>
                                          </p:tavLst>
                                        </p:anim>
                                        <p:animEffect transition="in" filter="fade">
                                          <p:cBhvr>
                                            <p:cTn id="80" dur="500"/>
                                            <p:tgtEl>
                                              <p:spTgt spid="96"/>
                                            </p:tgtEl>
                                          </p:cBhvr>
                                        </p:animEffect>
                                      </p:childTnLst>
                                    </p:cTn>
                                  </p:par>
                                  <p:par>
                                    <p:cTn id="81" presetID="53" presetClass="entr" presetSubtype="16" fill="hold" grpId="0" nodeType="withEffect">
                                      <p:stCondLst>
                                        <p:cond delay="600"/>
                                      </p:stCondLst>
                                      <p:childTnLst>
                                        <p:set>
                                          <p:cBhvr>
                                            <p:cTn id="82" dur="1" fill="hold">
                                              <p:stCondLst>
                                                <p:cond delay="0"/>
                                              </p:stCondLst>
                                            </p:cTn>
                                            <p:tgtEl>
                                              <p:spTgt spid="137"/>
                                            </p:tgtEl>
                                            <p:attrNameLst>
                                              <p:attrName>style.visibility</p:attrName>
                                            </p:attrNameLst>
                                          </p:cBhvr>
                                          <p:to>
                                            <p:strVal val="visible"/>
                                          </p:to>
                                        </p:set>
                                        <p:anim calcmode="lin" valueType="num">
                                          <p:cBhvr>
                                            <p:cTn id="83" dur="500" fill="hold"/>
                                            <p:tgtEl>
                                              <p:spTgt spid="137"/>
                                            </p:tgtEl>
                                            <p:attrNameLst>
                                              <p:attrName>ppt_w</p:attrName>
                                            </p:attrNameLst>
                                          </p:cBhvr>
                                          <p:tavLst>
                                            <p:tav tm="0">
                                              <p:val>
                                                <p:fltVal val="0"/>
                                              </p:val>
                                            </p:tav>
                                            <p:tav tm="100000">
                                              <p:val>
                                                <p:strVal val="#ppt_w"/>
                                              </p:val>
                                            </p:tav>
                                          </p:tavLst>
                                        </p:anim>
                                        <p:anim calcmode="lin" valueType="num">
                                          <p:cBhvr>
                                            <p:cTn id="84" dur="500" fill="hold"/>
                                            <p:tgtEl>
                                              <p:spTgt spid="137"/>
                                            </p:tgtEl>
                                            <p:attrNameLst>
                                              <p:attrName>ppt_h</p:attrName>
                                            </p:attrNameLst>
                                          </p:cBhvr>
                                          <p:tavLst>
                                            <p:tav tm="0">
                                              <p:val>
                                                <p:fltVal val="0"/>
                                              </p:val>
                                            </p:tav>
                                            <p:tav tm="100000">
                                              <p:val>
                                                <p:strVal val="#ppt_h"/>
                                              </p:val>
                                            </p:tav>
                                          </p:tavLst>
                                        </p:anim>
                                        <p:animEffect transition="in" filter="fade">
                                          <p:cBhvr>
                                            <p:cTn id="85" dur="500"/>
                                            <p:tgtEl>
                                              <p:spTgt spid="137"/>
                                            </p:tgtEl>
                                          </p:cBhvr>
                                        </p:animEffect>
                                      </p:childTnLst>
                                    </p:cTn>
                                  </p:par>
                                  <p:par>
                                    <p:cTn id="86" presetID="53" presetClass="entr" presetSubtype="16" fill="hold" grpId="0" nodeType="withEffect">
                                      <p:stCondLst>
                                        <p:cond delay="200"/>
                                      </p:stCondLst>
                                      <p:childTnLst>
                                        <p:set>
                                          <p:cBhvr>
                                            <p:cTn id="87" dur="1" fill="hold">
                                              <p:stCondLst>
                                                <p:cond delay="0"/>
                                              </p:stCondLst>
                                            </p:cTn>
                                            <p:tgtEl>
                                              <p:spTgt spid="138"/>
                                            </p:tgtEl>
                                            <p:attrNameLst>
                                              <p:attrName>style.visibility</p:attrName>
                                            </p:attrNameLst>
                                          </p:cBhvr>
                                          <p:to>
                                            <p:strVal val="visible"/>
                                          </p:to>
                                        </p:set>
                                        <p:anim calcmode="lin" valueType="num">
                                          <p:cBhvr>
                                            <p:cTn id="88" dur="500" fill="hold"/>
                                            <p:tgtEl>
                                              <p:spTgt spid="138"/>
                                            </p:tgtEl>
                                            <p:attrNameLst>
                                              <p:attrName>ppt_w</p:attrName>
                                            </p:attrNameLst>
                                          </p:cBhvr>
                                          <p:tavLst>
                                            <p:tav tm="0">
                                              <p:val>
                                                <p:fltVal val="0"/>
                                              </p:val>
                                            </p:tav>
                                            <p:tav tm="100000">
                                              <p:val>
                                                <p:strVal val="#ppt_w"/>
                                              </p:val>
                                            </p:tav>
                                          </p:tavLst>
                                        </p:anim>
                                        <p:anim calcmode="lin" valueType="num">
                                          <p:cBhvr>
                                            <p:cTn id="89" dur="500" fill="hold"/>
                                            <p:tgtEl>
                                              <p:spTgt spid="138"/>
                                            </p:tgtEl>
                                            <p:attrNameLst>
                                              <p:attrName>ppt_h</p:attrName>
                                            </p:attrNameLst>
                                          </p:cBhvr>
                                          <p:tavLst>
                                            <p:tav tm="0">
                                              <p:val>
                                                <p:fltVal val="0"/>
                                              </p:val>
                                            </p:tav>
                                            <p:tav tm="100000">
                                              <p:val>
                                                <p:strVal val="#ppt_h"/>
                                              </p:val>
                                            </p:tav>
                                          </p:tavLst>
                                        </p:anim>
                                        <p:animEffect transition="in" filter="fade">
                                          <p:cBhvr>
                                            <p:cTn id="90" dur="500"/>
                                            <p:tgtEl>
                                              <p:spTgt spid="138"/>
                                            </p:tgtEl>
                                          </p:cBhvr>
                                        </p:animEffect>
                                      </p:childTnLst>
                                    </p:cTn>
                                  </p:par>
                                  <p:par>
                                    <p:cTn id="91" presetID="53" presetClass="entr" presetSubtype="16" fill="hold" nodeType="withEffect">
                                      <p:stCondLst>
                                        <p:cond delay="800"/>
                                      </p:stCondLst>
                                      <p:childTnLst>
                                        <p:set>
                                          <p:cBhvr>
                                            <p:cTn id="92" dur="1" fill="hold">
                                              <p:stCondLst>
                                                <p:cond delay="0"/>
                                              </p:stCondLst>
                                            </p:cTn>
                                            <p:tgtEl>
                                              <p:spTgt spid="39"/>
                                            </p:tgtEl>
                                            <p:attrNameLst>
                                              <p:attrName>style.visibility</p:attrName>
                                            </p:attrNameLst>
                                          </p:cBhvr>
                                          <p:to>
                                            <p:strVal val="visible"/>
                                          </p:to>
                                        </p:set>
                                        <p:anim calcmode="lin" valueType="num">
                                          <p:cBhvr>
                                            <p:cTn id="93" dur="500" fill="hold"/>
                                            <p:tgtEl>
                                              <p:spTgt spid="39"/>
                                            </p:tgtEl>
                                            <p:attrNameLst>
                                              <p:attrName>ppt_w</p:attrName>
                                            </p:attrNameLst>
                                          </p:cBhvr>
                                          <p:tavLst>
                                            <p:tav tm="0">
                                              <p:val>
                                                <p:fltVal val="0"/>
                                              </p:val>
                                            </p:tav>
                                            <p:tav tm="100000">
                                              <p:val>
                                                <p:strVal val="#ppt_w"/>
                                              </p:val>
                                            </p:tav>
                                          </p:tavLst>
                                        </p:anim>
                                        <p:anim calcmode="lin" valueType="num">
                                          <p:cBhvr>
                                            <p:cTn id="94" dur="500" fill="hold"/>
                                            <p:tgtEl>
                                              <p:spTgt spid="39"/>
                                            </p:tgtEl>
                                            <p:attrNameLst>
                                              <p:attrName>ppt_h</p:attrName>
                                            </p:attrNameLst>
                                          </p:cBhvr>
                                          <p:tavLst>
                                            <p:tav tm="0">
                                              <p:val>
                                                <p:fltVal val="0"/>
                                              </p:val>
                                            </p:tav>
                                            <p:tav tm="100000">
                                              <p:val>
                                                <p:strVal val="#ppt_h"/>
                                              </p:val>
                                            </p:tav>
                                          </p:tavLst>
                                        </p:anim>
                                        <p:animEffect transition="in" filter="fade">
                                          <p:cBhvr>
                                            <p:cTn id="9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4" grpId="0"/>
          <p:bldP spid="41" grpId="0" animBg="1"/>
          <p:bldP spid="137" grpId="0" animBg="1"/>
          <p:bldP spid="138"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141063" y="1738253"/>
            <a:ext cx="857250" cy="1543050"/>
            <a:chOff x="5551488" y="2841625"/>
            <a:chExt cx="1143000" cy="2057400"/>
          </a:xfrm>
          <a:solidFill>
            <a:srgbClr val="D06B06"/>
          </a:solidFill>
        </p:grpSpPr>
        <p:sp>
          <p:nvSpPr>
            <p:cNvPr id="6" name="Freeform 6"/>
            <p:cNvSpPr>
              <a:spLocks/>
            </p:cNvSpPr>
            <p:nvPr/>
          </p:nvSpPr>
          <p:spPr bwMode="auto">
            <a:xfrm>
              <a:off x="5551488" y="2841625"/>
              <a:ext cx="571500" cy="2057400"/>
            </a:xfrm>
            <a:custGeom>
              <a:avLst/>
              <a:gdLst>
                <a:gd name="T0" fmla="*/ 0 w 150"/>
                <a:gd name="T1" fmla="*/ 0 h 540"/>
                <a:gd name="T2" fmla="*/ 0 w 150"/>
                <a:gd name="T3" fmla="*/ 387 h 540"/>
                <a:gd name="T4" fmla="*/ 150 w 150"/>
                <a:gd name="T5" fmla="*/ 540 h 540"/>
                <a:gd name="T6" fmla="*/ 150 w 150"/>
                <a:gd name="T7" fmla="*/ 39 h 540"/>
                <a:gd name="T8" fmla="*/ 0 w 150"/>
                <a:gd name="T9" fmla="*/ 0 h 540"/>
              </a:gdLst>
              <a:ahLst/>
              <a:cxnLst>
                <a:cxn ang="0">
                  <a:pos x="T0" y="T1"/>
                </a:cxn>
                <a:cxn ang="0">
                  <a:pos x="T2" y="T3"/>
                </a:cxn>
                <a:cxn ang="0">
                  <a:pos x="T4" y="T5"/>
                </a:cxn>
                <a:cxn ang="0">
                  <a:pos x="T6" y="T7"/>
                </a:cxn>
                <a:cxn ang="0">
                  <a:pos x="T8" y="T9"/>
                </a:cxn>
              </a:cxnLst>
              <a:rect l="0" t="0" r="r" b="b"/>
              <a:pathLst>
                <a:path w="150" h="540">
                  <a:moveTo>
                    <a:pt x="0" y="0"/>
                  </a:moveTo>
                  <a:cubicBezTo>
                    <a:pt x="0" y="387"/>
                    <a:pt x="0" y="387"/>
                    <a:pt x="0" y="387"/>
                  </a:cubicBezTo>
                  <a:cubicBezTo>
                    <a:pt x="150" y="540"/>
                    <a:pt x="150" y="540"/>
                    <a:pt x="150" y="540"/>
                  </a:cubicBezTo>
                  <a:cubicBezTo>
                    <a:pt x="150" y="39"/>
                    <a:pt x="150" y="39"/>
                    <a:pt x="150" y="39"/>
                  </a:cubicBezTo>
                  <a:cubicBezTo>
                    <a:pt x="96" y="39"/>
                    <a:pt x="45" y="24"/>
                    <a:pt x="0" y="0"/>
                  </a:cubicBezTo>
                  <a:close/>
                </a:path>
              </a:pathLst>
            </a:custGeom>
            <a:grpFill/>
            <a:ln>
              <a:noFill/>
            </a:ln>
          </p:spPr>
          <p:txBody>
            <a:bodyPr vert="horz" wrap="square" lIns="68580" tIns="34290" rIns="68580" bIns="34290" numCol="1" anchor="t" anchorCtr="0" compatLnSpc="1">
              <a:prstTxWarp prst="textNoShape">
                <a:avLst/>
              </a:prstTxWarp>
            </a:bodyPr>
            <a:lstStyle/>
            <a:p>
              <a:endParaRPr lang="ru-RU" sz="1050"/>
            </a:p>
          </p:txBody>
        </p:sp>
        <p:sp>
          <p:nvSpPr>
            <p:cNvPr id="7" name="Freeform 7"/>
            <p:cNvSpPr>
              <a:spLocks/>
            </p:cNvSpPr>
            <p:nvPr/>
          </p:nvSpPr>
          <p:spPr bwMode="auto">
            <a:xfrm>
              <a:off x="6122988" y="2841625"/>
              <a:ext cx="571500" cy="2057400"/>
            </a:xfrm>
            <a:custGeom>
              <a:avLst/>
              <a:gdLst>
                <a:gd name="T0" fmla="*/ 0 w 150"/>
                <a:gd name="T1" fmla="*/ 39 h 540"/>
                <a:gd name="T2" fmla="*/ 0 w 150"/>
                <a:gd name="T3" fmla="*/ 540 h 540"/>
                <a:gd name="T4" fmla="*/ 150 w 150"/>
                <a:gd name="T5" fmla="*/ 387 h 540"/>
                <a:gd name="T6" fmla="*/ 150 w 150"/>
                <a:gd name="T7" fmla="*/ 0 h 540"/>
                <a:gd name="T8" fmla="*/ 0 w 150"/>
                <a:gd name="T9" fmla="*/ 39 h 540"/>
              </a:gdLst>
              <a:ahLst/>
              <a:cxnLst>
                <a:cxn ang="0">
                  <a:pos x="T0" y="T1"/>
                </a:cxn>
                <a:cxn ang="0">
                  <a:pos x="T2" y="T3"/>
                </a:cxn>
                <a:cxn ang="0">
                  <a:pos x="T4" y="T5"/>
                </a:cxn>
                <a:cxn ang="0">
                  <a:pos x="T6" y="T7"/>
                </a:cxn>
                <a:cxn ang="0">
                  <a:pos x="T8" y="T9"/>
                </a:cxn>
              </a:cxnLst>
              <a:rect l="0" t="0" r="r" b="b"/>
              <a:pathLst>
                <a:path w="150" h="540">
                  <a:moveTo>
                    <a:pt x="0" y="39"/>
                  </a:moveTo>
                  <a:cubicBezTo>
                    <a:pt x="0" y="540"/>
                    <a:pt x="0" y="540"/>
                    <a:pt x="0" y="540"/>
                  </a:cubicBezTo>
                  <a:cubicBezTo>
                    <a:pt x="150" y="387"/>
                    <a:pt x="150" y="387"/>
                    <a:pt x="150" y="387"/>
                  </a:cubicBezTo>
                  <a:cubicBezTo>
                    <a:pt x="150" y="0"/>
                    <a:pt x="150" y="0"/>
                    <a:pt x="150" y="0"/>
                  </a:cubicBezTo>
                  <a:cubicBezTo>
                    <a:pt x="106" y="24"/>
                    <a:pt x="55" y="39"/>
                    <a:pt x="0" y="39"/>
                  </a:cubicBezTo>
                  <a:close/>
                </a:path>
              </a:pathLst>
            </a:custGeom>
            <a:grp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19" name="Group 18"/>
          <p:cNvGrpSpPr/>
          <p:nvPr/>
        </p:nvGrpSpPr>
        <p:grpSpPr>
          <a:xfrm>
            <a:off x="5026888" y="978634"/>
            <a:ext cx="1550194" cy="1294210"/>
            <a:chOff x="6732588" y="1828800"/>
            <a:chExt cx="2066925" cy="1725613"/>
          </a:xfrm>
          <a:solidFill>
            <a:srgbClr val="FF0000"/>
          </a:solidFill>
        </p:grpSpPr>
        <p:sp>
          <p:nvSpPr>
            <p:cNvPr id="8" name="Freeform 8"/>
            <p:cNvSpPr>
              <a:spLocks/>
            </p:cNvSpPr>
            <p:nvPr/>
          </p:nvSpPr>
          <p:spPr bwMode="auto">
            <a:xfrm>
              <a:off x="6732588" y="2395538"/>
              <a:ext cx="2066925" cy="1158875"/>
            </a:xfrm>
            <a:custGeom>
              <a:avLst/>
              <a:gdLst>
                <a:gd name="T0" fmla="*/ 0 w 543"/>
                <a:gd name="T1" fmla="*/ 111 h 304"/>
                <a:gd name="T2" fmla="*/ 335 w 543"/>
                <a:gd name="T3" fmla="*/ 304 h 304"/>
                <a:gd name="T4" fmla="*/ 543 w 543"/>
                <a:gd name="T5" fmla="*/ 251 h 304"/>
                <a:gd name="T6" fmla="*/ 109 w 543"/>
                <a:gd name="T7" fmla="*/ 0 h 304"/>
                <a:gd name="T8" fmla="*/ 0 w 543"/>
                <a:gd name="T9" fmla="*/ 111 h 304"/>
              </a:gdLst>
              <a:ahLst/>
              <a:cxnLst>
                <a:cxn ang="0">
                  <a:pos x="T0" y="T1"/>
                </a:cxn>
                <a:cxn ang="0">
                  <a:pos x="T2" y="T3"/>
                </a:cxn>
                <a:cxn ang="0">
                  <a:pos x="T4" y="T5"/>
                </a:cxn>
                <a:cxn ang="0">
                  <a:pos x="T6" y="T7"/>
                </a:cxn>
                <a:cxn ang="0">
                  <a:pos x="T8" y="T9"/>
                </a:cxn>
              </a:cxnLst>
              <a:rect l="0" t="0" r="r" b="b"/>
              <a:pathLst>
                <a:path w="543" h="304">
                  <a:moveTo>
                    <a:pt x="0" y="111"/>
                  </a:moveTo>
                  <a:cubicBezTo>
                    <a:pt x="335" y="304"/>
                    <a:pt x="335" y="304"/>
                    <a:pt x="335" y="304"/>
                  </a:cubicBezTo>
                  <a:cubicBezTo>
                    <a:pt x="543" y="251"/>
                    <a:pt x="543" y="251"/>
                    <a:pt x="543" y="251"/>
                  </a:cubicBezTo>
                  <a:cubicBezTo>
                    <a:pt x="109" y="0"/>
                    <a:pt x="109" y="0"/>
                    <a:pt x="109" y="0"/>
                  </a:cubicBezTo>
                  <a:cubicBezTo>
                    <a:pt x="82" y="47"/>
                    <a:pt x="44" y="85"/>
                    <a:pt x="0" y="111"/>
                  </a:cubicBezTo>
                  <a:close/>
                </a:path>
              </a:pathLst>
            </a:custGeom>
            <a:grpFill/>
            <a:ln>
              <a:noFill/>
            </a:ln>
          </p:spPr>
          <p:txBody>
            <a:bodyPr vert="horz" wrap="square" lIns="68580" tIns="34290" rIns="68580" bIns="34290" numCol="1" anchor="t" anchorCtr="0" compatLnSpc="1">
              <a:prstTxWarp prst="textNoShape">
                <a:avLst/>
              </a:prstTxWarp>
            </a:bodyPr>
            <a:lstStyle/>
            <a:p>
              <a:endParaRPr lang="ru-RU" sz="1050"/>
            </a:p>
          </p:txBody>
        </p:sp>
        <p:sp>
          <p:nvSpPr>
            <p:cNvPr id="9" name="Freeform 9"/>
            <p:cNvSpPr>
              <a:spLocks/>
            </p:cNvSpPr>
            <p:nvPr/>
          </p:nvSpPr>
          <p:spPr bwMode="auto">
            <a:xfrm>
              <a:off x="7146925" y="1828800"/>
              <a:ext cx="1652587" cy="1524000"/>
            </a:xfrm>
            <a:custGeom>
              <a:avLst/>
              <a:gdLst>
                <a:gd name="T0" fmla="*/ 0 w 434"/>
                <a:gd name="T1" fmla="*/ 149 h 400"/>
                <a:gd name="T2" fmla="*/ 434 w 434"/>
                <a:gd name="T3" fmla="*/ 400 h 400"/>
                <a:gd name="T4" fmla="*/ 376 w 434"/>
                <a:gd name="T5" fmla="*/ 194 h 400"/>
                <a:gd name="T6" fmla="*/ 41 w 434"/>
                <a:gd name="T7" fmla="*/ 0 h 400"/>
                <a:gd name="T8" fmla="*/ 0 w 434"/>
                <a:gd name="T9" fmla="*/ 149 h 400"/>
              </a:gdLst>
              <a:ahLst/>
              <a:cxnLst>
                <a:cxn ang="0">
                  <a:pos x="T0" y="T1"/>
                </a:cxn>
                <a:cxn ang="0">
                  <a:pos x="T2" y="T3"/>
                </a:cxn>
                <a:cxn ang="0">
                  <a:pos x="T4" y="T5"/>
                </a:cxn>
                <a:cxn ang="0">
                  <a:pos x="T6" y="T7"/>
                </a:cxn>
                <a:cxn ang="0">
                  <a:pos x="T8" y="T9"/>
                </a:cxn>
              </a:cxnLst>
              <a:rect l="0" t="0" r="r" b="b"/>
              <a:pathLst>
                <a:path w="434" h="400">
                  <a:moveTo>
                    <a:pt x="0" y="149"/>
                  </a:moveTo>
                  <a:cubicBezTo>
                    <a:pt x="434" y="400"/>
                    <a:pt x="434" y="400"/>
                    <a:pt x="434" y="400"/>
                  </a:cubicBezTo>
                  <a:cubicBezTo>
                    <a:pt x="376" y="194"/>
                    <a:pt x="376" y="194"/>
                    <a:pt x="376" y="194"/>
                  </a:cubicBezTo>
                  <a:cubicBezTo>
                    <a:pt x="41" y="0"/>
                    <a:pt x="41" y="0"/>
                    <a:pt x="41" y="0"/>
                  </a:cubicBezTo>
                  <a:cubicBezTo>
                    <a:pt x="40" y="51"/>
                    <a:pt x="27" y="102"/>
                    <a:pt x="0" y="149"/>
                  </a:cubicBezTo>
                  <a:close/>
                </a:path>
              </a:pathLst>
            </a:custGeom>
            <a:grp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21" name="Group 20"/>
          <p:cNvGrpSpPr/>
          <p:nvPr/>
        </p:nvGrpSpPr>
        <p:grpSpPr>
          <a:xfrm>
            <a:off x="2562295" y="978634"/>
            <a:ext cx="1550194" cy="1294210"/>
            <a:chOff x="3446463" y="1828800"/>
            <a:chExt cx="2066925" cy="1725613"/>
          </a:xfrm>
          <a:solidFill>
            <a:srgbClr val="00B050"/>
          </a:solidFill>
        </p:grpSpPr>
        <p:sp>
          <p:nvSpPr>
            <p:cNvPr id="10" name="Freeform 10"/>
            <p:cNvSpPr>
              <a:spLocks/>
            </p:cNvSpPr>
            <p:nvPr/>
          </p:nvSpPr>
          <p:spPr bwMode="auto">
            <a:xfrm>
              <a:off x="3446463" y="2395538"/>
              <a:ext cx="2066925" cy="1158875"/>
            </a:xfrm>
            <a:custGeom>
              <a:avLst/>
              <a:gdLst>
                <a:gd name="T0" fmla="*/ 543 w 543"/>
                <a:gd name="T1" fmla="*/ 111 h 304"/>
                <a:gd name="T2" fmla="*/ 208 w 543"/>
                <a:gd name="T3" fmla="*/ 304 h 304"/>
                <a:gd name="T4" fmla="*/ 0 w 543"/>
                <a:gd name="T5" fmla="*/ 251 h 304"/>
                <a:gd name="T6" fmla="*/ 434 w 543"/>
                <a:gd name="T7" fmla="*/ 0 h 304"/>
                <a:gd name="T8" fmla="*/ 543 w 543"/>
                <a:gd name="T9" fmla="*/ 111 h 304"/>
              </a:gdLst>
              <a:ahLst/>
              <a:cxnLst>
                <a:cxn ang="0">
                  <a:pos x="T0" y="T1"/>
                </a:cxn>
                <a:cxn ang="0">
                  <a:pos x="T2" y="T3"/>
                </a:cxn>
                <a:cxn ang="0">
                  <a:pos x="T4" y="T5"/>
                </a:cxn>
                <a:cxn ang="0">
                  <a:pos x="T6" y="T7"/>
                </a:cxn>
                <a:cxn ang="0">
                  <a:pos x="T8" y="T9"/>
                </a:cxn>
              </a:cxnLst>
              <a:rect l="0" t="0" r="r" b="b"/>
              <a:pathLst>
                <a:path w="543" h="304">
                  <a:moveTo>
                    <a:pt x="543" y="111"/>
                  </a:moveTo>
                  <a:cubicBezTo>
                    <a:pt x="208" y="304"/>
                    <a:pt x="208" y="304"/>
                    <a:pt x="208" y="304"/>
                  </a:cubicBezTo>
                  <a:cubicBezTo>
                    <a:pt x="0" y="251"/>
                    <a:pt x="0" y="251"/>
                    <a:pt x="0" y="251"/>
                  </a:cubicBezTo>
                  <a:cubicBezTo>
                    <a:pt x="434" y="0"/>
                    <a:pt x="434" y="0"/>
                    <a:pt x="434" y="0"/>
                  </a:cubicBezTo>
                  <a:cubicBezTo>
                    <a:pt x="462" y="47"/>
                    <a:pt x="499" y="85"/>
                    <a:pt x="543" y="111"/>
                  </a:cubicBezTo>
                  <a:close/>
                </a:path>
              </a:pathLst>
            </a:custGeom>
            <a:grpFill/>
            <a:ln>
              <a:noFill/>
            </a:ln>
          </p:spPr>
          <p:txBody>
            <a:bodyPr vert="horz" wrap="square" lIns="68580" tIns="34290" rIns="68580" bIns="34290" numCol="1" anchor="t" anchorCtr="0" compatLnSpc="1">
              <a:prstTxWarp prst="textNoShape">
                <a:avLst/>
              </a:prstTxWarp>
            </a:bodyPr>
            <a:lstStyle/>
            <a:p>
              <a:endParaRPr lang="ru-RU" sz="1050"/>
            </a:p>
          </p:txBody>
        </p:sp>
        <p:sp>
          <p:nvSpPr>
            <p:cNvPr id="11" name="Freeform 11"/>
            <p:cNvSpPr>
              <a:spLocks/>
            </p:cNvSpPr>
            <p:nvPr/>
          </p:nvSpPr>
          <p:spPr bwMode="auto">
            <a:xfrm>
              <a:off x="3446463" y="1828800"/>
              <a:ext cx="1652587" cy="1524000"/>
            </a:xfrm>
            <a:custGeom>
              <a:avLst/>
              <a:gdLst>
                <a:gd name="T0" fmla="*/ 434 w 434"/>
                <a:gd name="T1" fmla="*/ 149 h 400"/>
                <a:gd name="T2" fmla="*/ 0 w 434"/>
                <a:gd name="T3" fmla="*/ 400 h 400"/>
                <a:gd name="T4" fmla="*/ 58 w 434"/>
                <a:gd name="T5" fmla="*/ 194 h 400"/>
                <a:gd name="T6" fmla="*/ 393 w 434"/>
                <a:gd name="T7" fmla="*/ 0 h 400"/>
                <a:gd name="T8" fmla="*/ 434 w 434"/>
                <a:gd name="T9" fmla="*/ 149 h 400"/>
              </a:gdLst>
              <a:ahLst/>
              <a:cxnLst>
                <a:cxn ang="0">
                  <a:pos x="T0" y="T1"/>
                </a:cxn>
                <a:cxn ang="0">
                  <a:pos x="T2" y="T3"/>
                </a:cxn>
                <a:cxn ang="0">
                  <a:pos x="T4" y="T5"/>
                </a:cxn>
                <a:cxn ang="0">
                  <a:pos x="T6" y="T7"/>
                </a:cxn>
                <a:cxn ang="0">
                  <a:pos x="T8" y="T9"/>
                </a:cxn>
              </a:cxnLst>
              <a:rect l="0" t="0" r="r" b="b"/>
              <a:pathLst>
                <a:path w="434" h="400">
                  <a:moveTo>
                    <a:pt x="434" y="149"/>
                  </a:moveTo>
                  <a:cubicBezTo>
                    <a:pt x="0" y="400"/>
                    <a:pt x="0" y="400"/>
                    <a:pt x="0" y="400"/>
                  </a:cubicBezTo>
                  <a:cubicBezTo>
                    <a:pt x="58" y="194"/>
                    <a:pt x="58" y="194"/>
                    <a:pt x="58" y="194"/>
                  </a:cubicBezTo>
                  <a:cubicBezTo>
                    <a:pt x="393" y="0"/>
                    <a:pt x="393" y="0"/>
                    <a:pt x="393" y="0"/>
                  </a:cubicBezTo>
                  <a:cubicBezTo>
                    <a:pt x="394" y="51"/>
                    <a:pt x="407" y="102"/>
                    <a:pt x="434" y="149"/>
                  </a:cubicBezTo>
                  <a:close/>
                </a:path>
              </a:pathLst>
            </a:custGeom>
            <a:grpFill/>
            <a:ln>
              <a:noFill/>
            </a:ln>
          </p:spPr>
          <p:txBody>
            <a:bodyPr vert="horz" wrap="square" lIns="68580" tIns="34290" rIns="68580" bIns="34290" numCol="1" anchor="t" anchorCtr="0" compatLnSpc="1">
              <a:prstTxWarp prst="textNoShape">
                <a:avLst/>
              </a:prstTxWarp>
            </a:bodyPr>
            <a:lstStyle/>
            <a:p>
              <a:endParaRPr lang="ru-RU" sz="1050"/>
            </a:p>
          </p:txBody>
        </p:sp>
      </p:grpSp>
      <p:sp>
        <p:nvSpPr>
          <p:cNvPr id="13" name="Rectangle 13"/>
          <p:cNvSpPr>
            <a:spLocks noChangeArrowheads="1"/>
          </p:cNvSpPr>
          <p:nvPr/>
        </p:nvSpPr>
        <p:spPr bwMode="auto">
          <a:xfrm rot="1791082">
            <a:off x="5379425" y="1718942"/>
            <a:ext cx="1344069"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pPr>
            <a:r>
              <a:rPr lang="pt-BR" altLang="ru-RU" sz="1275" b="1" dirty="0">
                <a:solidFill>
                  <a:srgbClr val="FFFFFF"/>
                </a:solidFill>
                <a:latin typeface="Open Sans" panose="020B0606030504020204" pitchFamily="34" charset="0"/>
              </a:rPr>
              <a:t>REALIDADE</a:t>
            </a:r>
            <a:endParaRPr lang="ru-RU" altLang="ru-RU" sz="1350" dirty="0"/>
          </a:p>
        </p:txBody>
      </p:sp>
      <p:sp>
        <p:nvSpPr>
          <p:cNvPr id="14" name="Rectangle 14"/>
          <p:cNvSpPr>
            <a:spLocks noChangeArrowheads="1"/>
          </p:cNvSpPr>
          <p:nvPr/>
        </p:nvSpPr>
        <p:spPr bwMode="auto">
          <a:xfrm rot="19848560">
            <a:off x="2699389" y="1670510"/>
            <a:ext cx="1072409"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pPr>
            <a:r>
              <a:rPr lang="pt-BR" altLang="ru-RU" sz="1275" b="1" dirty="0">
                <a:solidFill>
                  <a:srgbClr val="FFFFFF"/>
                </a:solidFill>
                <a:latin typeface="Open Sans" panose="020B0606030504020204" pitchFamily="34" charset="0"/>
              </a:rPr>
              <a:t>EXPECTATIVA</a:t>
            </a:r>
            <a:endParaRPr lang="ru-RU" altLang="ru-RU" sz="1350" dirty="0"/>
          </a:p>
        </p:txBody>
      </p:sp>
      <p:sp>
        <p:nvSpPr>
          <p:cNvPr id="18" name="Freeform 18"/>
          <p:cNvSpPr>
            <a:spLocks noEditPoints="1"/>
          </p:cNvSpPr>
          <p:nvPr/>
        </p:nvSpPr>
        <p:spPr bwMode="auto">
          <a:xfrm>
            <a:off x="4289728" y="3912743"/>
            <a:ext cx="488156" cy="504825"/>
          </a:xfrm>
          <a:custGeom>
            <a:avLst/>
            <a:gdLst>
              <a:gd name="T0" fmla="*/ 64 w 171"/>
              <a:gd name="T1" fmla="*/ 19 h 177"/>
              <a:gd name="T2" fmla="*/ 150 w 171"/>
              <a:gd name="T3" fmla="*/ 71 h 177"/>
              <a:gd name="T4" fmla="*/ 171 w 171"/>
              <a:gd name="T5" fmla="*/ 114 h 177"/>
              <a:gd name="T6" fmla="*/ 153 w 171"/>
              <a:gd name="T7" fmla="*/ 114 h 177"/>
              <a:gd name="T8" fmla="*/ 153 w 171"/>
              <a:gd name="T9" fmla="*/ 143 h 177"/>
              <a:gd name="T10" fmla="*/ 144 w 171"/>
              <a:gd name="T11" fmla="*/ 153 h 177"/>
              <a:gd name="T12" fmla="*/ 124 w 171"/>
              <a:gd name="T13" fmla="*/ 153 h 177"/>
              <a:gd name="T14" fmla="*/ 124 w 171"/>
              <a:gd name="T15" fmla="*/ 177 h 177"/>
              <a:gd name="T16" fmla="*/ 46 w 171"/>
              <a:gd name="T17" fmla="*/ 177 h 177"/>
              <a:gd name="T18" fmla="*/ 46 w 171"/>
              <a:gd name="T19" fmla="*/ 152 h 177"/>
              <a:gd name="T20" fmla="*/ 38 w 171"/>
              <a:gd name="T21" fmla="*/ 134 h 177"/>
              <a:gd name="T22" fmla="*/ 96 w 171"/>
              <a:gd name="T23" fmla="*/ 80 h 177"/>
              <a:gd name="T24" fmla="*/ 96 w 171"/>
              <a:gd name="T25" fmla="*/ 68 h 177"/>
              <a:gd name="T26" fmla="*/ 82 w 171"/>
              <a:gd name="T27" fmla="*/ 63 h 177"/>
              <a:gd name="T28" fmla="*/ 80 w 171"/>
              <a:gd name="T29" fmla="*/ 58 h 177"/>
              <a:gd name="T30" fmla="*/ 86 w 171"/>
              <a:gd name="T31" fmla="*/ 45 h 177"/>
              <a:gd name="T32" fmla="*/ 77 w 171"/>
              <a:gd name="T33" fmla="*/ 36 h 177"/>
              <a:gd name="T34" fmla="*/ 64 w 171"/>
              <a:gd name="T35" fmla="*/ 42 h 177"/>
              <a:gd name="T36" fmla="*/ 59 w 171"/>
              <a:gd name="T37" fmla="*/ 40 h 177"/>
              <a:gd name="T38" fmla="*/ 54 w 171"/>
              <a:gd name="T39" fmla="*/ 27 h 177"/>
              <a:gd name="T40" fmla="*/ 42 w 171"/>
              <a:gd name="T41" fmla="*/ 27 h 177"/>
              <a:gd name="T42" fmla="*/ 37 w 171"/>
              <a:gd name="T43" fmla="*/ 40 h 177"/>
              <a:gd name="T44" fmla="*/ 32 w 171"/>
              <a:gd name="T45" fmla="*/ 42 h 177"/>
              <a:gd name="T46" fmla="*/ 19 w 171"/>
              <a:gd name="T47" fmla="*/ 36 h 177"/>
              <a:gd name="T48" fmla="*/ 10 w 171"/>
              <a:gd name="T49" fmla="*/ 45 h 177"/>
              <a:gd name="T50" fmla="*/ 16 w 171"/>
              <a:gd name="T51" fmla="*/ 58 h 177"/>
              <a:gd name="T52" fmla="*/ 14 w 171"/>
              <a:gd name="T53" fmla="*/ 63 h 177"/>
              <a:gd name="T54" fmla="*/ 0 w 171"/>
              <a:gd name="T55" fmla="*/ 68 h 177"/>
              <a:gd name="T56" fmla="*/ 0 w 171"/>
              <a:gd name="T57" fmla="*/ 80 h 177"/>
              <a:gd name="T58" fmla="*/ 14 w 171"/>
              <a:gd name="T59" fmla="*/ 86 h 177"/>
              <a:gd name="T60" fmla="*/ 16 w 171"/>
              <a:gd name="T61" fmla="*/ 90 h 177"/>
              <a:gd name="T62" fmla="*/ 10 w 171"/>
              <a:gd name="T63" fmla="*/ 104 h 177"/>
              <a:gd name="T64" fmla="*/ 19 w 171"/>
              <a:gd name="T65" fmla="*/ 112 h 177"/>
              <a:gd name="T66" fmla="*/ 32 w 171"/>
              <a:gd name="T67" fmla="*/ 107 h 177"/>
              <a:gd name="T68" fmla="*/ 37 w 171"/>
              <a:gd name="T69" fmla="*/ 108 h 177"/>
              <a:gd name="T70" fmla="*/ 42 w 171"/>
              <a:gd name="T71" fmla="*/ 122 h 177"/>
              <a:gd name="T72" fmla="*/ 54 w 171"/>
              <a:gd name="T73" fmla="*/ 122 h 177"/>
              <a:gd name="T74" fmla="*/ 59 w 171"/>
              <a:gd name="T75" fmla="*/ 108 h 177"/>
              <a:gd name="T76" fmla="*/ 64 w 171"/>
              <a:gd name="T77" fmla="*/ 107 h 177"/>
              <a:gd name="T78" fmla="*/ 77 w 171"/>
              <a:gd name="T79" fmla="*/ 112 h 177"/>
              <a:gd name="T80" fmla="*/ 86 w 171"/>
              <a:gd name="T81" fmla="*/ 104 h 177"/>
              <a:gd name="T82" fmla="*/ 80 w 171"/>
              <a:gd name="T83" fmla="*/ 90 h 177"/>
              <a:gd name="T84" fmla="*/ 82 w 171"/>
              <a:gd name="T85" fmla="*/ 86 h 177"/>
              <a:gd name="T86" fmla="*/ 96 w 171"/>
              <a:gd name="T87" fmla="*/ 80 h 177"/>
              <a:gd name="T88" fmla="*/ 48 w 171"/>
              <a:gd name="T89" fmla="*/ 54 h 177"/>
              <a:gd name="T90" fmla="*/ 28 w 171"/>
              <a:gd name="T91" fmla="*/ 74 h 177"/>
              <a:gd name="T92" fmla="*/ 48 w 171"/>
              <a:gd name="T93" fmla="*/ 94 h 177"/>
              <a:gd name="T94" fmla="*/ 68 w 171"/>
              <a:gd name="T95" fmla="*/ 74 h 177"/>
              <a:gd name="T96" fmla="*/ 48 w 171"/>
              <a:gd name="T97" fmla="*/ 54 h 177"/>
              <a:gd name="T98" fmla="*/ 124 w 171"/>
              <a:gd name="T99" fmla="*/ 153 h 177"/>
              <a:gd name="T100" fmla="*/ 113 w 171"/>
              <a:gd name="T101" fmla="*/ 153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1" h="177">
                <a:moveTo>
                  <a:pt x="64" y="19"/>
                </a:moveTo>
                <a:cubicBezTo>
                  <a:pt x="159" y="0"/>
                  <a:pt x="150" y="71"/>
                  <a:pt x="150" y="71"/>
                </a:cubicBezTo>
                <a:cubicBezTo>
                  <a:pt x="171" y="114"/>
                  <a:pt x="171" y="114"/>
                  <a:pt x="171" y="114"/>
                </a:cubicBezTo>
                <a:cubicBezTo>
                  <a:pt x="153" y="114"/>
                  <a:pt x="153" y="114"/>
                  <a:pt x="153" y="114"/>
                </a:cubicBezTo>
                <a:cubicBezTo>
                  <a:pt x="153" y="143"/>
                  <a:pt x="153" y="143"/>
                  <a:pt x="153" y="143"/>
                </a:cubicBezTo>
                <a:cubicBezTo>
                  <a:pt x="153" y="148"/>
                  <a:pt x="149" y="153"/>
                  <a:pt x="144" y="153"/>
                </a:cubicBezTo>
                <a:cubicBezTo>
                  <a:pt x="124" y="153"/>
                  <a:pt x="124" y="153"/>
                  <a:pt x="124" y="153"/>
                </a:cubicBezTo>
                <a:cubicBezTo>
                  <a:pt x="124" y="177"/>
                  <a:pt x="124" y="177"/>
                  <a:pt x="124" y="177"/>
                </a:cubicBezTo>
                <a:moveTo>
                  <a:pt x="46" y="177"/>
                </a:moveTo>
                <a:cubicBezTo>
                  <a:pt x="46" y="152"/>
                  <a:pt x="46" y="152"/>
                  <a:pt x="46" y="152"/>
                </a:cubicBezTo>
                <a:cubicBezTo>
                  <a:pt x="38" y="134"/>
                  <a:pt x="38" y="134"/>
                  <a:pt x="38" y="134"/>
                </a:cubicBezTo>
                <a:moveTo>
                  <a:pt x="96" y="80"/>
                </a:moveTo>
                <a:cubicBezTo>
                  <a:pt x="96" y="68"/>
                  <a:pt x="96" y="68"/>
                  <a:pt x="96" y="68"/>
                </a:cubicBezTo>
                <a:cubicBezTo>
                  <a:pt x="82" y="63"/>
                  <a:pt x="82" y="63"/>
                  <a:pt x="82" y="63"/>
                </a:cubicBezTo>
                <a:cubicBezTo>
                  <a:pt x="82" y="61"/>
                  <a:pt x="81" y="60"/>
                  <a:pt x="80" y="58"/>
                </a:cubicBezTo>
                <a:cubicBezTo>
                  <a:pt x="86" y="45"/>
                  <a:pt x="86" y="45"/>
                  <a:pt x="86" y="45"/>
                </a:cubicBezTo>
                <a:cubicBezTo>
                  <a:pt x="77" y="36"/>
                  <a:pt x="77" y="36"/>
                  <a:pt x="77" y="36"/>
                </a:cubicBezTo>
                <a:cubicBezTo>
                  <a:pt x="64" y="42"/>
                  <a:pt x="64" y="42"/>
                  <a:pt x="64" y="42"/>
                </a:cubicBezTo>
                <a:cubicBezTo>
                  <a:pt x="63" y="42"/>
                  <a:pt x="61" y="41"/>
                  <a:pt x="59" y="40"/>
                </a:cubicBezTo>
                <a:cubicBezTo>
                  <a:pt x="54" y="27"/>
                  <a:pt x="54" y="27"/>
                  <a:pt x="54" y="27"/>
                </a:cubicBezTo>
                <a:cubicBezTo>
                  <a:pt x="42" y="27"/>
                  <a:pt x="42" y="27"/>
                  <a:pt x="42" y="27"/>
                </a:cubicBezTo>
                <a:cubicBezTo>
                  <a:pt x="37" y="40"/>
                  <a:pt x="37" y="40"/>
                  <a:pt x="37" y="40"/>
                </a:cubicBezTo>
                <a:cubicBezTo>
                  <a:pt x="35" y="41"/>
                  <a:pt x="33" y="42"/>
                  <a:pt x="32" y="42"/>
                </a:cubicBezTo>
                <a:cubicBezTo>
                  <a:pt x="19" y="36"/>
                  <a:pt x="19" y="36"/>
                  <a:pt x="19" y="36"/>
                </a:cubicBezTo>
                <a:cubicBezTo>
                  <a:pt x="10" y="45"/>
                  <a:pt x="10" y="45"/>
                  <a:pt x="10" y="45"/>
                </a:cubicBezTo>
                <a:cubicBezTo>
                  <a:pt x="16" y="58"/>
                  <a:pt x="16" y="58"/>
                  <a:pt x="16" y="58"/>
                </a:cubicBezTo>
                <a:cubicBezTo>
                  <a:pt x="15" y="60"/>
                  <a:pt x="15" y="61"/>
                  <a:pt x="14" y="63"/>
                </a:cubicBezTo>
                <a:cubicBezTo>
                  <a:pt x="0" y="68"/>
                  <a:pt x="0" y="68"/>
                  <a:pt x="0" y="68"/>
                </a:cubicBezTo>
                <a:cubicBezTo>
                  <a:pt x="0" y="80"/>
                  <a:pt x="0" y="80"/>
                  <a:pt x="0" y="80"/>
                </a:cubicBezTo>
                <a:cubicBezTo>
                  <a:pt x="14" y="86"/>
                  <a:pt x="14" y="86"/>
                  <a:pt x="14" y="86"/>
                </a:cubicBezTo>
                <a:cubicBezTo>
                  <a:pt x="15" y="87"/>
                  <a:pt x="15" y="89"/>
                  <a:pt x="16" y="90"/>
                </a:cubicBezTo>
                <a:cubicBezTo>
                  <a:pt x="10" y="104"/>
                  <a:pt x="10" y="104"/>
                  <a:pt x="10" y="104"/>
                </a:cubicBezTo>
                <a:cubicBezTo>
                  <a:pt x="19" y="112"/>
                  <a:pt x="19" y="112"/>
                  <a:pt x="19" y="112"/>
                </a:cubicBezTo>
                <a:cubicBezTo>
                  <a:pt x="32" y="107"/>
                  <a:pt x="32" y="107"/>
                  <a:pt x="32" y="107"/>
                </a:cubicBezTo>
                <a:cubicBezTo>
                  <a:pt x="33" y="107"/>
                  <a:pt x="35" y="108"/>
                  <a:pt x="37" y="108"/>
                </a:cubicBezTo>
                <a:cubicBezTo>
                  <a:pt x="42" y="122"/>
                  <a:pt x="42" y="122"/>
                  <a:pt x="42" y="122"/>
                </a:cubicBezTo>
                <a:cubicBezTo>
                  <a:pt x="54" y="122"/>
                  <a:pt x="54" y="122"/>
                  <a:pt x="54" y="122"/>
                </a:cubicBezTo>
                <a:cubicBezTo>
                  <a:pt x="59" y="108"/>
                  <a:pt x="59" y="108"/>
                  <a:pt x="59" y="108"/>
                </a:cubicBezTo>
                <a:cubicBezTo>
                  <a:pt x="61" y="108"/>
                  <a:pt x="63" y="107"/>
                  <a:pt x="64" y="107"/>
                </a:cubicBezTo>
                <a:cubicBezTo>
                  <a:pt x="77" y="112"/>
                  <a:pt x="77" y="112"/>
                  <a:pt x="77" y="112"/>
                </a:cubicBezTo>
                <a:cubicBezTo>
                  <a:pt x="86" y="104"/>
                  <a:pt x="86" y="104"/>
                  <a:pt x="86" y="104"/>
                </a:cubicBezTo>
                <a:cubicBezTo>
                  <a:pt x="80" y="90"/>
                  <a:pt x="80" y="90"/>
                  <a:pt x="80" y="90"/>
                </a:cubicBezTo>
                <a:cubicBezTo>
                  <a:pt x="81" y="89"/>
                  <a:pt x="81" y="87"/>
                  <a:pt x="82" y="86"/>
                </a:cubicBezTo>
                <a:lnTo>
                  <a:pt x="96" y="80"/>
                </a:lnTo>
                <a:close/>
                <a:moveTo>
                  <a:pt x="48" y="54"/>
                </a:moveTo>
                <a:cubicBezTo>
                  <a:pt x="37" y="54"/>
                  <a:pt x="28" y="63"/>
                  <a:pt x="28" y="74"/>
                </a:cubicBezTo>
                <a:cubicBezTo>
                  <a:pt x="28" y="85"/>
                  <a:pt x="37" y="94"/>
                  <a:pt x="48" y="94"/>
                </a:cubicBezTo>
                <a:cubicBezTo>
                  <a:pt x="59" y="94"/>
                  <a:pt x="68" y="85"/>
                  <a:pt x="68" y="74"/>
                </a:cubicBezTo>
                <a:cubicBezTo>
                  <a:pt x="68" y="63"/>
                  <a:pt x="59" y="54"/>
                  <a:pt x="48" y="54"/>
                </a:cubicBezTo>
                <a:close/>
                <a:moveTo>
                  <a:pt x="124" y="153"/>
                </a:moveTo>
                <a:cubicBezTo>
                  <a:pt x="113" y="153"/>
                  <a:pt x="113" y="153"/>
                  <a:pt x="113" y="153"/>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24" name="TextBox 23"/>
          <p:cNvSpPr txBox="1"/>
          <p:nvPr/>
        </p:nvSpPr>
        <p:spPr>
          <a:xfrm>
            <a:off x="3146133" y="3311758"/>
            <a:ext cx="2847109" cy="646331"/>
          </a:xfrm>
          <a:prstGeom prst="rect">
            <a:avLst/>
          </a:prstGeom>
          <a:noFill/>
        </p:spPr>
        <p:txBody>
          <a:bodyPr wrap="square" rtlCol="0">
            <a:spAutoFit/>
          </a:bodyPr>
          <a:lstStyle/>
          <a:p>
            <a:pPr algn="ctr"/>
            <a:r>
              <a:rPr lang="pt-BR" sz="1800" dirty="0">
                <a:latin typeface="Arial Black" panose="020B0A04020102020204" pitchFamily="34" charset="0"/>
              </a:rPr>
              <a:t>Tênis de qualidade e confortável </a:t>
            </a:r>
            <a:r>
              <a:rPr lang="en-US" sz="1800" dirty="0">
                <a:latin typeface="Arial Black" panose="020B0A04020102020204" pitchFamily="34" charset="0"/>
              </a:rPr>
              <a:t>…</a:t>
            </a:r>
            <a:endParaRPr lang="ru-RU" sz="1800" dirty="0">
              <a:latin typeface="Arial Black" panose="020B0A04020102020204" pitchFamily="34" charset="0"/>
            </a:endParaRPr>
          </a:p>
        </p:txBody>
      </p:sp>
      <p:sp>
        <p:nvSpPr>
          <p:cNvPr id="25" name="Oval 147"/>
          <p:cNvSpPr>
            <a:spLocks noChangeArrowheads="1"/>
          </p:cNvSpPr>
          <p:nvPr/>
        </p:nvSpPr>
        <p:spPr bwMode="auto">
          <a:xfrm>
            <a:off x="3718562" y="97810"/>
            <a:ext cx="1706876" cy="1709068"/>
          </a:xfrm>
          <a:prstGeom prst="ellipse">
            <a:avLst/>
          </a:prstGeom>
          <a:solidFill>
            <a:schemeClr val="bg2">
              <a:lumMod val="90000"/>
              <a:lumOff val="10000"/>
            </a:schemeClr>
          </a:solidFill>
          <a:ln>
            <a:noFill/>
          </a:ln>
          <a:effectLst>
            <a:outerShdw blurRad="355600" dist="114300" dir="2700000" sx="103000" sy="103000" algn="tl" rotWithShape="0">
              <a:srgbClr val="000000">
                <a:alpha val="31000"/>
              </a:srgbClr>
            </a:outerShdw>
          </a:effectLst>
        </p:spPr>
        <p:txBody>
          <a:bodyPr vert="horz" wrap="square" lIns="68580" tIns="34290" rIns="68580" bIns="34290" numCol="1" anchor="t" anchorCtr="0" compatLnSpc="1">
            <a:prstTxWarp prst="textNoShape">
              <a:avLst/>
            </a:prstTxWarp>
          </a:bodyPr>
          <a:lstStyle/>
          <a:p>
            <a:endParaRPr lang="ru-RU" sz="1050"/>
          </a:p>
        </p:txBody>
      </p:sp>
      <p:sp>
        <p:nvSpPr>
          <p:cNvPr id="26" name="Freeform 151"/>
          <p:cNvSpPr>
            <a:spLocks noEditPoints="1"/>
          </p:cNvSpPr>
          <p:nvPr/>
        </p:nvSpPr>
        <p:spPr bwMode="auto">
          <a:xfrm>
            <a:off x="4293081" y="361043"/>
            <a:ext cx="565637" cy="637168"/>
          </a:xfrm>
          <a:custGeom>
            <a:avLst/>
            <a:gdLst>
              <a:gd name="T0" fmla="*/ 68 w 214"/>
              <a:gd name="T1" fmla="*/ 188 h 241"/>
              <a:gd name="T2" fmla="*/ 51 w 214"/>
              <a:gd name="T3" fmla="*/ 145 h 241"/>
              <a:gd name="T4" fmla="*/ 40 w 214"/>
              <a:gd name="T5" fmla="*/ 108 h 241"/>
              <a:gd name="T6" fmla="*/ 107 w 214"/>
              <a:gd name="T7" fmla="*/ 41 h 241"/>
              <a:gd name="T8" fmla="*/ 173 w 214"/>
              <a:gd name="T9" fmla="*/ 108 h 241"/>
              <a:gd name="T10" fmla="*/ 163 w 214"/>
              <a:gd name="T11" fmla="*/ 145 h 241"/>
              <a:gd name="T12" fmla="*/ 145 w 214"/>
              <a:gd name="T13" fmla="*/ 181 h 241"/>
              <a:gd name="T14" fmla="*/ 107 w 214"/>
              <a:gd name="T15" fmla="*/ 67 h 241"/>
              <a:gd name="T16" fmla="*/ 67 w 214"/>
              <a:gd name="T17" fmla="*/ 107 h 241"/>
              <a:gd name="T18" fmla="*/ 107 w 214"/>
              <a:gd name="T19" fmla="*/ 147 h 241"/>
              <a:gd name="T20" fmla="*/ 147 w 214"/>
              <a:gd name="T21" fmla="*/ 107 h 241"/>
              <a:gd name="T22" fmla="*/ 107 w 214"/>
              <a:gd name="T23" fmla="*/ 67 h 241"/>
              <a:gd name="T24" fmla="*/ 91 w 214"/>
              <a:gd name="T25" fmla="*/ 113 h 241"/>
              <a:gd name="T26" fmla="*/ 103 w 214"/>
              <a:gd name="T27" fmla="*/ 127 h 241"/>
              <a:gd name="T28" fmla="*/ 122 w 214"/>
              <a:gd name="T29" fmla="*/ 94 h 241"/>
              <a:gd name="T30" fmla="*/ 107 w 214"/>
              <a:gd name="T31" fmla="*/ 20 h 241"/>
              <a:gd name="T32" fmla="*/ 107 w 214"/>
              <a:gd name="T33" fmla="*/ 0 h 241"/>
              <a:gd name="T34" fmla="*/ 64 w 214"/>
              <a:gd name="T35" fmla="*/ 32 h 241"/>
              <a:gd name="T36" fmla="*/ 53 w 214"/>
              <a:gd name="T37" fmla="*/ 14 h 241"/>
              <a:gd name="T38" fmla="*/ 14 w 214"/>
              <a:gd name="T39" fmla="*/ 53 h 241"/>
              <a:gd name="T40" fmla="*/ 32 w 214"/>
              <a:gd name="T41" fmla="*/ 64 h 241"/>
              <a:gd name="T42" fmla="*/ 0 w 214"/>
              <a:gd name="T43" fmla="*/ 107 h 241"/>
              <a:gd name="T44" fmla="*/ 21 w 214"/>
              <a:gd name="T45" fmla="*/ 107 h 241"/>
              <a:gd name="T46" fmla="*/ 160 w 214"/>
              <a:gd name="T47" fmla="*/ 14 h 241"/>
              <a:gd name="T48" fmla="*/ 150 w 214"/>
              <a:gd name="T49" fmla="*/ 32 h 241"/>
              <a:gd name="T50" fmla="*/ 199 w 214"/>
              <a:gd name="T51" fmla="*/ 53 h 241"/>
              <a:gd name="T52" fmla="*/ 181 w 214"/>
              <a:gd name="T53" fmla="*/ 64 h 241"/>
              <a:gd name="T54" fmla="*/ 193 w 214"/>
              <a:gd name="T55" fmla="*/ 107 h 241"/>
              <a:gd name="T56" fmla="*/ 214 w 214"/>
              <a:gd name="T57" fmla="*/ 107 h 241"/>
              <a:gd name="T58" fmla="*/ 131 w 214"/>
              <a:gd name="T59" fmla="*/ 194 h 241"/>
              <a:gd name="T60" fmla="*/ 78 w 214"/>
              <a:gd name="T61" fmla="*/ 208 h 241"/>
              <a:gd name="T62" fmla="*/ 72 w 214"/>
              <a:gd name="T63" fmla="*/ 217 h 241"/>
              <a:gd name="T64" fmla="*/ 81 w 214"/>
              <a:gd name="T65" fmla="*/ 226 h 241"/>
              <a:gd name="T66" fmla="*/ 85 w 214"/>
              <a:gd name="T67" fmla="*/ 225 h 241"/>
              <a:gd name="T68" fmla="*/ 131 w 214"/>
              <a:gd name="T69" fmla="*/ 212 h 241"/>
              <a:gd name="T70" fmla="*/ 131 w 214"/>
              <a:gd name="T71" fmla="*/ 212 h 241"/>
              <a:gd name="T72" fmla="*/ 133 w 214"/>
              <a:gd name="T73" fmla="*/ 212 h 241"/>
              <a:gd name="T74" fmla="*/ 142 w 214"/>
              <a:gd name="T75" fmla="*/ 221 h 241"/>
              <a:gd name="T76" fmla="*/ 136 w 214"/>
              <a:gd name="T77" fmla="*/ 229 h 241"/>
              <a:gd name="T78" fmla="*/ 91 w 214"/>
              <a:gd name="T79" fmla="*/ 24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4" h="241">
                <a:moveTo>
                  <a:pt x="68" y="188"/>
                </a:moveTo>
                <a:cubicBezTo>
                  <a:pt x="70" y="177"/>
                  <a:pt x="65" y="167"/>
                  <a:pt x="51" y="145"/>
                </a:cubicBezTo>
                <a:cubicBezTo>
                  <a:pt x="44" y="134"/>
                  <a:pt x="40" y="121"/>
                  <a:pt x="40" y="108"/>
                </a:cubicBezTo>
                <a:cubicBezTo>
                  <a:pt x="40" y="71"/>
                  <a:pt x="70" y="41"/>
                  <a:pt x="107" y="41"/>
                </a:cubicBezTo>
                <a:cubicBezTo>
                  <a:pt x="144" y="41"/>
                  <a:pt x="173" y="71"/>
                  <a:pt x="173" y="108"/>
                </a:cubicBezTo>
                <a:cubicBezTo>
                  <a:pt x="173" y="121"/>
                  <a:pt x="170" y="134"/>
                  <a:pt x="163" y="145"/>
                </a:cubicBezTo>
                <a:cubicBezTo>
                  <a:pt x="152" y="162"/>
                  <a:pt x="147" y="172"/>
                  <a:pt x="145" y="181"/>
                </a:cubicBezTo>
                <a:moveTo>
                  <a:pt x="107" y="67"/>
                </a:moveTo>
                <a:cubicBezTo>
                  <a:pt x="85" y="67"/>
                  <a:pt x="67" y="85"/>
                  <a:pt x="67" y="107"/>
                </a:cubicBezTo>
                <a:cubicBezTo>
                  <a:pt x="67" y="129"/>
                  <a:pt x="85" y="147"/>
                  <a:pt x="107" y="147"/>
                </a:cubicBezTo>
                <a:cubicBezTo>
                  <a:pt x="129" y="147"/>
                  <a:pt x="147" y="129"/>
                  <a:pt x="147" y="107"/>
                </a:cubicBezTo>
                <a:cubicBezTo>
                  <a:pt x="147" y="85"/>
                  <a:pt x="129" y="67"/>
                  <a:pt x="107" y="67"/>
                </a:cubicBezTo>
                <a:close/>
                <a:moveTo>
                  <a:pt x="91" y="113"/>
                </a:moveTo>
                <a:cubicBezTo>
                  <a:pt x="103" y="127"/>
                  <a:pt x="103" y="127"/>
                  <a:pt x="103" y="127"/>
                </a:cubicBezTo>
                <a:cubicBezTo>
                  <a:pt x="122" y="94"/>
                  <a:pt x="122" y="94"/>
                  <a:pt x="122" y="94"/>
                </a:cubicBezTo>
                <a:moveTo>
                  <a:pt x="107" y="20"/>
                </a:moveTo>
                <a:cubicBezTo>
                  <a:pt x="107" y="0"/>
                  <a:pt x="107" y="0"/>
                  <a:pt x="107" y="0"/>
                </a:cubicBezTo>
                <a:moveTo>
                  <a:pt x="64" y="32"/>
                </a:moveTo>
                <a:cubicBezTo>
                  <a:pt x="53" y="14"/>
                  <a:pt x="53" y="14"/>
                  <a:pt x="53" y="14"/>
                </a:cubicBezTo>
                <a:moveTo>
                  <a:pt x="14" y="53"/>
                </a:moveTo>
                <a:cubicBezTo>
                  <a:pt x="32" y="64"/>
                  <a:pt x="32" y="64"/>
                  <a:pt x="32" y="64"/>
                </a:cubicBezTo>
                <a:moveTo>
                  <a:pt x="0" y="107"/>
                </a:moveTo>
                <a:cubicBezTo>
                  <a:pt x="21" y="107"/>
                  <a:pt x="21" y="107"/>
                  <a:pt x="21" y="107"/>
                </a:cubicBezTo>
                <a:moveTo>
                  <a:pt x="160" y="14"/>
                </a:moveTo>
                <a:cubicBezTo>
                  <a:pt x="150" y="32"/>
                  <a:pt x="150" y="32"/>
                  <a:pt x="150" y="32"/>
                </a:cubicBezTo>
                <a:moveTo>
                  <a:pt x="199" y="53"/>
                </a:moveTo>
                <a:cubicBezTo>
                  <a:pt x="181" y="64"/>
                  <a:pt x="181" y="64"/>
                  <a:pt x="181" y="64"/>
                </a:cubicBezTo>
                <a:moveTo>
                  <a:pt x="193" y="107"/>
                </a:moveTo>
                <a:cubicBezTo>
                  <a:pt x="214" y="107"/>
                  <a:pt x="214" y="107"/>
                  <a:pt x="214" y="107"/>
                </a:cubicBezTo>
                <a:moveTo>
                  <a:pt x="131" y="194"/>
                </a:moveTo>
                <a:cubicBezTo>
                  <a:pt x="131" y="194"/>
                  <a:pt x="78" y="208"/>
                  <a:pt x="78" y="208"/>
                </a:cubicBezTo>
                <a:cubicBezTo>
                  <a:pt x="75" y="210"/>
                  <a:pt x="72" y="213"/>
                  <a:pt x="72" y="217"/>
                </a:cubicBezTo>
                <a:cubicBezTo>
                  <a:pt x="72" y="222"/>
                  <a:pt x="76" y="226"/>
                  <a:pt x="81" y="226"/>
                </a:cubicBezTo>
                <a:cubicBezTo>
                  <a:pt x="82" y="226"/>
                  <a:pt x="85" y="225"/>
                  <a:pt x="85" y="225"/>
                </a:cubicBezTo>
                <a:cubicBezTo>
                  <a:pt x="131" y="212"/>
                  <a:pt x="131" y="212"/>
                  <a:pt x="131" y="212"/>
                </a:cubicBezTo>
                <a:cubicBezTo>
                  <a:pt x="131" y="212"/>
                  <a:pt x="131" y="212"/>
                  <a:pt x="131" y="212"/>
                </a:cubicBezTo>
                <a:cubicBezTo>
                  <a:pt x="132" y="212"/>
                  <a:pt x="132" y="212"/>
                  <a:pt x="133" y="212"/>
                </a:cubicBezTo>
                <a:cubicBezTo>
                  <a:pt x="138" y="212"/>
                  <a:pt x="142" y="216"/>
                  <a:pt x="142" y="221"/>
                </a:cubicBezTo>
                <a:cubicBezTo>
                  <a:pt x="142" y="224"/>
                  <a:pt x="139" y="228"/>
                  <a:pt x="136" y="229"/>
                </a:cubicBezTo>
                <a:cubicBezTo>
                  <a:pt x="91" y="241"/>
                  <a:pt x="91" y="241"/>
                  <a:pt x="91" y="241"/>
                </a:cubicBezTo>
              </a:path>
            </a:pathLst>
          </a:custGeom>
          <a:noFill/>
          <a:ln w="30163"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27" name="TextBox 26"/>
          <p:cNvSpPr txBox="1"/>
          <p:nvPr/>
        </p:nvSpPr>
        <p:spPr>
          <a:xfrm>
            <a:off x="3728289" y="1015643"/>
            <a:ext cx="1642316" cy="577081"/>
          </a:xfrm>
          <a:prstGeom prst="rect">
            <a:avLst/>
          </a:prstGeom>
          <a:noFill/>
        </p:spPr>
        <p:txBody>
          <a:bodyPr wrap="square" rtlCol="0">
            <a:spAutoFit/>
          </a:bodyPr>
          <a:lstStyle/>
          <a:p>
            <a:pPr algn="ctr"/>
            <a:r>
              <a:rPr lang="en-US" sz="1050" b="1" dirty="0" err="1">
                <a:latin typeface="Open Sans" panose="020B0606030504020204" pitchFamily="34" charset="0"/>
                <a:ea typeface="Open Sans" panose="020B0606030504020204" pitchFamily="34" charset="0"/>
                <a:cs typeface="Open Sans" panose="020B0606030504020204" pitchFamily="34" charset="0"/>
              </a:rPr>
              <a:t>Enquanto</a:t>
            </a:r>
            <a:r>
              <a:rPr lang="en-US" sz="1050" b="1" dirty="0">
                <a:latin typeface="Open Sans" panose="020B0606030504020204" pitchFamily="34" charset="0"/>
                <a:ea typeface="Open Sans" panose="020B0606030504020204" pitchFamily="34" charset="0"/>
                <a:cs typeface="Open Sans" panose="020B0606030504020204" pitchFamily="34" charset="0"/>
              </a:rPr>
              <a:t> </a:t>
            </a:r>
            <a:r>
              <a:rPr lang="en-US" sz="1050" b="1" dirty="0" err="1">
                <a:latin typeface="Open Sans" panose="020B0606030504020204" pitchFamily="34" charset="0"/>
                <a:ea typeface="Open Sans" panose="020B0606030504020204" pitchFamily="34" charset="0"/>
                <a:cs typeface="Open Sans" panose="020B0606030504020204" pitchFamily="34" charset="0"/>
              </a:rPr>
              <a:t>isso</a:t>
            </a:r>
            <a:r>
              <a:rPr lang="en-US" sz="1050" b="1" dirty="0">
                <a:latin typeface="Open Sans" panose="020B0606030504020204" pitchFamily="34" charset="0"/>
                <a:ea typeface="Open Sans" panose="020B0606030504020204" pitchFamily="34" charset="0"/>
                <a:cs typeface="Open Sans" panose="020B0606030504020204" pitchFamily="34" charset="0"/>
              </a:rPr>
              <a:t>, </a:t>
            </a:r>
          </a:p>
          <a:p>
            <a:pPr algn="ctr"/>
            <a:r>
              <a:rPr lang="en-US" sz="1050" b="1" dirty="0">
                <a:latin typeface="Open Sans" panose="020B0606030504020204" pitchFamily="34" charset="0"/>
                <a:ea typeface="Open Sans" panose="020B0606030504020204" pitchFamily="34" charset="0"/>
                <a:cs typeface="Open Sans" panose="020B0606030504020204" pitchFamily="34" charset="0"/>
              </a:rPr>
              <a:t>no “</a:t>
            </a:r>
            <a:r>
              <a:rPr lang="en-US" sz="1050" b="1" dirty="0" err="1">
                <a:latin typeface="Open Sans" panose="020B0606030504020204" pitchFamily="34" charset="0"/>
                <a:ea typeface="Open Sans" panose="020B0606030504020204" pitchFamily="34" charset="0"/>
                <a:cs typeface="Open Sans" panose="020B0606030504020204" pitchFamily="34" charset="0"/>
              </a:rPr>
              <a:t>termo</a:t>
            </a:r>
            <a:r>
              <a:rPr lang="en-US" sz="1050" b="1" dirty="0">
                <a:latin typeface="Open Sans" panose="020B0606030504020204" pitchFamily="34" charset="0"/>
                <a:ea typeface="Open Sans" panose="020B0606030504020204" pitchFamily="34" charset="0"/>
                <a:cs typeface="Open Sans" panose="020B0606030504020204" pitchFamily="34" charset="0"/>
              </a:rPr>
              <a:t> de </a:t>
            </a:r>
            <a:r>
              <a:rPr lang="en-US" sz="1050" b="1" dirty="0" err="1">
                <a:latin typeface="Open Sans" panose="020B0606030504020204" pitchFamily="34" charset="0"/>
                <a:ea typeface="Open Sans" panose="020B0606030504020204" pitchFamily="34" charset="0"/>
                <a:cs typeface="Open Sans" panose="020B0606030504020204" pitchFamily="34" charset="0"/>
              </a:rPr>
              <a:t>referência</a:t>
            </a:r>
            <a:r>
              <a:rPr lang="en-US" sz="1050" b="1" dirty="0">
                <a:latin typeface="Open Sans" panose="020B0606030504020204" pitchFamily="34" charset="0"/>
                <a:ea typeface="Open Sans" panose="020B0606030504020204" pitchFamily="34" charset="0"/>
                <a:cs typeface="Open Sans" panose="020B0606030504020204" pitchFamily="34" charset="0"/>
              </a:rPr>
              <a:t>”</a:t>
            </a:r>
            <a:endParaRPr lang="ru-RU" sz="105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2050" name="Picture 2" descr="Tênis Galaxy 6">
            <a:extLst>
              <a:ext uri="{FF2B5EF4-FFF2-40B4-BE49-F238E27FC236}">
                <a16:creationId xmlns:a16="http://schemas.microsoft.com/office/drawing/2014/main" id="{5552435C-9032-1180-6A3E-B19A091AAB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46" t="26526" r="8303" b="24278"/>
          <a:stretch/>
        </p:blipFill>
        <p:spPr bwMode="auto">
          <a:xfrm>
            <a:off x="184569" y="2053752"/>
            <a:ext cx="3072290" cy="22263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2" name="Picture 4" descr="Tênis Feminino Leve Com Listras Promoção Lançamento Modelo NPADD01 -  Escorrega o Preço">
            <a:extLst>
              <a:ext uri="{FF2B5EF4-FFF2-40B4-BE49-F238E27FC236}">
                <a16:creationId xmlns:a16="http://schemas.microsoft.com/office/drawing/2014/main" id="{740B70A1-168C-EE15-DBE6-948DCCB3D6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761" b="25252"/>
          <a:stretch/>
        </p:blipFill>
        <p:spPr bwMode="auto">
          <a:xfrm>
            <a:off x="5810753" y="2093377"/>
            <a:ext cx="3253865" cy="18572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88578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7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7000">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7000">
                                          <p:cBhvr additive="base">
                                            <p:cTn id="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wheel(1)">
                                          <p:cBhvr>
                                            <p:cTn id="13" dur="20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wheel(1)">
                                          <p:cBhvr>
                                            <p:cTn id="18"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wheel(1)">
                                          <p:cBhvr>
                                            <p:cTn id="13" dur="20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wheel(1)">
                                          <p:cBhvr>
                                            <p:cTn id="18"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680</TotalTime>
  <Words>2512</Words>
  <Application>Microsoft Office PowerPoint</Application>
  <PresentationFormat>Apresentação na tela (16:9)</PresentationFormat>
  <Paragraphs>209</Paragraphs>
  <Slides>40</Slides>
  <Notes>4</Notes>
  <HiddenSlides>0</HiddenSlides>
  <MMClips>0</MMClips>
  <ScaleCrop>false</ScaleCrop>
  <HeadingPairs>
    <vt:vector size="6" baseType="variant">
      <vt:variant>
        <vt:lpstr>Fontes usadas</vt:lpstr>
      </vt:variant>
      <vt:variant>
        <vt:i4>14</vt:i4>
      </vt:variant>
      <vt:variant>
        <vt:lpstr>Tema</vt:lpstr>
      </vt:variant>
      <vt:variant>
        <vt:i4>1</vt:i4>
      </vt:variant>
      <vt:variant>
        <vt:lpstr>Títulos de slides</vt:lpstr>
      </vt:variant>
      <vt:variant>
        <vt:i4>40</vt:i4>
      </vt:variant>
    </vt:vector>
  </HeadingPairs>
  <TitlesOfParts>
    <vt:vector size="55" baseType="lpstr">
      <vt:lpstr>Open Sans Semibold</vt:lpstr>
      <vt:lpstr>Open Sans Extrabold</vt:lpstr>
      <vt:lpstr>Arial</vt:lpstr>
      <vt:lpstr>Amatic</vt:lpstr>
      <vt:lpstr>Poppins</vt:lpstr>
      <vt:lpstr>Times New Roman</vt:lpstr>
      <vt:lpstr>Calibri</vt:lpstr>
      <vt:lpstr>Bookman Old Style</vt:lpstr>
      <vt:lpstr>Aharoni</vt:lpstr>
      <vt:lpstr>ADLaM Display</vt:lpstr>
      <vt:lpstr>Arial Rounded MT Bold</vt:lpstr>
      <vt:lpstr>Arial Black</vt:lpstr>
      <vt:lpstr>Wingdings</vt:lpstr>
      <vt:lpstr>Open Sans</vt:lpstr>
      <vt:lpstr>Simple Light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Enquanto isso em algum ETP  no ano de 2024...</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Felipe Vujanski</dc:creator>
  <cp:lastModifiedBy>Felipe Vujanski</cp:lastModifiedBy>
  <cp:revision>9</cp:revision>
  <dcterms:modified xsi:type="dcterms:W3CDTF">2026-05-17T18:48:33Z</dcterms:modified>
</cp:coreProperties>
</file>